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82" r:id="rId5"/>
    <p:sldMasterId id="2147483704" r:id="rId6"/>
  </p:sldMasterIdLst>
  <p:notesMasterIdLst>
    <p:notesMasterId r:id="rId21"/>
  </p:notesMasterIdLst>
  <p:sldIdLst>
    <p:sldId id="858" r:id="rId7"/>
    <p:sldId id="964" r:id="rId8"/>
    <p:sldId id="868" r:id="rId9"/>
    <p:sldId id="862" r:id="rId10"/>
    <p:sldId id="979" r:id="rId11"/>
    <p:sldId id="2147468126" r:id="rId12"/>
    <p:sldId id="2147468130" r:id="rId13"/>
    <p:sldId id="283" r:id="rId14"/>
    <p:sldId id="278" r:id="rId15"/>
    <p:sldId id="287" r:id="rId16"/>
    <p:sldId id="2147468128" r:id="rId17"/>
    <p:sldId id="2147468102" r:id="rId18"/>
    <p:sldId id="266" r:id="rId19"/>
    <p:sldId id="8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D2AF"/>
    <a:srgbClr val="7F7F7F"/>
    <a:srgbClr val="6400FF"/>
    <a:srgbClr val="65443C"/>
    <a:srgbClr val="FFC000"/>
    <a:srgbClr val="BFBFBF"/>
    <a:srgbClr val="452A13"/>
    <a:srgbClr val="BC7336"/>
    <a:srgbClr val="E5C2A5"/>
    <a:srgbClr val="784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5" autoAdjust="0"/>
    <p:restoredTop sz="95226" autoAdjust="0"/>
  </p:normalViewPr>
  <p:slideViewPr>
    <p:cSldViewPr snapToGrid="0">
      <p:cViewPr varScale="1">
        <p:scale>
          <a:sx n="151" d="100"/>
          <a:sy n="151" d="100"/>
        </p:scale>
        <p:origin x="31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3-F336-471C-AAC6-B51307A17EC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2-F336-471C-AAC6-B51307A17EC3}"/>
              </c:ext>
            </c:extLst>
          </c:dPt>
          <c:cat>
            <c:strRef>
              <c:f>Sheet1!$A$2:$A$3</c:f>
              <c:strCache>
                <c:ptCount val="1"/>
                <c:pt idx="0">
                  <c:v>1st Qtr</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F336-471C-AAC6-B51307A17EC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3-F336-471C-AAC6-B51307A17EC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2-F336-471C-AAC6-B51307A17EC3}"/>
              </c:ext>
            </c:extLst>
          </c:dPt>
          <c:cat>
            <c:strRef>
              <c:f>Sheet1!$A$2:$A$3</c:f>
              <c:strCache>
                <c:ptCount val="1"/>
                <c:pt idx="0">
                  <c:v>1st Qtr</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0-F336-471C-AAC6-B51307A17EC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3140685075313"/>
          <c:y val="0.10587385414883703"/>
          <c:w val="0.80215367500825852"/>
          <c:h val="0.81467016365226985"/>
        </c:manualLayout>
      </c:layout>
      <c:doughnutChart>
        <c:varyColors val="1"/>
        <c:dLbls>
          <c:showLegendKey val="0"/>
          <c:showVal val="0"/>
          <c:showCatName val="1"/>
          <c:showSerName val="0"/>
          <c:showPercent val="0"/>
          <c:showBubbleSize val="0"/>
          <c:showLeaderLines val="0"/>
        </c:dLbls>
        <c:firstSliceAng val="140"/>
        <c:holeSize val="68"/>
        <c:extLst/>
      </c:doughnutChart>
      <c:spPr>
        <a:noFill/>
        <a:ln>
          <a:noFill/>
        </a:ln>
        <a:effectLst/>
      </c:spPr>
    </c:plotArea>
    <c:plotVisOnly val="1"/>
    <c:dispBlanksAs val="gap"/>
    <c:showDLblsOverMax val="0"/>
  </c:chart>
  <c:spPr>
    <a:noFill/>
    <a:ln w="9525" cap="flat" cmpd="sng" algn="ctr">
      <a:noFill/>
      <a:round/>
    </a:ln>
    <a:effectLst>
      <a:softEdge rad="0"/>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840669142472462E-2"/>
          <c:y val="0.15686290894950825"/>
          <c:w val="0.93069739792459716"/>
          <c:h val="0.79873209777996734"/>
        </c:manualLayout>
      </c:layout>
      <c:barChart>
        <c:barDir val="bar"/>
        <c:grouping val="percentStacked"/>
        <c:varyColors val="0"/>
        <c:ser>
          <c:idx val="0"/>
          <c:order val="0"/>
          <c:tx>
            <c:strRef>
              <c:f>Sheet1!$B$1</c:f>
              <c:strCache>
                <c:ptCount val="1"/>
                <c:pt idx="0">
                  <c:v>Equipment</c:v>
                </c:pt>
              </c:strCache>
            </c:strRef>
          </c:tx>
          <c:spPr>
            <a:solidFill>
              <a:srgbClr val="000FF5"/>
            </a:solidFill>
            <a:ln>
              <a:noFill/>
            </a:ln>
            <a:effectLst/>
          </c:spPr>
          <c:invertIfNegative val="0"/>
          <c:dPt>
            <c:idx val="0"/>
            <c:invertIfNegative val="0"/>
            <c:bubble3D val="0"/>
            <c:spPr>
              <a:solidFill>
                <a:srgbClr val="000FF5"/>
              </a:solidFill>
              <a:ln>
                <a:noFill/>
              </a:ln>
              <a:effectLst/>
            </c:spPr>
            <c:extLst>
              <c:ext xmlns:c16="http://schemas.microsoft.com/office/drawing/2014/chart" uri="{C3380CC4-5D6E-409C-BE32-E72D297353CC}">
                <c16:uniqueId val="{00000001-F2F0-4363-8471-CFB0D7B40479}"/>
              </c:ext>
            </c:extLst>
          </c:dPt>
          <c:dLbls>
            <c:dLbl>
              <c:idx val="0"/>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fld id="{9A64E0E8-1984-4BA7-A644-4D4CFA8A79EE}" type="VALUE">
                      <a:rPr lang="en-US" sz="2000" b="1" smtClean="0">
                        <a:solidFill>
                          <a:schemeClr val="bg1"/>
                        </a:solidFill>
                        <a:latin typeface="Arial" panose="020B0604020202020204" pitchFamily="34" charset="0"/>
                      </a:rPr>
                      <a:pPr>
                        <a:defRPr/>
                      </a:pPr>
                      <a:t>[VALUE]</a:t>
                    </a:fld>
                    <a:endParaRPr lang="en-IE"/>
                  </a:p>
                </c:rich>
              </c:tx>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F0-4363-8471-CFB0D7B40479}"/>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_(* #,##0.00_);_(* \(#,##0.00\);_(* "-"??_);_(@_)</c:formatCode>
                <c:ptCount val="1"/>
                <c:pt idx="0">
                  <c:v>0.68</c:v>
                </c:pt>
              </c:numCache>
            </c:numRef>
          </c:val>
          <c:extLst>
            <c:ext xmlns:c16="http://schemas.microsoft.com/office/drawing/2014/chart" uri="{C3380CC4-5D6E-409C-BE32-E72D297353CC}">
              <c16:uniqueId val="{00000002-F2F0-4363-8471-CFB0D7B40479}"/>
            </c:ext>
          </c:extLst>
        </c:ser>
        <c:ser>
          <c:idx val="1"/>
          <c:order val="1"/>
          <c:tx>
            <c:strRef>
              <c:f>Sheet1!$C$1</c:f>
              <c:strCache>
                <c:ptCount val="1"/>
                <c:pt idx="0">
                  <c:v>Services</c:v>
                </c:pt>
              </c:strCache>
            </c:strRef>
          </c:tx>
          <c:spPr>
            <a:solidFill>
              <a:srgbClr val="BFBFBF">
                <a:lumMod val="75000"/>
              </a:srgbClr>
            </a:solidFill>
            <a:ln>
              <a:noFill/>
            </a:ln>
            <a:effectLst/>
          </c:spPr>
          <c:invertIfNegative val="0"/>
          <c:dPt>
            <c:idx val="0"/>
            <c:invertIfNegative val="0"/>
            <c:bubble3D val="0"/>
            <c:spPr>
              <a:solidFill>
                <a:srgbClr val="0AD2AF"/>
              </a:solidFill>
              <a:ln>
                <a:noFill/>
              </a:ln>
              <a:effectLst/>
            </c:spPr>
            <c:extLst>
              <c:ext xmlns:c16="http://schemas.microsoft.com/office/drawing/2014/chart" uri="{C3380CC4-5D6E-409C-BE32-E72D297353CC}">
                <c16:uniqueId val="{00000004-F2F0-4363-8471-CFB0D7B40479}"/>
              </c:ext>
            </c:extLst>
          </c:dPt>
          <c:dLbls>
            <c:dLbl>
              <c:idx val="0"/>
              <c:tx>
                <c:rich>
                  <a:bodyPr rot="0" spcFirstLastPara="1" vertOverflow="ellipsis" vert="horz" wrap="square" anchor="ctr" anchorCtr="0"/>
                  <a:lstStyle/>
                  <a:p>
                    <a:pPr algn="ctr">
                      <a:defRPr sz="1600" b="0" i="0" u="none" strike="noStrike" kern="1200" baseline="0">
                        <a:solidFill>
                          <a:schemeClr val="bg1"/>
                        </a:solidFill>
                        <a:latin typeface="+mn-lt"/>
                        <a:ea typeface="+mn-ea"/>
                        <a:cs typeface="+mn-cs"/>
                      </a:defRPr>
                    </a:pPr>
                    <a:fld id="{E25EA5AE-C644-49AF-92EA-0BE1E8F3C75F}" type="VALUE">
                      <a:rPr kumimoji="0" lang="en-US" sz="2000" b="1" i="0" u="none" strike="noStrike" kern="1200" cap="none" spc="0" normalizeH="0" baseline="0" smtClean="0">
                        <a:ln>
                          <a:noFill/>
                        </a:ln>
                        <a:solidFill>
                          <a:prstClr val="white"/>
                        </a:solidFill>
                        <a:effectLst/>
                        <a:uLnTx/>
                        <a:uFillTx/>
                        <a:latin typeface="Arial"/>
                        <a:ea typeface="+mn-ea"/>
                        <a:cs typeface="+mn-cs"/>
                      </a:rPr>
                      <a:pPr algn="ctr">
                        <a:defRPr/>
                      </a:pPr>
                      <a:t>[VALUE]</a:t>
                    </a:fld>
                    <a:endParaRPr lang="en-IE"/>
                  </a:p>
                </c:rich>
              </c:tx>
              <c:numFmt formatCode="0%" sourceLinked="0"/>
              <c:spPr>
                <a:noFill/>
                <a:ln>
                  <a:noFill/>
                </a:ln>
                <a:effectLst/>
              </c:spPr>
              <c:txPr>
                <a:bodyPr rot="0" spcFirstLastPara="1" vertOverflow="ellipsis" vert="horz" wrap="square" anchor="ctr" anchorCtr="0"/>
                <a:lstStyle/>
                <a:p>
                  <a:pPr algn="ct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2F0-4363-8471-CFB0D7B40479}"/>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_(* #,##0.00_);_(* \(#,##0.00\);_(* "-"??_);_(@_)</c:formatCode>
                <c:ptCount val="1"/>
                <c:pt idx="0">
                  <c:v>0.32</c:v>
                </c:pt>
              </c:numCache>
            </c:numRef>
          </c:val>
          <c:extLst>
            <c:ext xmlns:c16="http://schemas.microsoft.com/office/drawing/2014/chart" uri="{C3380CC4-5D6E-409C-BE32-E72D297353CC}">
              <c16:uniqueId val="{00000005-F2F0-4363-8471-CFB0D7B40479}"/>
            </c:ext>
          </c:extLst>
        </c:ser>
        <c:dLbls>
          <c:showLegendKey val="0"/>
          <c:showVal val="0"/>
          <c:showCatName val="0"/>
          <c:showSerName val="0"/>
          <c:showPercent val="0"/>
          <c:showBubbleSize val="0"/>
        </c:dLbls>
        <c:gapWidth val="200"/>
        <c:overlap val="100"/>
        <c:axId val="129760512"/>
        <c:axId val="129760184"/>
      </c:barChart>
      <c:valAx>
        <c:axId val="129760184"/>
        <c:scaling>
          <c:orientation val="minMax"/>
        </c:scaling>
        <c:delete val="1"/>
        <c:axPos val="t"/>
        <c:numFmt formatCode="0%" sourceLinked="1"/>
        <c:majorTickMark val="out"/>
        <c:minorTickMark val="none"/>
        <c:tickLblPos val="nextTo"/>
        <c:crossAx val="129760512"/>
        <c:crosses val="max"/>
        <c:crossBetween val="between"/>
      </c:valAx>
      <c:catAx>
        <c:axId val="129760512"/>
        <c:scaling>
          <c:orientation val="minMax"/>
        </c:scaling>
        <c:delete val="1"/>
        <c:axPos val="l"/>
        <c:numFmt formatCode="General" sourceLinked="1"/>
        <c:majorTickMark val="out"/>
        <c:minorTickMark val="none"/>
        <c:tickLblPos val="nextTo"/>
        <c:crossAx val="1297601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43831928216419"/>
          <c:y val="0.13891428776518563"/>
          <c:w val="0.54804619634671159"/>
          <c:h val="0.79596963984488345"/>
        </c:manualLayout>
      </c:layout>
      <c:doughnutChart>
        <c:varyColors val="1"/>
        <c:ser>
          <c:idx val="0"/>
          <c:order val="0"/>
          <c:tx>
            <c:strRef>
              <c:f>Sheet1!$B$1</c:f>
              <c:strCache>
                <c:ptCount val="1"/>
                <c:pt idx="0">
                  <c:v>Sales</c:v>
                </c:pt>
              </c:strCache>
            </c:strRef>
          </c:tx>
          <c:spPr>
            <a:solidFill>
              <a:srgbClr val="6400FF"/>
            </a:solidFill>
            <a:ln>
              <a:noFill/>
            </a:ln>
          </c:spPr>
          <c:dPt>
            <c:idx val="0"/>
            <c:bubble3D val="0"/>
            <c:spPr>
              <a:solidFill>
                <a:schemeClr val="bg1">
                  <a:lumMod val="65000"/>
                </a:schemeClr>
              </a:solidFill>
              <a:ln w="19050">
                <a:noFill/>
              </a:ln>
              <a:effectLst/>
            </c:spPr>
            <c:extLst>
              <c:ext xmlns:c16="http://schemas.microsoft.com/office/drawing/2014/chart" uri="{C3380CC4-5D6E-409C-BE32-E72D297353CC}">
                <c16:uniqueId val="{00000004-D716-40D7-9C67-6EFECA1C85B0}"/>
              </c:ext>
            </c:extLst>
          </c:dPt>
          <c:dPt>
            <c:idx val="1"/>
            <c:bubble3D val="0"/>
            <c:spPr>
              <a:solidFill>
                <a:schemeClr val="tx1"/>
              </a:solidFill>
              <a:ln w="19050">
                <a:noFill/>
              </a:ln>
              <a:effectLst/>
            </c:spPr>
            <c:extLst>
              <c:ext xmlns:c16="http://schemas.microsoft.com/office/drawing/2014/chart" uri="{C3380CC4-5D6E-409C-BE32-E72D297353CC}">
                <c16:uniqueId val="{00000003-D716-40D7-9C67-6EFECA1C85B0}"/>
              </c:ext>
            </c:extLst>
          </c:dPt>
          <c:dPt>
            <c:idx val="2"/>
            <c:bubble3D val="0"/>
            <c:spPr>
              <a:solidFill>
                <a:srgbClr val="6400FF"/>
              </a:solidFill>
              <a:ln w="19050">
                <a:noFill/>
              </a:ln>
              <a:effectLst/>
            </c:spPr>
            <c:extLst>
              <c:ext xmlns:c16="http://schemas.microsoft.com/office/drawing/2014/chart" uri="{C3380CC4-5D6E-409C-BE32-E72D297353CC}">
                <c16:uniqueId val="{00000002-D716-40D7-9C67-6EFECA1C85B0}"/>
              </c:ext>
            </c:extLst>
          </c:dPt>
          <c:cat>
            <c:strRef>
              <c:f>Sheet1!$A$2:$A$4</c:f>
              <c:strCache>
                <c:ptCount val="3"/>
                <c:pt idx="0">
                  <c:v>Americas</c:v>
                </c:pt>
                <c:pt idx="1">
                  <c:v>EMEA</c:v>
                </c:pt>
                <c:pt idx="2">
                  <c:v>Asia</c:v>
                </c:pt>
              </c:strCache>
            </c:strRef>
          </c:cat>
          <c:val>
            <c:numRef>
              <c:f>Sheet1!$B$2:$B$4</c:f>
              <c:numCache>
                <c:formatCode>General</c:formatCode>
                <c:ptCount val="3"/>
                <c:pt idx="0">
                  <c:v>79</c:v>
                </c:pt>
                <c:pt idx="1">
                  <c:v>13</c:v>
                </c:pt>
                <c:pt idx="2">
                  <c:v>8</c:v>
                </c:pt>
              </c:numCache>
            </c:numRef>
          </c:val>
          <c:extLst>
            <c:ext xmlns:c16="http://schemas.microsoft.com/office/drawing/2014/chart" uri="{C3380CC4-5D6E-409C-BE32-E72D297353CC}">
              <c16:uniqueId val="{00000000-D716-40D7-9C67-6EFECA1C85B0}"/>
            </c:ext>
          </c:extLst>
        </c:ser>
        <c:dLbls>
          <c:showLegendKey val="0"/>
          <c:showVal val="0"/>
          <c:showCatName val="0"/>
          <c:showSerName val="0"/>
          <c:showPercent val="0"/>
          <c:showBubbleSize val="0"/>
          <c:showLeaderLines val="1"/>
        </c:dLbls>
        <c:firstSliceAng val="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Sheet1!$A$2:$A$5</c:f>
              <c:numCache>
                <c:formatCode>General</c:formatCode>
                <c:ptCount val="4"/>
                <c:pt idx="0">
                  <c:v>1980</c:v>
                </c:pt>
                <c:pt idx="1">
                  <c:v>2020</c:v>
                </c:pt>
                <c:pt idx="2">
                  <c:v>2060</c:v>
                </c:pt>
                <c:pt idx="3">
                  <c:v>2100</c:v>
                </c:pt>
              </c:numCache>
            </c:numRef>
          </c:cat>
          <c:val>
            <c:numRef>
              <c:f>Sheet1!$B$2:$B$5</c:f>
              <c:numCache>
                <c:formatCode>General</c:formatCode>
                <c:ptCount val="4"/>
              </c:numCache>
            </c:numRef>
          </c:val>
          <c:smooth val="0"/>
          <c:extLst>
            <c:ext xmlns:c16="http://schemas.microsoft.com/office/drawing/2014/chart" uri="{C3380CC4-5D6E-409C-BE32-E72D297353CC}">
              <c16:uniqueId val="{00000000-DBF9-42F6-A3DB-01681EB7DB20}"/>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Sheet1!$A$2:$A$5</c:f>
              <c:numCache>
                <c:formatCode>General</c:formatCode>
                <c:ptCount val="4"/>
                <c:pt idx="0">
                  <c:v>1980</c:v>
                </c:pt>
                <c:pt idx="1">
                  <c:v>2020</c:v>
                </c:pt>
                <c:pt idx="2">
                  <c:v>2060</c:v>
                </c:pt>
                <c:pt idx="3">
                  <c:v>2100</c:v>
                </c:pt>
              </c:numCache>
            </c:numRef>
          </c:cat>
          <c:val>
            <c:numRef>
              <c:f>Sheet1!$C$2:$C$5</c:f>
              <c:numCache>
                <c:formatCode>General</c:formatCode>
                <c:ptCount val="4"/>
              </c:numCache>
            </c:numRef>
          </c:val>
          <c:smooth val="0"/>
          <c:extLst>
            <c:ext xmlns:c16="http://schemas.microsoft.com/office/drawing/2014/chart" uri="{C3380CC4-5D6E-409C-BE32-E72D297353CC}">
              <c16:uniqueId val="{00000001-DBF9-42F6-A3DB-01681EB7DB20}"/>
            </c:ext>
          </c:extLst>
        </c:ser>
        <c:ser>
          <c:idx val="2"/>
          <c:order val="2"/>
          <c:tx>
            <c:strRef>
              <c:f>Sheet1!$D$1</c:f>
              <c:strCache>
                <c:ptCount val="1"/>
                <c:pt idx="0">
                  <c:v>Series 3</c:v>
                </c:pt>
              </c:strCache>
            </c:strRef>
          </c:tx>
          <c:spPr>
            <a:ln w="28575" cap="rnd">
              <a:solidFill>
                <a:schemeClr val="accent3"/>
              </a:solidFill>
              <a:round/>
            </a:ln>
            <a:effectLst/>
          </c:spPr>
          <c:marker>
            <c:symbol val="none"/>
          </c:marker>
          <c:cat>
            <c:numRef>
              <c:f>Sheet1!$A$2:$A$5</c:f>
              <c:numCache>
                <c:formatCode>General</c:formatCode>
                <c:ptCount val="4"/>
                <c:pt idx="0">
                  <c:v>1980</c:v>
                </c:pt>
                <c:pt idx="1">
                  <c:v>2020</c:v>
                </c:pt>
                <c:pt idx="2">
                  <c:v>2060</c:v>
                </c:pt>
                <c:pt idx="3">
                  <c:v>2100</c:v>
                </c:pt>
              </c:numCache>
            </c:numRef>
          </c:cat>
          <c:val>
            <c:numRef>
              <c:f>Sheet1!$D$2:$D$5</c:f>
              <c:numCache>
                <c:formatCode>General</c:formatCode>
                <c:ptCount val="4"/>
                <c:pt idx="3">
                  <c:v>59</c:v>
                </c:pt>
              </c:numCache>
            </c:numRef>
          </c:val>
          <c:smooth val="0"/>
          <c:extLst>
            <c:ext xmlns:c16="http://schemas.microsoft.com/office/drawing/2014/chart" uri="{C3380CC4-5D6E-409C-BE32-E72D297353CC}">
              <c16:uniqueId val="{00000002-DBF9-42F6-A3DB-01681EB7DB20}"/>
            </c:ext>
          </c:extLst>
        </c:ser>
        <c:dLbls>
          <c:showLegendKey val="0"/>
          <c:showVal val="0"/>
          <c:showCatName val="0"/>
          <c:showSerName val="0"/>
          <c:showPercent val="0"/>
          <c:showBubbleSize val="0"/>
        </c:dLbls>
        <c:smooth val="0"/>
        <c:axId val="1115883264"/>
        <c:axId val="1115885584"/>
      </c:lineChart>
      <c:catAx>
        <c:axId val="1115883264"/>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15885584"/>
        <c:crosses val="autoZero"/>
        <c:auto val="1"/>
        <c:lblAlgn val="ctr"/>
        <c:lblOffset val="100"/>
        <c:noMultiLvlLbl val="0"/>
      </c:catAx>
      <c:valAx>
        <c:axId val="1115885584"/>
        <c:scaling>
          <c:orientation val="minMax"/>
          <c:max val="60"/>
          <c:min val="0"/>
        </c:scaling>
        <c:delete val="1"/>
        <c:axPos val="l"/>
        <c:numFmt formatCode="General" sourceLinked="1"/>
        <c:majorTickMark val="none"/>
        <c:minorTickMark val="none"/>
        <c:tickLblPos val="nextTo"/>
        <c:crossAx val="1115883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924065000307E-2"/>
          <c:y val="6.2604976490643796E-2"/>
          <c:w val="0.958415186999938"/>
          <c:h val="0.6588853940915087"/>
        </c:manualLayout>
      </c:layout>
      <c:lineChart>
        <c:grouping val="standard"/>
        <c:varyColors val="0"/>
        <c:ser>
          <c:idx val="1"/>
          <c:order val="0"/>
          <c:tx>
            <c:strRef>
              <c:f>Sheet1!$B$1</c:f>
              <c:strCache>
                <c:ptCount val="1"/>
                <c:pt idx="0">
                  <c:v>Normalized GHG Emissions (metric tons/USD)</c:v>
                </c:pt>
              </c:strCache>
            </c:strRef>
          </c:tx>
          <c:spPr>
            <a:ln w="28575" cap="rnd">
              <a:solidFill>
                <a:schemeClr val="accent4"/>
              </a:solidFill>
              <a:round/>
            </a:ln>
            <a:effectLst/>
          </c:spPr>
          <c:marker>
            <c:symbol val="circle"/>
            <c:size val="6"/>
            <c:spPr>
              <a:solidFill>
                <a:schemeClr val="accent4"/>
              </a:solidFill>
              <a:ln w="9525">
                <a:solidFill>
                  <a:schemeClr val="accent4"/>
                </a:solidFill>
              </a:ln>
              <a:effectLst/>
            </c:spPr>
          </c:marker>
          <c:dPt>
            <c:idx val="1"/>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0-8938-4D9F-A883-84A791CF1543}"/>
              </c:ext>
            </c:extLst>
          </c:dPt>
          <c:dPt>
            <c:idx val="2"/>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1-8938-4D9F-A883-84A791CF1543}"/>
              </c:ext>
            </c:extLst>
          </c:dPt>
          <c:dPt>
            <c:idx val="3"/>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2-8938-4D9F-A883-84A791CF1543}"/>
              </c:ext>
            </c:extLst>
          </c:dPt>
          <c:dPt>
            <c:idx val="4"/>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3-8938-4D9F-A883-84A791CF1543}"/>
              </c:ext>
            </c:extLst>
          </c:dPt>
          <c:dPt>
            <c:idx val="5"/>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4-8938-4D9F-A883-84A791CF1543}"/>
              </c:ext>
            </c:extLst>
          </c:dPt>
          <c:dPt>
            <c:idx val="6"/>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5-8938-4D9F-A883-84A791CF1543}"/>
              </c:ext>
            </c:extLst>
          </c:dPt>
          <c:dPt>
            <c:idx val="7"/>
            <c:marker>
              <c:symbol val="circle"/>
              <c:size val="6"/>
              <c:spPr>
                <a:solidFill>
                  <a:schemeClr val="accent4"/>
                </a:solidFill>
                <a:ln w="9525">
                  <a:solidFill>
                    <a:schemeClr val="accent4"/>
                  </a:solidFill>
                </a:ln>
                <a:effectLst/>
              </c:spPr>
            </c:marker>
            <c:bubble3D val="0"/>
            <c:extLst>
              <c:ext xmlns:c16="http://schemas.microsoft.com/office/drawing/2014/chart" uri="{C3380CC4-5D6E-409C-BE32-E72D297353CC}">
                <c16:uniqueId val="{00000006-8938-4D9F-A883-84A791CF1543}"/>
              </c:ext>
            </c:extLst>
          </c:dPt>
          <c:dLbls>
            <c:dLbl>
              <c:idx val="2"/>
              <c:layout>
                <c:manualLayout>
                  <c:x val="-4.8264586711685299E-2"/>
                  <c:y val="-4.3523987518548198E-2"/>
                </c:manualLayout>
              </c:layout>
              <c:tx>
                <c:rich>
                  <a:bodyPr/>
                  <a:lstStyle/>
                  <a:p>
                    <a:fld id="{16F75FFE-854A-491C-B57F-D3C9CC60DB96}" type="VALUE">
                      <a:rPr lang="en-US">
                        <a:latin typeface="Arial" panose="020B0604020202020204" pitchFamily="34" charset="0"/>
                      </a:rPr>
                      <a:pPr/>
                      <a:t>[VALUE]</a:t>
                    </a:fld>
                    <a:endParaRPr lang="en-IE"/>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938-4D9F-A883-84A791CF1543}"/>
                </c:ext>
              </c:extLst>
            </c:dLbl>
            <c:dLbl>
              <c:idx val="4"/>
              <c:layout>
                <c:manualLayout>
                  <c:x val="-4.69946444256348E-2"/>
                  <c:y val="3.41989254811935E-2"/>
                </c:manualLayout>
              </c:layout>
              <c:tx>
                <c:rich>
                  <a:bodyPr/>
                  <a:lstStyle/>
                  <a:p>
                    <a:fld id="{2821DF8A-C1ED-4614-963A-2715B6236388}" type="VALUE">
                      <a:rPr lang="en-US">
                        <a:latin typeface="Arial" panose="020B0604020202020204" pitchFamily="34" charset="0"/>
                      </a:rPr>
                      <a:pPr/>
                      <a:t>[VALUE]</a:t>
                    </a:fld>
                    <a:endParaRPr lang="en-IE"/>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938-4D9F-A883-84A791CF1543}"/>
                </c:ext>
              </c:extLst>
            </c:dLbl>
            <c:dLbl>
              <c:idx val="5"/>
              <c:layout>
                <c:manualLayout>
                  <c:x val="-4.69946444256348E-2"/>
                  <c:y val="3.0745367541504601E-2"/>
                </c:manualLayout>
              </c:layout>
              <c:tx>
                <c:rich>
                  <a:bodyPr/>
                  <a:lstStyle/>
                  <a:p>
                    <a:fld id="{1698DF20-AF19-4614-B371-A0EC8BE62C89}" type="VALUE">
                      <a:rPr lang="en-US">
                        <a:latin typeface="Arial" panose="020B0604020202020204" pitchFamily="34" charset="0"/>
                      </a:rPr>
                      <a:pPr/>
                      <a:t>[VALUE]</a:t>
                    </a:fld>
                    <a:endParaRPr lang="en-IE"/>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938-4D9F-A883-84A791CF1543}"/>
                </c:ext>
              </c:extLst>
            </c:dLbl>
            <c:dLbl>
              <c:idx val="6"/>
              <c:layout>
                <c:manualLayout>
                  <c:x val="-4.69946444256348E-2"/>
                  <c:y val="3.41989254811935E-2"/>
                </c:manualLayout>
              </c:layout>
              <c:tx>
                <c:rich>
                  <a:bodyPr/>
                  <a:lstStyle/>
                  <a:p>
                    <a:fld id="{BFF50B5D-AB9E-40F1-A203-6C9F0F598648}" type="VALUE">
                      <a:rPr lang="en-US">
                        <a:latin typeface="Arial" panose="020B0604020202020204" pitchFamily="34" charset="0"/>
                      </a:rPr>
                      <a:pPr/>
                      <a:t>[VALUE]</a:t>
                    </a:fld>
                    <a:endParaRPr lang="en-IE"/>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938-4D9F-A883-84A791CF1543}"/>
                </c:ext>
              </c:extLst>
            </c:dLbl>
            <c:dLbl>
              <c:idx val="7"/>
              <c:layout>
                <c:manualLayout>
                  <c:x val="-4.69946444256348E-2"/>
                  <c:y val="3.07453675415045E-2"/>
                </c:manualLayout>
              </c:layout>
              <c:tx>
                <c:rich>
                  <a:bodyPr/>
                  <a:lstStyle/>
                  <a:p>
                    <a:fld id="{E599D66D-BCC9-48D7-AF4F-C3A1260F9511}" type="VALUE">
                      <a:rPr lang="en-US">
                        <a:latin typeface="Arial" panose="020B0604020202020204" pitchFamily="34" charset="0"/>
                      </a:rPr>
                      <a:pPr/>
                      <a:t>[VALUE]</a:t>
                    </a:fld>
                    <a:endParaRPr lang="en-IE"/>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938-4D9F-A883-84A791CF1543}"/>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General</c:formatCode>
                <c:ptCount val="9"/>
                <c:pt idx="1">
                  <c:v>64.87</c:v>
                </c:pt>
                <c:pt idx="2">
                  <c:v>55.77</c:v>
                </c:pt>
                <c:pt idx="3">
                  <c:v>53.34</c:v>
                </c:pt>
                <c:pt idx="4">
                  <c:v>45.74</c:v>
                </c:pt>
                <c:pt idx="5">
                  <c:v>40.770000000000003</c:v>
                </c:pt>
                <c:pt idx="6">
                  <c:v>36.159999999999997</c:v>
                </c:pt>
                <c:pt idx="7">
                  <c:v>32.65</c:v>
                </c:pt>
              </c:numCache>
            </c:numRef>
          </c:val>
          <c:smooth val="0"/>
          <c:extLst>
            <c:ext xmlns:c16="http://schemas.microsoft.com/office/drawing/2014/chart" uri="{C3380CC4-5D6E-409C-BE32-E72D297353CC}">
              <c16:uniqueId val="{00000007-8938-4D9F-A883-84A791CF1543}"/>
            </c:ext>
          </c:extLst>
        </c:ser>
        <c:ser>
          <c:idx val="2"/>
          <c:order val="1"/>
          <c:tx>
            <c:strRef>
              <c:f>Sheet1!$C$1</c:f>
              <c:strCache>
                <c:ptCount val="1"/>
                <c:pt idx="0">
                  <c:v>Normalized Energy Use (billion KJ/million USD)</c:v>
                </c:pt>
              </c:strCache>
            </c:strRef>
          </c:tx>
          <c:spPr>
            <a:ln w="28575" cap="rnd">
              <a:solidFill>
                <a:schemeClr val="accent5"/>
              </a:solidFill>
              <a:round/>
            </a:ln>
            <a:effectLst/>
          </c:spPr>
          <c:marker>
            <c:symbol val="circle"/>
            <c:size val="6"/>
            <c:spPr>
              <a:solidFill>
                <a:schemeClr val="accent5"/>
              </a:solidFill>
              <a:ln w="9525">
                <a:solidFill>
                  <a:schemeClr val="accent5"/>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Sheet1!$C$2:$C$10</c:f>
              <c:numCache>
                <c:formatCode>General</c:formatCode>
                <c:ptCount val="9"/>
                <c:pt idx="1">
                  <c:v>30.8</c:v>
                </c:pt>
                <c:pt idx="2">
                  <c:v>29</c:v>
                </c:pt>
                <c:pt idx="3">
                  <c:v>28</c:v>
                </c:pt>
                <c:pt idx="4">
                  <c:v>27.2</c:v>
                </c:pt>
                <c:pt idx="5">
                  <c:v>25.6</c:v>
                </c:pt>
                <c:pt idx="6">
                  <c:v>23.6</c:v>
                </c:pt>
                <c:pt idx="7">
                  <c:v>22.4</c:v>
                </c:pt>
              </c:numCache>
            </c:numRef>
          </c:val>
          <c:smooth val="0"/>
          <c:extLst>
            <c:ext xmlns:c16="http://schemas.microsoft.com/office/drawing/2014/chart" uri="{C3380CC4-5D6E-409C-BE32-E72D297353CC}">
              <c16:uniqueId val="{00000008-8938-4D9F-A883-84A791CF1543}"/>
            </c:ext>
          </c:extLst>
        </c:ser>
        <c:dLbls>
          <c:showLegendKey val="0"/>
          <c:showVal val="0"/>
          <c:showCatName val="0"/>
          <c:showSerName val="0"/>
          <c:showPercent val="0"/>
          <c:showBubbleSize val="0"/>
        </c:dLbls>
        <c:marker val="1"/>
        <c:smooth val="0"/>
        <c:axId val="850529312"/>
        <c:axId val="845779136"/>
      </c:lineChart>
      <c:lineChart>
        <c:grouping val="standard"/>
        <c:varyColors val="0"/>
        <c:ser>
          <c:idx val="0"/>
          <c:order val="2"/>
          <c:tx>
            <c:strRef>
              <c:f>Sheet1!$D$1</c:f>
              <c:strCache>
                <c:ptCount val="1"/>
                <c:pt idx="0">
                  <c:v>Revenue</c:v>
                </c:pt>
              </c:strCache>
            </c:strRef>
          </c:tx>
          <c:spPr>
            <a:ln w="28575" cap="rnd">
              <a:solidFill>
                <a:schemeClr val="accent2"/>
              </a:solidFill>
              <a:round/>
            </a:ln>
            <a:effectLst/>
          </c:spPr>
          <c:marker>
            <c:symbol val="circle"/>
            <c:size val="6"/>
            <c:spPr>
              <a:solidFill>
                <a:schemeClr val="accent2"/>
              </a:solidFill>
              <a:ln w="9525">
                <a:solidFill>
                  <a:schemeClr val="accent2"/>
                </a:solidFill>
              </a:ln>
              <a:effectLst/>
            </c:spPr>
          </c:marker>
          <c:dLbls>
            <c:dLbl>
              <c:idx val="4"/>
              <c:layout>
                <c:manualLayout>
                  <c:x val="-4.69946444256348E-2"/>
                  <c:y val="-3.0745095607808502E-2"/>
                </c:manualLayout>
              </c:layout>
              <c:tx>
                <c:rich>
                  <a:bodyPr/>
                  <a:lstStyle/>
                  <a:p>
                    <a:fld id="{BDF50E4B-2CC2-4E28-9DFF-FCDFA5B95BBB}" type="VALUE">
                      <a:rPr lang="en-US">
                        <a:latin typeface="Arial" panose="020B0604020202020204" pitchFamily="34" charset="0"/>
                      </a:rPr>
                      <a:pPr/>
                      <a:t>[VALUE]</a:t>
                    </a:fld>
                    <a:endParaRPr lang="en-IE"/>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938-4D9F-A883-84A791CF1543}"/>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Sheet1!$D$2:$D$10</c:f>
              <c:numCache>
                <c:formatCode>General</c:formatCode>
                <c:ptCount val="9"/>
                <c:pt idx="1">
                  <c:v>12.35</c:v>
                </c:pt>
                <c:pt idx="2">
                  <c:v>12.89</c:v>
                </c:pt>
                <c:pt idx="3">
                  <c:v>13.3</c:v>
                </c:pt>
                <c:pt idx="4">
                  <c:v>13.51</c:v>
                </c:pt>
                <c:pt idx="5">
                  <c:v>14.2</c:v>
                </c:pt>
                <c:pt idx="6">
                  <c:v>15.67</c:v>
                </c:pt>
                <c:pt idx="7">
                  <c:v>16.600000000000001</c:v>
                </c:pt>
              </c:numCache>
            </c:numRef>
          </c:val>
          <c:smooth val="0"/>
          <c:extLst>
            <c:ext xmlns:c16="http://schemas.microsoft.com/office/drawing/2014/chart" uri="{C3380CC4-5D6E-409C-BE32-E72D297353CC}">
              <c16:uniqueId val="{0000000A-8938-4D9F-A883-84A791CF1543}"/>
            </c:ext>
          </c:extLst>
        </c:ser>
        <c:dLbls>
          <c:showLegendKey val="0"/>
          <c:showVal val="0"/>
          <c:showCatName val="0"/>
          <c:showSerName val="0"/>
          <c:showPercent val="0"/>
          <c:showBubbleSize val="0"/>
        </c:dLbls>
        <c:marker val="1"/>
        <c:smooth val="0"/>
        <c:axId val="849048992"/>
        <c:axId val="849043840"/>
      </c:lineChart>
      <c:catAx>
        <c:axId val="850529312"/>
        <c:scaling>
          <c:orientation val="minMax"/>
        </c:scaling>
        <c:delete val="0"/>
        <c:axPos val="b"/>
        <c:majorGridlines>
          <c:spPr>
            <a:ln w="19050" cap="flat" cmpd="sng" algn="ctr">
              <a:solidFill>
                <a:schemeClr val="bg1">
                  <a:lumMod val="9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845779136"/>
        <c:crosses val="autoZero"/>
        <c:auto val="1"/>
        <c:lblAlgn val="ctr"/>
        <c:lblOffset val="100"/>
        <c:noMultiLvlLbl val="0"/>
      </c:catAx>
      <c:valAx>
        <c:axId val="845779136"/>
        <c:scaling>
          <c:orientation val="minMax"/>
          <c:min val="10"/>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0529312"/>
        <c:crosses val="autoZero"/>
        <c:crossBetween val="between"/>
      </c:valAx>
      <c:valAx>
        <c:axId val="849043840"/>
        <c:scaling>
          <c:orientation val="minMax"/>
          <c:max val="2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9048992"/>
        <c:crosses val="max"/>
        <c:crossBetween val="between"/>
      </c:valAx>
      <c:catAx>
        <c:axId val="849048992"/>
        <c:scaling>
          <c:orientation val="minMax"/>
        </c:scaling>
        <c:delete val="1"/>
        <c:axPos val="b"/>
        <c:numFmt formatCode="General" sourceLinked="1"/>
        <c:majorTickMark val="out"/>
        <c:minorTickMark val="none"/>
        <c:tickLblPos val="nextTo"/>
        <c:crossAx val="849043840"/>
        <c:crosses val="autoZero"/>
        <c:auto val="1"/>
        <c:lblAlgn val="ctr"/>
        <c:lblOffset val="100"/>
        <c:noMultiLvlLbl val="0"/>
      </c:catAx>
      <c:spPr>
        <a:noFill/>
        <a:ln>
          <a:noFill/>
        </a:ln>
        <a:effectLst/>
      </c:spPr>
    </c:plotArea>
    <c:legend>
      <c:legendPos val="b"/>
      <c:layout>
        <c:manualLayout>
          <c:xMode val="edge"/>
          <c:yMode val="edge"/>
          <c:x val="2.248454958593888E-2"/>
          <c:y val="0.83030400861277365"/>
          <c:w val="0.95291355191683202"/>
          <c:h val="0.157264603074213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0CB0F-5CBB-4832-BDAD-D20C91403FF6}"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5162D-87F1-44C4-8BF5-2C4DA38840EC}" type="slidenum">
              <a:rPr lang="en-US" smtClean="0"/>
              <a:t>‹#›</a:t>
            </a:fld>
            <a:endParaRPr lang="en-US"/>
          </a:p>
        </p:txBody>
      </p:sp>
    </p:spTree>
    <p:extLst>
      <p:ext uri="{BB962C8B-B14F-4D97-AF65-F5344CB8AC3E}">
        <p14:creationId xmlns:p14="http://schemas.microsoft.com/office/powerpoint/2010/main" val="54580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5162D-87F1-44C4-8BF5-2C4DA38840EC}" type="slidenum">
              <a:rPr lang="en-US" smtClean="0"/>
              <a:t>10</a:t>
            </a:fld>
            <a:endParaRPr lang="en-US"/>
          </a:p>
        </p:txBody>
      </p:sp>
    </p:spTree>
    <p:extLst>
      <p:ext uri="{BB962C8B-B14F-4D97-AF65-F5344CB8AC3E}">
        <p14:creationId xmlns:p14="http://schemas.microsoft.com/office/powerpoint/2010/main" val="206882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72193-662B-43F3-A8A5-5CF4B4F198F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47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2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30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 company overview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5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B871-D3C9-4B71-BAB1-C3AF489590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34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56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08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into updated data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73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 company overview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4B81C-C991-D84B-BC99-9A0B04D824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08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5162D-87F1-44C4-8BF5-2C4DA38840EC}" type="slidenum">
              <a:rPr lang="en-US" smtClean="0"/>
              <a:t>8</a:t>
            </a:fld>
            <a:endParaRPr lang="en-US"/>
          </a:p>
        </p:txBody>
      </p:sp>
    </p:spTree>
    <p:extLst>
      <p:ext uri="{BB962C8B-B14F-4D97-AF65-F5344CB8AC3E}">
        <p14:creationId xmlns:p14="http://schemas.microsoft.com/office/powerpoint/2010/main" val="350687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https://haiilo.com/blog/communication-in-the-workplace-8-reasons-why-your-strategy-isnt-working/</a:t>
            </a:r>
          </a:p>
          <a:p>
            <a:pPr marL="228600" indent="-228600">
              <a:buAutoNum type="arabicPeriod"/>
            </a:pPr>
            <a:r>
              <a:rPr lang="en-US" dirty="0"/>
              <a:t>https://hbr.org/2019/01/how-to-spend-way-less-time-on-email-every-day#:~:text=When%20we%20check%20a%20crowded,to%20only%2025%25%20of%20them.</a:t>
            </a:r>
          </a:p>
          <a:p>
            <a:pPr marL="228600" indent="-228600">
              <a:buAutoNum type="arabicPeriod"/>
            </a:pPr>
            <a:r>
              <a:rPr lang="en-US" dirty="0"/>
              <a:t>https://www.atlassian.com/blog/productivity/context-switching</a:t>
            </a:r>
          </a:p>
          <a:p>
            <a:pPr marL="228600" indent="-228600">
              <a:buAutoNum type="arabicPeriod"/>
            </a:pPr>
            <a:r>
              <a:rPr lang="en-US" dirty="0"/>
              <a:t>https://www.zippia.com/advice/meeting-statistics/</a:t>
            </a:r>
          </a:p>
        </p:txBody>
      </p:sp>
      <p:sp>
        <p:nvSpPr>
          <p:cNvPr id="4" name="Slide Number Placeholder 3"/>
          <p:cNvSpPr>
            <a:spLocks noGrp="1"/>
          </p:cNvSpPr>
          <p:nvPr>
            <p:ph type="sldNum" sz="quarter" idx="5"/>
          </p:nvPr>
        </p:nvSpPr>
        <p:spPr/>
        <p:txBody>
          <a:bodyPr/>
          <a:lstStyle/>
          <a:p>
            <a:fld id="{4105162D-87F1-44C4-8BF5-2C4DA38840EC}" type="slidenum">
              <a:rPr lang="en-US" smtClean="0"/>
              <a:t>9</a:t>
            </a:fld>
            <a:endParaRPr lang="en-US"/>
          </a:p>
        </p:txBody>
      </p:sp>
    </p:spTree>
    <p:extLst>
      <p:ext uri="{BB962C8B-B14F-4D97-AF65-F5344CB8AC3E}">
        <p14:creationId xmlns:p14="http://schemas.microsoft.com/office/powerpoint/2010/main" val="83694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1F7-40A5-E3F6-19E3-38A200521C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70A140-31BA-FE23-AAAB-58C5C0244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E75EB4-4703-C3F2-A623-F2A8062D0EDD}"/>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5" name="Footer Placeholder 4">
            <a:extLst>
              <a:ext uri="{FF2B5EF4-FFF2-40B4-BE49-F238E27FC236}">
                <a16:creationId xmlns:a16="http://schemas.microsoft.com/office/drawing/2014/main" id="{C6CBD5C8-A997-97AD-2A2D-E84699621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F8876-9087-5A55-32F1-0A9ED8ABB0E2}"/>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274538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64F6-DC9A-64B8-2B62-6739908AA3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D44A3E-F7A9-9F7D-BDFF-1BEB21760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6D9BB-0329-36E4-CB17-9803ACDFC35F}"/>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5" name="Footer Placeholder 4">
            <a:extLst>
              <a:ext uri="{FF2B5EF4-FFF2-40B4-BE49-F238E27FC236}">
                <a16:creationId xmlns:a16="http://schemas.microsoft.com/office/drawing/2014/main" id="{02408828-9D72-D7E7-D8AE-F960F1E44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EA0E1-0A86-D988-21FE-9B04848DAD55}"/>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119261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CBCBF-0663-BB30-3E70-260FA1E8C5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DD3431-C504-CEC9-A0C0-C53B02CB73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6DF87-C289-8608-5C66-A46393E604B5}"/>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5" name="Footer Placeholder 4">
            <a:extLst>
              <a:ext uri="{FF2B5EF4-FFF2-40B4-BE49-F238E27FC236}">
                <a16:creationId xmlns:a16="http://schemas.microsoft.com/office/drawing/2014/main" id="{FD339184-A9B5-2DB4-6712-8019802A1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B6536-C720-1701-7163-6D7FE7A957FA}"/>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399402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pic>
        <p:nvPicPr>
          <p:cNvPr id="13" name="Picture 12" descr="A picture containing outdoor, building, blue, large&#10;&#10;Description automatically generated">
            <a:extLst>
              <a:ext uri="{FF2B5EF4-FFF2-40B4-BE49-F238E27FC236}">
                <a16:creationId xmlns:a16="http://schemas.microsoft.com/office/drawing/2014/main" id="{10C9D76C-47BD-BB48-9925-644C22474C0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5740955"/>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04800" y="508000"/>
            <a:ext cx="5475111" cy="2708168"/>
          </a:xfrm>
          <a:prstGeom prst="rect">
            <a:avLst/>
          </a:prstGeom>
        </p:spPr>
        <p:txBody>
          <a:bodyPr anchor="t"/>
          <a:lstStyle>
            <a:lvl1pPr>
              <a:lnSpc>
                <a:spcPct val="80000"/>
              </a:lnSpc>
              <a:defRPr sz="7200">
                <a:solidFill>
                  <a:schemeClr val="bg1"/>
                </a:solidFill>
              </a:defRPr>
            </a:lvl1pPr>
          </a:lstStyle>
          <a:p>
            <a:r>
              <a:rPr lang="en-US" dirty="0"/>
              <a:t>Click to </a:t>
            </a:r>
            <a:br>
              <a:rPr lang="en-US" dirty="0"/>
            </a:br>
            <a:r>
              <a:rPr lang="en-US" dirty="0"/>
              <a:t>edit Master title style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p:nvPr>
        </p:nvSpPr>
        <p:spPr>
          <a:xfrm>
            <a:off x="318194" y="6197503"/>
            <a:ext cx="4626339" cy="461962"/>
          </a:xfrm>
        </p:spPr>
        <p:txBody>
          <a:bodyPr anchor="b"/>
          <a:lstStyle>
            <a:lvl1pPr marL="0" indent="0">
              <a:buNone/>
              <a:defRPr b="1">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Click to edit Master text styles</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5059529" y="6178649"/>
            <a:ext cx="3328116" cy="461962"/>
          </a:xfrm>
        </p:spPr>
        <p:txBody>
          <a:bodyPr anchor="b"/>
          <a:lstStyle>
            <a:lvl1pPr marL="0" indent="0">
              <a:buNone/>
              <a:defRPr sz="1600"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Date</a:t>
            </a:r>
          </a:p>
        </p:txBody>
      </p:sp>
      <p:pic>
        <p:nvPicPr>
          <p:cNvPr id="11" name="Picture 10" descr="A picture containing object, sitting, clock, laptop&#10;&#10;Description automatically generated">
            <a:extLst>
              <a:ext uri="{FF2B5EF4-FFF2-40B4-BE49-F238E27FC236}">
                <a16:creationId xmlns:a16="http://schemas.microsoft.com/office/drawing/2014/main" id="{126475A3-C637-BD46-900B-461372B015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20717" y="6006221"/>
            <a:ext cx="1734936" cy="604130"/>
          </a:xfrm>
          <a:prstGeom prst="rect">
            <a:avLst/>
          </a:prstGeom>
        </p:spPr>
      </p:pic>
    </p:spTree>
    <p:extLst>
      <p:ext uri="{BB962C8B-B14F-4D97-AF65-F5344CB8AC3E}">
        <p14:creationId xmlns:p14="http://schemas.microsoft.com/office/powerpoint/2010/main" val="9293178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5858B3-666F-2345-9253-A5B8368C9B7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3219451" y="-3219450"/>
            <a:ext cx="5753099" cy="12192002"/>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04800" y="2566643"/>
            <a:ext cx="5475111" cy="2708168"/>
          </a:xfrm>
          <a:prstGeom prst="rect">
            <a:avLst/>
          </a:prstGeom>
        </p:spPr>
        <p:txBody>
          <a:bodyPr anchor="b"/>
          <a:lstStyle>
            <a:lvl1pPr>
              <a:lnSpc>
                <a:spcPct val="80000"/>
              </a:lnSpc>
              <a:defRPr sz="7200">
                <a:solidFill>
                  <a:schemeClr val="bg1"/>
                </a:solidFill>
              </a:defRPr>
            </a:lvl1pPr>
          </a:lstStyle>
          <a:p>
            <a:r>
              <a:rPr lang="en-US" dirty="0"/>
              <a:t>Click to </a:t>
            </a:r>
            <a:br>
              <a:rPr lang="en-US" dirty="0"/>
            </a:br>
            <a:r>
              <a:rPr lang="en-US" dirty="0"/>
              <a:t>edit Master title style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p:nvPr>
        </p:nvSpPr>
        <p:spPr>
          <a:xfrm>
            <a:off x="318194" y="6197503"/>
            <a:ext cx="4626339" cy="461962"/>
          </a:xfrm>
        </p:spPr>
        <p:txBody>
          <a:bodyPr anchor="b"/>
          <a:lstStyle>
            <a:lvl1pPr marL="0" indent="0">
              <a:buNone/>
              <a:defRPr b="1">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Click to edit Master text styles</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5059529" y="6178649"/>
            <a:ext cx="3328116" cy="461962"/>
          </a:xfrm>
        </p:spPr>
        <p:txBody>
          <a:bodyPr anchor="b"/>
          <a:lstStyle>
            <a:lvl1pPr marL="0" indent="0">
              <a:buNone/>
              <a:defRPr sz="1600"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Date</a:t>
            </a:r>
          </a:p>
        </p:txBody>
      </p:sp>
      <p:pic>
        <p:nvPicPr>
          <p:cNvPr id="11" name="Picture 10" descr="A picture containing object, sitting, clock, laptop&#10;&#10;Description automatically generated">
            <a:extLst>
              <a:ext uri="{FF2B5EF4-FFF2-40B4-BE49-F238E27FC236}">
                <a16:creationId xmlns:a16="http://schemas.microsoft.com/office/drawing/2014/main" id="{126475A3-C637-BD46-900B-461372B015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20717" y="6006221"/>
            <a:ext cx="1734936" cy="604130"/>
          </a:xfrm>
          <a:prstGeom prst="rect">
            <a:avLst/>
          </a:prstGeom>
        </p:spPr>
      </p:pic>
    </p:spTree>
    <p:extLst>
      <p:ext uri="{BB962C8B-B14F-4D97-AF65-F5344CB8AC3E}">
        <p14:creationId xmlns:p14="http://schemas.microsoft.com/office/powerpoint/2010/main" val="14983172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FADEF7-0184-DC45-A15A-6D30C381808C}"/>
              </a:ext>
            </a:extLst>
          </p:cNvPr>
          <p:cNvSpPr>
            <a:spLocks noGrp="1"/>
          </p:cNvSpPr>
          <p:nvPr>
            <p:ph type="pic" sz="quarter" idx="12"/>
          </p:nvPr>
        </p:nvSpPr>
        <p:spPr>
          <a:xfrm>
            <a:off x="0" y="0"/>
            <a:ext cx="12192000" cy="5749925"/>
          </a:xfrm>
          <a:solidFill>
            <a:schemeClr val="tx2"/>
          </a:solidFill>
        </p:spPr>
        <p:txBody>
          <a:bodyPr/>
          <a:lstStyle>
            <a:lvl1pPr>
              <a:defRPr>
                <a:solidFill>
                  <a:schemeClr val="bg1"/>
                </a:solidFill>
              </a:defRPr>
            </a:lvl1pPr>
          </a:lstStyle>
          <a:p>
            <a:endParaRPr lang="en-US" dirty="0"/>
          </a:p>
        </p:txBody>
      </p:sp>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04800" y="4714768"/>
            <a:ext cx="5475111" cy="685800"/>
          </a:xfrm>
          <a:prstGeom prst="rect">
            <a:avLst/>
          </a:prstGeom>
        </p:spPr>
        <p:txBody>
          <a:bodyPr anchor="b"/>
          <a:lstStyle>
            <a:lvl1pPr>
              <a:lnSpc>
                <a:spcPct val="80000"/>
              </a:lnSpc>
              <a:defRPr sz="7200">
                <a:solidFill>
                  <a:schemeClr val="bg1"/>
                </a:solidFill>
              </a:defRPr>
            </a:lvl1pPr>
          </a:lstStyle>
          <a:p>
            <a:r>
              <a:rPr lang="en-US" dirty="0"/>
              <a:t>Click to </a:t>
            </a:r>
            <a:br>
              <a:rPr lang="en-US" dirty="0"/>
            </a:br>
            <a:r>
              <a:rPr lang="en-US" dirty="0"/>
              <a:t>edit Master title style</a:t>
            </a:r>
          </a:p>
        </p:txBody>
      </p:sp>
      <p:sp>
        <p:nvSpPr>
          <p:cNvPr id="9" name="Text Placeholder 13">
            <a:extLst>
              <a:ext uri="{FF2B5EF4-FFF2-40B4-BE49-F238E27FC236}">
                <a16:creationId xmlns:a16="http://schemas.microsoft.com/office/drawing/2014/main" id="{1CCB9230-3C36-DB49-88FD-E62350F47439}"/>
              </a:ext>
            </a:extLst>
          </p:cNvPr>
          <p:cNvSpPr>
            <a:spLocks noGrp="1"/>
          </p:cNvSpPr>
          <p:nvPr>
            <p:ph type="body" sz="quarter" idx="10"/>
          </p:nvPr>
        </p:nvSpPr>
        <p:spPr>
          <a:xfrm>
            <a:off x="318194" y="6197503"/>
            <a:ext cx="4626339" cy="461962"/>
          </a:xfrm>
        </p:spPr>
        <p:txBody>
          <a:bodyPr anchor="b"/>
          <a:lstStyle>
            <a:lvl1pPr marL="0" indent="0">
              <a:buNone/>
              <a:defRPr b="1">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Click to edit Master text styles</a:t>
            </a:r>
          </a:p>
        </p:txBody>
      </p:sp>
      <p:sp>
        <p:nvSpPr>
          <p:cNvPr id="11" name="Text Placeholder 13">
            <a:extLst>
              <a:ext uri="{FF2B5EF4-FFF2-40B4-BE49-F238E27FC236}">
                <a16:creationId xmlns:a16="http://schemas.microsoft.com/office/drawing/2014/main" id="{D8BE5D51-33AF-5C41-BE40-8A0FE115741E}"/>
              </a:ext>
            </a:extLst>
          </p:cNvPr>
          <p:cNvSpPr>
            <a:spLocks noGrp="1"/>
          </p:cNvSpPr>
          <p:nvPr>
            <p:ph type="body" sz="quarter" idx="11" hasCustomPrompt="1"/>
          </p:nvPr>
        </p:nvSpPr>
        <p:spPr>
          <a:xfrm>
            <a:off x="5059529" y="6178649"/>
            <a:ext cx="3328116" cy="461962"/>
          </a:xfrm>
        </p:spPr>
        <p:txBody>
          <a:bodyPr anchor="b"/>
          <a:lstStyle>
            <a:lvl1pPr marL="0" indent="0">
              <a:buNone/>
              <a:defRPr sz="1600"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Date</a:t>
            </a:r>
          </a:p>
        </p:txBody>
      </p:sp>
      <p:pic>
        <p:nvPicPr>
          <p:cNvPr id="8" name="Picture 7" descr="A picture containing object, sitting, clock, laptop&#10;&#10;Description automatically generated">
            <a:extLst>
              <a:ext uri="{FF2B5EF4-FFF2-40B4-BE49-F238E27FC236}">
                <a16:creationId xmlns:a16="http://schemas.microsoft.com/office/drawing/2014/main" id="{BD323636-BF59-6C43-A628-151F1E24682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0717" y="6006221"/>
            <a:ext cx="1734936" cy="604130"/>
          </a:xfrm>
          <a:prstGeom prst="rect">
            <a:avLst/>
          </a:prstGeom>
        </p:spPr>
      </p:pic>
    </p:spTree>
    <p:extLst>
      <p:ext uri="{BB962C8B-B14F-4D97-AF65-F5344CB8AC3E}">
        <p14:creationId xmlns:p14="http://schemas.microsoft.com/office/powerpoint/2010/main" val="20414507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AE607D-41ED-0543-9AFF-4451D3F64BCC}"/>
              </a:ext>
            </a:extLst>
          </p:cNvPr>
          <p:cNvSpPr>
            <a:spLocks noGrp="1"/>
          </p:cNvSpPr>
          <p:nvPr>
            <p:ph type="body" sz="quarter" idx="10"/>
          </p:nvPr>
        </p:nvSpPr>
        <p:spPr>
          <a:xfrm>
            <a:off x="228600" y="3910879"/>
            <a:ext cx="5400675" cy="1932572"/>
          </a:xfrm>
        </p:spPr>
        <p:txBody>
          <a:bodyPr vert="horz" lIns="0" tIns="0" rIns="0" bIns="0" rtlCol="0" anchor="t">
            <a:noAutofit/>
          </a:bodyPr>
          <a:lstStyle>
            <a:lvl1pPr>
              <a:defRPr lang="en-US" sz="1400" smtClean="0">
                <a:ea typeface="Verdana" panose="020B0604030504040204" pitchFamily="34" charset="0"/>
              </a:defRPr>
            </a:lvl1pPr>
            <a:lvl2pPr>
              <a:defRPr lang="en-US" smtClean="0">
                <a:latin typeface="+mn-lt"/>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pic>
        <p:nvPicPr>
          <p:cNvPr id="10" name="Picture 9" descr="A picture containing road, scene, grass, track&#10;&#10;Description automatically generated">
            <a:extLst>
              <a:ext uri="{FF2B5EF4-FFF2-40B4-BE49-F238E27FC236}">
                <a16:creationId xmlns:a16="http://schemas.microsoft.com/office/drawing/2014/main" id="{ABAADAF6-56C7-0644-8FA6-91E8666279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88567" y="0"/>
            <a:ext cx="6103434" cy="6858000"/>
          </a:xfrm>
          <a:prstGeom prst="rect">
            <a:avLst/>
          </a:prstGeom>
        </p:spPr>
      </p:pic>
      <p:sp>
        <p:nvSpPr>
          <p:cNvPr id="2" name="Title 1">
            <a:extLst>
              <a:ext uri="{FF2B5EF4-FFF2-40B4-BE49-F238E27FC236}">
                <a16:creationId xmlns:a16="http://schemas.microsoft.com/office/drawing/2014/main" id="{A2AD8A92-35EE-B840-83EB-1CED4F73121A}"/>
              </a:ext>
            </a:extLst>
          </p:cNvPr>
          <p:cNvSpPr>
            <a:spLocks noGrp="1"/>
          </p:cNvSpPr>
          <p:nvPr>
            <p:ph type="title" hasCustomPrompt="1"/>
          </p:nvPr>
        </p:nvSpPr>
        <p:spPr>
          <a:xfrm>
            <a:off x="228600" y="1195387"/>
            <a:ext cx="5400040" cy="1772836"/>
          </a:xfrm>
          <a:prstGeom prst="rect">
            <a:avLst/>
          </a:prstGeom>
        </p:spPr>
        <p:txBody>
          <a:bodyPr vert="horz" lIns="0" tIns="0" rIns="0" bIns="0" rtlCol="0" anchor="b">
            <a:noAutofit/>
          </a:bodyPr>
          <a:lstStyle>
            <a:lvl1pPr>
              <a:defRPr lang="en-US" sz="3000" b="0">
                <a:solidFill>
                  <a:srgbClr val="6400FF"/>
                </a:solidFill>
                <a:ea typeface="Verdana" panose="020B0604030504040204" pitchFamily="34" charset="0"/>
              </a:defRPr>
            </a:lvl1pPr>
          </a:lstStyle>
          <a:p>
            <a:pPr marL="0" marR="0" lvl="0" indent="0" defTabSz="914400" eaLnBrk="1" fontAlgn="auto" latinLnBrk="0" hangingPunct="1">
              <a:lnSpc>
                <a:spcPct val="90000"/>
              </a:lnSpc>
              <a:spcAft>
                <a:spcPts val="0"/>
              </a:spcAft>
              <a:buClrTx/>
              <a:buSzTx/>
              <a:buFontTx/>
              <a:buNone/>
              <a:tabLst/>
            </a:pPr>
            <a:r>
              <a:rPr lang="en-US" dirty="0"/>
              <a:t>Overview Title</a:t>
            </a:r>
          </a:p>
        </p:txBody>
      </p:sp>
      <p:sp>
        <p:nvSpPr>
          <p:cNvPr id="5" name="Title 1">
            <a:extLst>
              <a:ext uri="{FF2B5EF4-FFF2-40B4-BE49-F238E27FC236}">
                <a16:creationId xmlns:a16="http://schemas.microsoft.com/office/drawing/2014/main" id="{B338B706-3EC6-A448-BF3A-B96A8B03FCB8}"/>
              </a:ext>
            </a:extLst>
          </p:cNvPr>
          <p:cNvSpPr txBox="1">
            <a:spLocks/>
          </p:cNvSpPr>
          <p:nvPr userDrawn="1"/>
        </p:nvSpPr>
        <p:spPr>
          <a:xfrm>
            <a:off x="228600" y="228600"/>
            <a:ext cx="5422900" cy="32004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cap="all" dirty="0">
                <a:latin typeface="Arial" panose="020B0604020202020204" pitchFamily="34" charset="0"/>
                <a:ea typeface="Verdana" panose="020B0604030504040204" pitchFamily="34" charset="0"/>
                <a:cs typeface="Arial" panose="020B0604020202020204" pitchFamily="34" charset="0"/>
              </a:rPr>
              <a:t>CORPORATE OVERVIEW</a:t>
            </a:r>
          </a:p>
          <a:p>
            <a:pPr>
              <a:defRPr/>
            </a:pPr>
            <a:r>
              <a:rPr lang="en-US" sz="1200" b="1" cap="all" dirty="0">
                <a:latin typeface="Arial" panose="020B0604020202020204" pitchFamily="34" charset="0"/>
                <a:ea typeface="Verdana" panose="020B0604030504040204" pitchFamily="34" charset="0"/>
                <a:cs typeface="Arial" panose="020B0604020202020204" pitchFamily="34" charset="0"/>
              </a:rPr>
              <a:t>INTRODUCTION</a:t>
            </a:r>
          </a:p>
        </p:txBody>
      </p:sp>
      <p:pic>
        <p:nvPicPr>
          <p:cNvPr id="8" name="Picture 7">
            <a:extLst>
              <a:ext uri="{FF2B5EF4-FFF2-40B4-BE49-F238E27FC236}">
                <a16:creationId xmlns:a16="http://schemas.microsoft.com/office/drawing/2014/main" id="{93298397-657D-6D42-8EA5-736A5D9C9AA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549842" y="6138585"/>
            <a:ext cx="1362456" cy="474426"/>
          </a:xfrm>
          <a:prstGeom prst="rect">
            <a:avLst/>
          </a:prstGeom>
        </p:spPr>
      </p:pic>
    </p:spTree>
    <p:extLst>
      <p:ext uri="{BB962C8B-B14F-4D97-AF65-F5344CB8AC3E}">
        <p14:creationId xmlns:p14="http://schemas.microsoft.com/office/powerpoint/2010/main" val="3558094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custo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CE07C4-7AA6-8C46-8304-6F7B9FC9C667}"/>
              </a:ext>
            </a:extLst>
          </p:cNvPr>
          <p:cNvSpPr>
            <a:spLocks noGrp="1"/>
          </p:cNvSpPr>
          <p:nvPr>
            <p:ph type="pic" sz="quarter" idx="11"/>
          </p:nvPr>
        </p:nvSpPr>
        <p:spPr>
          <a:xfrm>
            <a:off x="6096000" y="0"/>
            <a:ext cx="6096000" cy="6858000"/>
          </a:xfrm>
          <a:solidFill>
            <a:schemeClr val="tx2"/>
          </a:solidFill>
        </p:spPr>
        <p:txBody>
          <a:bodyPr/>
          <a:lstStyle>
            <a:lvl1pPr>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37E94B9E-604E-3C4F-8011-099A74015BB5}"/>
              </a:ext>
            </a:extLst>
          </p:cNvPr>
          <p:cNvSpPr>
            <a:spLocks noGrp="1"/>
          </p:cNvSpPr>
          <p:nvPr>
            <p:ph type="body" sz="quarter" idx="12"/>
          </p:nvPr>
        </p:nvSpPr>
        <p:spPr>
          <a:xfrm>
            <a:off x="228600" y="228600"/>
            <a:ext cx="6853238" cy="249238"/>
          </a:xfrm>
        </p:spPr>
        <p:txBody>
          <a:bodyPr vert="horz" lIns="0" tIns="0" rIns="0" bIns="0" rtlCol="0" anchor="t">
            <a:noAutofit/>
          </a:bodyPr>
          <a:lstStyle>
            <a:lvl1pPr>
              <a:defRPr lang="en-US" sz="1200" cap="all" smtClean="0">
                <a:latin typeface="+mj-lt"/>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lvl="0" indent="0" defTabSz="914400" eaLnBrk="1" fontAlgn="auto" latinLnBrk="0" hangingPunct="1">
              <a:lnSpc>
                <a:spcPct val="90000"/>
              </a:lnSpc>
              <a:spcBef>
                <a:spcPct val="0"/>
              </a:spcBef>
              <a:spcAft>
                <a:spcPts val="0"/>
              </a:spcAft>
              <a:buClrTx/>
              <a:buSzTx/>
              <a:buFontTx/>
              <a:buNone/>
            </a:pPr>
            <a:r>
              <a:rPr lang="en-US" dirty="0"/>
              <a:t>Click to edit Master text styles</a:t>
            </a:r>
          </a:p>
        </p:txBody>
      </p:sp>
      <p:sp>
        <p:nvSpPr>
          <p:cNvPr id="6" name="Text Placeholder 3">
            <a:extLst>
              <a:ext uri="{FF2B5EF4-FFF2-40B4-BE49-F238E27FC236}">
                <a16:creationId xmlns:a16="http://schemas.microsoft.com/office/drawing/2014/main" id="{E9881D61-DDE1-7048-8E5B-45218DDBB231}"/>
              </a:ext>
            </a:extLst>
          </p:cNvPr>
          <p:cNvSpPr>
            <a:spLocks noGrp="1"/>
          </p:cNvSpPr>
          <p:nvPr>
            <p:ph type="body" sz="quarter" idx="10"/>
          </p:nvPr>
        </p:nvSpPr>
        <p:spPr>
          <a:xfrm>
            <a:off x="228600" y="3910879"/>
            <a:ext cx="5400675" cy="1932572"/>
          </a:xfrm>
        </p:spPr>
        <p:txBody>
          <a:bodyPr vert="horz" lIns="0" tIns="0" rIns="0" bIns="0" rtlCol="0" anchor="t">
            <a:noAutofit/>
          </a:bodyPr>
          <a:lstStyle>
            <a:lvl1pPr>
              <a:defRPr lang="en-US" sz="1400" smtClean="0">
                <a:ea typeface="Verdana" panose="020B0604030504040204" pitchFamily="34" charset="0"/>
              </a:defRPr>
            </a:lvl1pPr>
            <a:lvl2pPr>
              <a:defRPr lang="en-US" smtClean="0">
                <a:latin typeface="+mn-lt"/>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 name="Title 1">
            <a:extLst>
              <a:ext uri="{FF2B5EF4-FFF2-40B4-BE49-F238E27FC236}">
                <a16:creationId xmlns:a16="http://schemas.microsoft.com/office/drawing/2014/main" id="{8999AC4E-7BC5-EC4E-823A-0E3F6F27D281}"/>
              </a:ext>
            </a:extLst>
          </p:cNvPr>
          <p:cNvSpPr>
            <a:spLocks noGrp="1"/>
          </p:cNvSpPr>
          <p:nvPr>
            <p:ph type="title" hasCustomPrompt="1"/>
          </p:nvPr>
        </p:nvSpPr>
        <p:spPr>
          <a:xfrm>
            <a:off x="228600" y="1195387"/>
            <a:ext cx="5400040" cy="1772836"/>
          </a:xfrm>
          <a:prstGeom prst="rect">
            <a:avLst/>
          </a:prstGeom>
        </p:spPr>
        <p:txBody>
          <a:bodyPr vert="horz" lIns="0" tIns="0" rIns="0" bIns="0" rtlCol="0" anchor="b">
            <a:noAutofit/>
          </a:bodyPr>
          <a:lstStyle>
            <a:lvl1pPr>
              <a:defRPr lang="en-US" sz="3000" b="0">
                <a:solidFill>
                  <a:srgbClr val="6400FF"/>
                </a:solidFill>
                <a:ea typeface="Verdana" panose="020B0604030504040204" pitchFamily="34" charset="0"/>
              </a:defRPr>
            </a:lvl1pPr>
          </a:lstStyle>
          <a:p>
            <a:pPr marL="0" marR="0" lvl="0" indent="0" defTabSz="914400" eaLnBrk="1" fontAlgn="auto" latinLnBrk="0" hangingPunct="1">
              <a:lnSpc>
                <a:spcPct val="90000"/>
              </a:lnSpc>
              <a:spcAft>
                <a:spcPts val="0"/>
              </a:spcAft>
              <a:buClrTx/>
              <a:buSzTx/>
              <a:buFontTx/>
              <a:buNone/>
              <a:tabLst/>
            </a:pPr>
            <a:r>
              <a:rPr lang="en-US" dirty="0"/>
              <a:t>Overview Title</a:t>
            </a:r>
          </a:p>
        </p:txBody>
      </p:sp>
    </p:spTree>
    <p:extLst>
      <p:ext uri="{BB962C8B-B14F-4D97-AF65-F5344CB8AC3E}">
        <p14:creationId xmlns:p14="http://schemas.microsoft.com/office/powerpoint/2010/main" val="2819642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Facts">
    <p:spTree>
      <p:nvGrpSpPr>
        <p:cNvPr id="1" name=""/>
        <p:cNvGrpSpPr/>
        <p:nvPr/>
      </p:nvGrpSpPr>
      <p:grpSpPr>
        <a:xfrm>
          <a:off x="0" y="0"/>
          <a:ext cx="0" cy="0"/>
          <a:chOff x="0" y="0"/>
          <a:chExt cx="0" cy="0"/>
        </a:xfrm>
      </p:grpSpPr>
      <p:pic>
        <p:nvPicPr>
          <p:cNvPr id="16" name="Picture 15" descr="A picture containing indoor, kitchen, building, man&#10;&#10;Description automatically generated">
            <a:extLst>
              <a:ext uri="{FF2B5EF4-FFF2-40B4-BE49-F238E27FC236}">
                <a16:creationId xmlns:a16="http://schemas.microsoft.com/office/drawing/2014/main" id="{F3FC2DE2-48F5-494B-B2A4-0FB2C88E443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266774" y="841670"/>
            <a:ext cx="3657600" cy="2400293"/>
          </a:xfrm>
          <a:prstGeom prst="rect">
            <a:avLst/>
          </a:prstGeom>
        </p:spPr>
      </p:pic>
      <p:pic>
        <p:nvPicPr>
          <p:cNvPr id="20" name="Picture 19">
            <a:extLst>
              <a:ext uri="{FF2B5EF4-FFF2-40B4-BE49-F238E27FC236}">
                <a16:creationId xmlns:a16="http://schemas.microsoft.com/office/drawing/2014/main" id="{B6454CCD-44AD-FE4D-87F1-125EF0C92B4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29738" y="829794"/>
            <a:ext cx="3652928" cy="2400294"/>
          </a:xfrm>
          <a:prstGeom prst="rect">
            <a:avLst/>
          </a:prstGeom>
        </p:spPr>
      </p:pic>
      <p:pic>
        <p:nvPicPr>
          <p:cNvPr id="30" name="Picture 29" descr="A sign on the side of a building&#10;&#10;Description automatically generated">
            <a:extLst>
              <a:ext uri="{FF2B5EF4-FFF2-40B4-BE49-F238E27FC236}">
                <a16:creationId xmlns:a16="http://schemas.microsoft.com/office/drawing/2014/main" id="{6E0CEE81-6DD6-7B4D-8F11-D75496E925D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8315466" y="841670"/>
            <a:ext cx="3657600" cy="2400293"/>
          </a:xfrm>
          <a:prstGeom prst="rect">
            <a:avLst/>
          </a:prstGeom>
        </p:spPr>
      </p:pic>
      <p:sp>
        <p:nvSpPr>
          <p:cNvPr id="31" name="Title 1">
            <a:extLst>
              <a:ext uri="{FF2B5EF4-FFF2-40B4-BE49-F238E27FC236}">
                <a16:creationId xmlns:a16="http://schemas.microsoft.com/office/drawing/2014/main" id="{94AA0FC3-29E7-7F45-8123-3DEF3BEDA356}"/>
              </a:ext>
            </a:extLst>
          </p:cNvPr>
          <p:cNvSpPr txBox="1">
            <a:spLocks/>
          </p:cNvSpPr>
          <p:nvPr userDrawn="1"/>
        </p:nvSpPr>
        <p:spPr>
          <a:xfrm>
            <a:off x="228600" y="228600"/>
            <a:ext cx="5422900" cy="32004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cap="all" dirty="0">
                <a:latin typeface="Arial" panose="020B0604020202020204" pitchFamily="34" charset="0"/>
                <a:ea typeface="Verdana" panose="020B0604030504040204" pitchFamily="34" charset="0"/>
                <a:cs typeface="Arial" panose="020B0604020202020204" pitchFamily="34" charset="0"/>
              </a:rPr>
              <a:t>KEY FACTS </a:t>
            </a:r>
            <a:r>
              <a:rPr lang="en-US" sz="1200" b="1" cap="all" dirty="0">
                <a:latin typeface="Arial" panose="020B0604020202020204" pitchFamily="34" charset="0"/>
                <a:ea typeface="Verdana" panose="020B0604030504040204" pitchFamily="34" charset="0"/>
                <a:cs typeface="Arial" panose="020B0604020202020204" pitchFamily="34" charset="0"/>
              </a:rPr>
              <a:t>CORPORATE OVERVIEW</a:t>
            </a:r>
          </a:p>
        </p:txBody>
      </p:sp>
      <p:sp>
        <p:nvSpPr>
          <p:cNvPr id="38" name="Text Placeholder 24">
            <a:extLst>
              <a:ext uri="{FF2B5EF4-FFF2-40B4-BE49-F238E27FC236}">
                <a16:creationId xmlns:a16="http://schemas.microsoft.com/office/drawing/2014/main" id="{31E5E048-2EFF-9F46-99B9-864C8A0A272D}"/>
              </a:ext>
            </a:extLst>
          </p:cNvPr>
          <p:cNvSpPr>
            <a:spLocks noGrp="1"/>
          </p:cNvSpPr>
          <p:nvPr>
            <p:ph type="body" sz="quarter" idx="16"/>
          </p:nvPr>
        </p:nvSpPr>
        <p:spPr>
          <a:xfrm>
            <a:off x="228600" y="4231958"/>
            <a:ext cx="3657600" cy="1431513"/>
          </a:xfrm>
        </p:spPr>
        <p:txBody>
          <a:bodyPr wrap="square" lIns="0" tIns="0" rIns="0" bIns="0">
            <a:noAutofit/>
          </a:bodyPr>
          <a:lstStyle>
            <a:lvl1pPr marL="0" indent="0">
              <a:buNone/>
              <a:defRPr lang="en-US" sz="1400" dirty="0">
                <a:latin typeface="+mn-lt"/>
                <a:cs typeface="+mn-cs"/>
              </a:defRPr>
            </a:lvl1pPr>
          </a:lstStyle>
          <a:p>
            <a:pPr marL="0" lvl="0" defTabSz="914400" eaLnBrk="1" fontAlgn="b" latinLnBrk="0" hangingPunct="1"/>
            <a:r>
              <a:rPr lang="en-US" dirty="0"/>
              <a:t>Click to edit Master text styles</a:t>
            </a:r>
          </a:p>
        </p:txBody>
      </p:sp>
      <p:sp>
        <p:nvSpPr>
          <p:cNvPr id="39" name="Text Placeholder 24">
            <a:extLst>
              <a:ext uri="{FF2B5EF4-FFF2-40B4-BE49-F238E27FC236}">
                <a16:creationId xmlns:a16="http://schemas.microsoft.com/office/drawing/2014/main" id="{2CC5C7AF-DC9E-3641-B19F-68DE12E0FFFD}"/>
              </a:ext>
            </a:extLst>
          </p:cNvPr>
          <p:cNvSpPr>
            <a:spLocks noGrp="1"/>
          </p:cNvSpPr>
          <p:nvPr>
            <p:ph type="body" sz="quarter" idx="17"/>
          </p:nvPr>
        </p:nvSpPr>
        <p:spPr>
          <a:xfrm>
            <a:off x="4266773" y="4231958"/>
            <a:ext cx="3657600" cy="1431513"/>
          </a:xfrm>
        </p:spPr>
        <p:txBody>
          <a:bodyPr wrap="square" lIns="0" tIns="0" rIns="0" bIns="0">
            <a:noAutofit/>
          </a:bodyPr>
          <a:lstStyle>
            <a:lvl1pPr marL="0" indent="0">
              <a:buNone/>
              <a:defRPr lang="en-US" sz="1400" dirty="0">
                <a:latin typeface="+mn-lt"/>
                <a:cs typeface="+mn-cs"/>
              </a:defRPr>
            </a:lvl1pPr>
          </a:lstStyle>
          <a:p>
            <a:pPr marL="0" lvl="0" defTabSz="914400" eaLnBrk="1" fontAlgn="b" latinLnBrk="0" hangingPunct="1"/>
            <a:r>
              <a:rPr lang="en-US" dirty="0"/>
              <a:t>Click to edit Master text styles</a:t>
            </a:r>
          </a:p>
        </p:txBody>
      </p:sp>
      <p:sp>
        <p:nvSpPr>
          <p:cNvPr id="40" name="Text Placeholder 24">
            <a:extLst>
              <a:ext uri="{FF2B5EF4-FFF2-40B4-BE49-F238E27FC236}">
                <a16:creationId xmlns:a16="http://schemas.microsoft.com/office/drawing/2014/main" id="{AF2B49C1-7F96-2E45-A861-D6F3D71FFA21}"/>
              </a:ext>
            </a:extLst>
          </p:cNvPr>
          <p:cNvSpPr>
            <a:spLocks noGrp="1"/>
          </p:cNvSpPr>
          <p:nvPr>
            <p:ph type="body" sz="quarter" idx="18"/>
          </p:nvPr>
        </p:nvSpPr>
        <p:spPr>
          <a:xfrm>
            <a:off x="8315466" y="4231958"/>
            <a:ext cx="3657600" cy="1431513"/>
          </a:xfrm>
        </p:spPr>
        <p:txBody>
          <a:bodyPr wrap="square" lIns="0" tIns="0" rIns="0" bIns="0">
            <a:noAutofit/>
          </a:bodyPr>
          <a:lstStyle>
            <a:lvl1pPr marL="0" indent="0">
              <a:buNone/>
              <a:defRPr lang="en-US" sz="1400" dirty="0">
                <a:latin typeface="+mn-lt"/>
                <a:cs typeface="+mn-cs"/>
              </a:defRPr>
            </a:lvl1pPr>
          </a:lstStyle>
          <a:p>
            <a:pPr marL="0" lvl="0" defTabSz="914400" eaLnBrk="1" fontAlgn="b" latinLnBrk="0" hangingPunct="1"/>
            <a:r>
              <a:rPr lang="en-US" dirty="0"/>
              <a:t>Click to edit Master text styles</a:t>
            </a:r>
          </a:p>
        </p:txBody>
      </p:sp>
      <p:cxnSp>
        <p:nvCxnSpPr>
          <p:cNvPr id="41" name="Straight Connector 40">
            <a:extLst>
              <a:ext uri="{FF2B5EF4-FFF2-40B4-BE49-F238E27FC236}">
                <a16:creationId xmlns:a16="http://schemas.microsoft.com/office/drawing/2014/main" id="{48BCF8ED-4045-B548-A4E9-20201D3FB215}"/>
              </a:ext>
            </a:extLst>
          </p:cNvPr>
          <p:cNvCxnSpPr>
            <a:cxnSpLocks/>
          </p:cNvCxnSpPr>
          <p:nvPr userDrawn="1"/>
        </p:nvCxnSpPr>
        <p:spPr>
          <a:xfrm>
            <a:off x="224261" y="4007411"/>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9B41A0-6F83-2E4E-A83B-6C73CEED0A53}"/>
              </a:ext>
            </a:extLst>
          </p:cNvPr>
          <p:cNvCxnSpPr>
            <a:cxnSpLocks/>
          </p:cNvCxnSpPr>
          <p:nvPr userDrawn="1"/>
        </p:nvCxnSpPr>
        <p:spPr>
          <a:xfrm>
            <a:off x="4266773"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D1B837-6AA1-7B48-8A64-FB55ED45F6D8}"/>
              </a:ext>
            </a:extLst>
          </p:cNvPr>
          <p:cNvCxnSpPr>
            <a:cxnSpLocks/>
          </p:cNvCxnSpPr>
          <p:nvPr userDrawn="1"/>
        </p:nvCxnSpPr>
        <p:spPr>
          <a:xfrm>
            <a:off x="8315466"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FFEBD143-3524-4E4D-82C3-5FF5E2C61BEC}"/>
              </a:ext>
            </a:extLst>
          </p:cNvPr>
          <p:cNvSpPr txBox="1">
            <a:spLocks/>
          </p:cNvSpPr>
          <p:nvPr userDrawn="1"/>
        </p:nvSpPr>
        <p:spPr>
          <a:xfrm>
            <a:off x="228598" y="3616038"/>
            <a:ext cx="3691226" cy="314806"/>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b="1" dirty="0">
                <a:solidFill>
                  <a:srgbClr val="6400FF"/>
                </a:solidFill>
                <a:latin typeface="Arial" panose="020B0604020202020204" pitchFamily="34" charset="0"/>
                <a:ea typeface="Verdana" panose="020B0604030504040204" pitchFamily="34" charset="0"/>
                <a:cs typeface="Arial" panose="020B0604020202020204" pitchFamily="34" charset="0"/>
              </a:rPr>
              <a:t>COMPANY HISTORY</a:t>
            </a:r>
          </a:p>
        </p:txBody>
      </p:sp>
      <p:sp>
        <p:nvSpPr>
          <p:cNvPr id="48" name="Title 1">
            <a:extLst>
              <a:ext uri="{FF2B5EF4-FFF2-40B4-BE49-F238E27FC236}">
                <a16:creationId xmlns:a16="http://schemas.microsoft.com/office/drawing/2014/main" id="{50D60F95-810C-C34D-BF23-97075192BAA7}"/>
              </a:ext>
            </a:extLst>
          </p:cNvPr>
          <p:cNvSpPr txBox="1">
            <a:spLocks/>
          </p:cNvSpPr>
          <p:nvPr userDrawn="1"/>
        </p:nvSpPr>
        <p:spPr>
          <a:xfrm>
            <a:off x="4253884" y="3616038"/>
            <a:ext cx="3691226" cy="314806"/>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b="1" dirty="0">
                <a:solidFill>
                  <a:srgbClr val="6400FF"/>
                </a:solidFill>
                <a:latin typeface="Arial" panose="020B0604020202020204" pitchFamily="34" charset="0"/>
                <a:ea typeface="Verdana" panose="020B0604030504040204" pitchFamily="34" charset="0"/>
                <a:cs typeface="Arial" panose="020B0604020202020204" pitchFamily="34" charset="0"/>
              </a:rPr>
              <a:t>COMPANY HEADQUARTERS</a:t>
            </a:r>
          </a:p>
        </p:txBody>
      </p:sp>
      <p:sp>
        <p:nvSpPr>
          <p:cNvPr id="49" name="Title 1">
            <a:extLst>
              <a:ext uri="{FF2B5EF4-FFF2-40B4-BE49-F238E27FC236}">
                <a16:creationId xmlns:a16="http://schemas.microsoft.com/office/drawing/2014/main" id="{C2A9B28C-4078-F142-8745-5AF8CBE8FB86}"/>
              </a:ext>
            </a:extLst>
          </p:cNvPr>
          <p:cNvSpPr txBox="1">
            <a:spLocks/>
          </p:cNvSpPr>
          <p:nvPr userDrawn="1"/>
        </p:nvSpPr>
        <p:spPr>
          <a:xfrm>
            <a:off x="8315466" y="3616038"/>
            <a:ext cx="3657600" cy="314806"/>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b="1" dirty="0">
                <a:solidFill>
                  <a:srgbClr val="6400FF"/>
                </a:solidFill>
                <a:latin typeface="Arial" panose="020B0604020202020204" pitchFamily="34" charset="0"/>
                <a:ea typeface="Verdana" panose="020B0604030504040204" pitchFamily="34" charset="0"/>
                <a:cs typeface="Arial" panose="020B0604020202020204" pitchFamily="34" charset="0"/>
              </a:rPr>
              <a:t>NEW YORK STOCK EXCHANGE</a:t>
            </a:r>
          </a:p>
        </p:txBody>
      </p:sp>
    </p:spTree>
    <p:extLst>
      <p:ext uri="{BB962C8B-B14F-4D97-AF65-F5344CB8AC3E}">
        <p14:creationId xmlns:p14="http://schemas.microsoft.com/office/powerpoint/2010/main" val="804486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Facts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1D7D81-D1D9-2646-BD71-E38B731F7B62}"/>
              </a:ext>
            </a:extLst>
          </p:cNvPr>
          <p:cNvCxnSpPr>
            <a:cxnSpLocks/>
          </p:cNvCxnSpPr>
          <p:nvPr userDrawn="1"/>
        </p:nvCxnSpPr>
        <p:spPr>
          <a:xfrm>
            <a:off x="224261" y="4007411"/>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B7AF1-C3C6-5C4D-83C3-54DCC61F20D4}"/>
              </a:ext>
            </a:extLst>
          </p:cNvPr>
          <p:cNvCxnSpPr>
            <a:cxnSpLocks/>
          </p:cNvCxnSpPr>
          <p:nvPr userDrawn="1"/>
        </p:nvCxnSpPr>
        <p:spPr>
          <a:xfrm>
            <a:off x="4266773"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80E76-FF9F-5349-8AF4-4B2D8D7DA889}"/>
              </a:ext>
            </a:extLst>
          </p:cNvPr>
          <p:cNvCxnSpPr>
            <a:cxnSpLocks/>
          </p:cNvCxnSpPr>
          <p:nvPr userDrawn="1"/>
        </p:nvCxnSpPr>
        <p:spPr>
          <a:xfrm>
            <a:off x="8315466"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381A8B-8D89-8940-A84B-52CD46D4038F}"/>
              </a:ext>
            </a:extLst>
          </p:cNvPr>
          <p:cNvSpPr>
            <a:spLocks noGrp="1"/>
          </p:cNvSpPr>
          <p:nvPr>
            <p:ph type="title" hasCustomPrompt="1"/>
          </p:nvPr>
        </p:nvSpPr>
        <p:spPr/>
        <p:txBody>
          <a:bodyPr/>
          <a:lstStyle/>
          <a:p>
            <a:r>
              <a:rPr lang="en-US" dirty="0"/>
              <a:t>CLICK TO EDIT MASTER TITLE — HALF REGULAR, HALF BOLD</a:t>
            </a:r>
          </a:p>
        </p:txBody>
      </p:sp>
      <p:sp>
        <p:nvSpPr>
          <p:cNvPr id="17" name="Picture Placeholder 16">
            <a:extLst>
              <a:ext uri="{FF2B5EF4-FFF2-40B4-BE49-F238E27FC236}">
                <a16:creationId xmlns:a16="http://schemas.microsoft.com/office/drawing/2014/main" id="{FCC53019-B9AF-6546-B6CA-5430B6E446F5}"/>
              </a:ext>
            </a:extLst>
          </p:cNvPr>
          <p:cNvSpPr>
            <a:spLocks noGrp="1"/>
          </p:cNvSpPr>
          <p:nvPr>
            <p:ph type="pic" sz="quarter" idx="10"/>
          </p:nvPr>
        </p:nvSpPr>
        <p:spPr>
          <a:xfrm>
            <a:off x="224261" y="829794"/>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18" name="Picture Placeholder 16">
            <a:extLst>
              <a:ext uri="{FF2B5EF4-FFF2-40B4-BE49-F238E27FC236}">
                <a16:creationId xmlns:a16="http://schemas.microsoft.com/office/drawing/2014/main" id="{54D48F9F-7575-7B4D-980B-3F90D58778CF}"/>
              </a:ext>
            </a:extLst>
          </p:cNvPr>
          <p:cNvSpPr>
            <a:spLocks noGrp="1"/>
          </p:cNvSpPr>
          <p:nvPr>
            <p:ph type="pic" sz="quarter" idx="11"/>
          </p:nvPr>
        </p:nvSpPr>
        <p:spPr>
          <a:xfrm>
            <a:off x="4266773" y="829794"/>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19" name="Picture Placeholder 16">
            <a:extLst>
              <a:ext uri="{FF2B5EF4-FFF2-40B4-BE49-F238E27FC236}">
                <a16:creationId xmlns:a16="http://schemas.microsoft.com/office/drawing/2014/main" id="{AEF2FC8F-3BB0-E24A-805B-043CF58A0307}"/>
              </a:ext>
            </a:extLst>
          </p:cNvPr>
          <p:cNvSpPr>
            <a:spLocks noGrp="1"/>
          </p:cNvSpPr>
          <p:nvPr>
            <p:ph type="pic" sz="quarter" idx="12"/>
          </p:nvPr>
        </p:nvSpPr>
        <p:spPr>
          <a:xfrm>
            <a:off x="8315466" y="829794"/>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21" name="Text Placeholder 20">
            <a:extLst>
              <a:ext uri="{FF2B5EF4-FFF2-40B4-BE49-F238E27FC236}">
                <a16:creationId xmlns:a16="http://schemas.microsoft.com/office/drawing/2014/main" id="{59F74C6E-29DE-C945-8D00-78DC61D39662}"/>
              </a:ext>
            </a:extLst>
          </p:cNvPr>
          <p:cNvSpPr>
            <a:spLocks noGrp="1"/>
          </p:cNvSpPr>
          <p:nvPr>
            <p:ph type="body" sz="quarter" idx="13" hasCustomPrompt="1"/>
          </p:nvPr>
        </p:nvSpPr>
        <p:spPr>
          <a:xfrm>
            <a:off x="224261" y="3614337"/>
            <a:ext cx="3657600" cy="261938"/>
          </a:xfrm>
        </p:spPr>
        <p:txBody>
          <a:bodyPr vert="horz" lIns="0" tIns="0" rIns="0" bIns="0" rtlCol="0" anchor="t">
            <a:noAutofit/>
          </a:bodyPr>
          <a:lstStyle>
            <a:lvl1pPr>
              <a:defRPr lang="en-US" sz="1200" b="1" dirty="0">
                <a:solidFill>
                  <a:srgbClr val="6400FF"/>
                </a:solidFill>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2" name="Text Placeholder 20">
            <a:extLst>
              <a:ext uri="{FF2B5EF4-FFF2-40B4-BE49-F238E27FC236}">
                <a16:creationId xmlns:a16="http://schemas.microsoft.com/office/drawing/2014/main" id="{B4F00FBF-305A-AA4C-B242-D092D9805900}"/>
              </a:ext>
            </a:extLst>
          </p:cNvPr>
          <p:cNvSpPr>
            <a:spLocks noGrp="1"/>
          </p:cNvSpPr>
          <p:nvPr>
            <p:ph type="body" sz="quarter" idx="14" hasCustomPrompt="1"/>
          </p:nvPr>
        </p:nvSpPr>
        <p:spPr>
          <a:xfrm>
            <a:off x="4266773" y="3614337"/>
            <a:ext cx="3657600" cy="261938"/>
          </a:xfrm>
        </p:spPr>
        <p:txBody>
          <a:bodyPr vert="horz" lIns="0" tIns="0" rIns="0" bIns="0" rtlCol="0" anchor="t">
            <a:noAutofit/>
          </a:bodyPr>
          <a:lstStyle>
            <a:lvl1pPr>
              <a:defRPr lang="en-US" sz="1200" b="1" dirty="0">
                <a:solidFill>
                  <a:srgbClr val="6400FF"/>
                </a:solidFill>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3" name="Text Placeholder 20">
            <a:extLst>
              <a:ext uri="{FF2B5EF4-FFF2-40B4-BE49-F238E27FC236}">
                <a16:creationId xmlns:a16="http://schemas.microsoft.com/office/drawing/2014/main" id="{16AA4C9A-0D86-A445-9C58-8FB1FD335C8C}"/>
              </a:ext>
            </a:extLst>
          </p:cNvPr>
          <p:cNvSpPr>
            <a:spLocks noGrp="1"/>
          </p:cNvSpPr>
          <p:nvPr>
            <p:ph type="body" sz="quarter" idx="15" hasCustomPrompt="1"/>
          </p:nvPr>
        </p:nvSpPr>
        <p:spPr>
          <a:xfrm>
            <a:off x="8315466" y="3614337"/>
            <a:ext cx="3657600" cy="261938"/>
          </a:xfrm>
        </p:spPr>
        <p:txBody>
          <a:bodyPr vert="horz" lIns="0" tIns="0" rIns="0" bIns="0" rtlCol="0" anchor="t">
            <a:noAutofit/>
          </a:bodyPr>
          <a:lstStyle>
            <a:lvl1pPr>
              <a:defRPr lang="en-US" sz="1200" b="1" dirty="0">
                <a:solidFill>
                  <a:srgbClr val="6400FF"/>
                </a:solidFill>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5" name="Text Placeholder 24">
            <a:extLst>
              <a:ext uri="{FF2B5EF4-FFF2-40B4-BE49-F238E27FC236}">
                <a16:creationId xmlns:a16="http://schemas.microsoft.com/office/drawing/2014/main" id="{97F3A7EF-3FAF-6E4F-B813-6BE539C4843D}"/>
              </a:ext>
            </a:extLst>
          </p:cNvPr>
          <p:cNvSpPr>
            <a:spLocks noGrp="1"/>
          </p:cNvSpPr>
          <p:nvPr>
            <p:ph type="body" sz="quarter" idx="16"/>
          </p:nvPr>
        </p:nvSpPr>
        <p:spPr>
          <a:xfrm>
            <a:off x="228600" y="4231958"/>
            <a:ext cx="3657600" cy="1431513"/>
          </a:xfrm>
        </p:spPr>
        <p:txBody>
          <a:bodyPr wrap="square" lIns="0" tIns="0" rIns="0" bIns="0">
            <a:noAutofit/>
          </a:bodyPr>
          <a:lstStyle>
            <a:lvl1pPr marL="0" indent="0">
              <a:buNone/>
              <a:defRPr lang="en-US" sz="1400" dirty="0">
                <a:latin typeface="+mn-lt"/>
                <a:cs typeface="+mn-cs"/>
              </a:defRPr>
            </a:lvl1pPr>
          </a:lstStyle>
          <a:p>
            <a:pPr marL="0" lvl="0" defTabSz="914400" eaLnBrk="1" fontAlgn="b" latinLnBrk="0" hangingPunct="1"/>
            <a:r>
              <a:rPr lang="en-US" dirty="0"/>
              <a:t>Click to edit Master text styles</a:t>
            </a:r>
          </a:p>
        </p:txBody>
      </p:sp>
      <p:sp>
        <p:nvSpPr>
          <p:cNvPr id="26" name="Text Placeholder 24">
            <a:extLst>
              <a:ext uri="{FF2B5EF4-FFF2-40B4-BE49-F238E27FC236}">
                <a16:creationId xmlns:a16="http://schemas.microsoft.com/office/drawing/2014/main" id="{37F28760-8751-234D-A5A6-9DB9EE5F9234}"/>
              </a:ext>
            </a:extLst>
          </p:cNvPr>
          <p:cNvSpPr>
            <a:spLocks noGrp="1"/>
          </p:cNvSpPr>
          <p:nvPr>
            <p:ph type="body" sz="quarter" idx="17"/>
          </p:nvPr>
        </p:nvSpPr>
        <p:spPr>
          <a:xfrm>
            <a:off x="4266773" y="4231958"/>
            <a:ext cx="3657600" cy="1431513"/>
          </a:xfrm>
        </p:spPr>
        <p:txBody>
          <a:bodyPr wrap="square" lIns="0" tIns="0" rIns="0" bIns="0">
            <a:noAutofit/>
          </a:bodyPr>
          <a:lstStyle>
            <a:lvl1pPr marL="0" indent="0">
              <a:buNone/>
              <a:defRPr lang="en-US" sz="1400" dirty="0">
                <a:latin typeface="+mn-lt"/>
                <a:cs typeface="+mn-cs"/>
              </a:defRPr>
            </a:lvl1pPr>
          </a:lstStyle>
          <a:p>
            <a:pPr marL="0" lvl="0" defTabSz="914400" eaLnBrk="1" fontAlgn="b" latinLnBrk="0" hangingPunct="1"/>
            <a:r>
              <a:rPr lang="en-US" dirty="0"/>
              <a:t>Click to edit Master text styles</a:t>
            </a:r>
          </a:p>
        </p:txBody>
      </p:sp>
      <p:sp>
        <p:nvSpPr>
          <p:cNvPr id="27" name="Text Placeholder 24">
            <a:extLst>
              <a:ext uri="{FF2B5EF4-FFF2-40B4-BE49-F238E27FC236}">
                <a16:creationId xmlns:a16="http://schemas.microsoft.com/office/drawing/2014/main" id="{345BA131-390C-5C41-8DB5-8137F1CEC453}"/>
              </a:ext>
            </a:extLst>
          </p:cNvPr>
          <p:cNvSpPr>
            <a:spLocks noGrp="1"/>
          </p:cNvSpPr>
          <p:nvPr>
            <p:ph type="body" sz="quarter" idx="18"/>
          </p:nvPr>
        </p:nvSpPr>
        <p:spPr>
          <a:xfrm>
            <a:off x="8315466" y="4231958"/>
            <a:ext cx="3657600" cy="1431513"/>
          </a:xfrm>
        </p:spPr>
        <p:txBody>
          <a:bodyPr wrap="square" lIns="0" tIns="0" rIns="0" bIns="0">
            <a:noAutofit/>
          </a:bodyPr>
          <a:lstStyle>
            <a:lvl1pPr marL="0" indent="0">
              <a:buNone/>
              <a:defRPr lang="en-US" sz="1400" dirty="0">
                <a:latin typeface="+mn-lt"/>
                <a:cs typeface="+mn-cs"/>
              </a:defRPr>
            </a:lvl1pPr>
          </a:lstStyle>
          <a:p>
            <a:pPr marL="0" lvl="0" defTabSz="914400" eaLnBrk="1" fontAlgn="b" latinLnBrk="0" hangingPunct="1"/>
            <a:r>
              <a:rPr lang="en-US" dirty="0"/>
              <a:t>Click to edit Master text styles</a:t>
            </a:r>
          </a:p>
        </p:txBody>
      </p:sp>
    </p:spTree>
    <p:extLst>
      <p:ext uri="{BB962C8B-B14F-4D97-AF65-F5344CB8AC3E}">
        <p14:creationId xmlns:p14="http://schemas.microsoft.com/office/powerpoint/2010/main" val="2232612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otprint">
    <p:spTree>
      <p:nvGrpSpPr>
        <p:cNvPr id="1" name=""/>
        <p:cNvGrpSpPr/>
        <p:nvPr/>
      </p:nvGrpSpPr>
      <p:grpSpPr>
        <a:xfrm>
          <a:off x="0" y="0"/>
          <a:ext cx="0" cy="0"/>
          <a:chOff x="0" y="0"/>
          <a:chExt cx="0" cy="0"/>
        </a:xfrm>
      </p:grpSpPr>
      <p:pic>
        <p:nvPicPr>
          <p:cNvPr id="7" name="Picture 6" descr="A close up of a green plant&#10;&#10;Description automatically generated">
            <a:extLst>
              <a:ext uri="{FF2B5EF4-FFF2-40B4-BE49-F238E27FC236}">
                <a16:creationId xmlns:a16="http://schemas.microsoft.com/office/drawing/2014/main" id="{B39FF49F-7724-EF4B-B517-FD10A4F7AF9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25" name="Title 1">
            <a:extLst>
              <a:ext uri="{FF2B5EF4-FFF2-40B4-BE49-F238E27FC236}">
                <a16:creationId xmlns:a16="http://schemas.microsoft.com/office/drawing/2014/main" id="{7A402118-19B0-6848-B1B2-7014F97E01DB}"/>
              </a:ext>
            </a:extLst>
          </p:cNvPr>
          <p:cNvSpPr txBox="1">
            <a:spLocks/>
          </p:cNvSpPr>
          <p:nvPr userDrawn="1"/>
        </p:nvSpPr>
        <p:spPr>
          <a:xfrm>
            <a:off x="228600" y="228600"/>
            <a:ext cx="8926830" cy="32004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cap="all" dirty="0">
                <a:solidFill>
                  <a:schemeClr val="bg1"/>
                </a:solidFill>
                <a:latin typeface="Arial" panose="020B0604020202020204" pitchFamily="34" charset="0"/>
                <a:ea typeface="Verdana" panose="020B0604030504040204" pitchFamily="34" charset="0"/>
                <a:cs typeface="Arial" panose="020B0604020202020204" pitchFamily="34" charset="0"/>
              </a:rPr>
              <a:t>Global footprint </a:t>
            </a:r>
          </a:p>
          <a:p>
            <a:pPr>
              <a:defRPr/>
            </a:pPr>
            <a:r>
              <a:rPr lang="en-US" sz="1200" b="1" cap="all" dirty="0">
                <a:solidFill>
                  <a:schemeClr val="bg1"/>
                </a:solidFill>
                <a:latin typeface="Arial" panose="020B0604020202020204" pitchFamily="34" charset="0"/>
                <a:ea typeface="Verdana" panose="020B0604030504040204" pitchFamily="34" charset="0"/>
                <a:cs typeface="Arial" panose="020B0604020202020204" pitchFamily="34" charset="0"/>
              </a:rPr>
              <a:t>Manufacturing, distribution, and office locations</a:t>
            </a:r>
          </a:p>
        </p:txBody>
      </p:sp>
      <p:pic>
        <p:nvPicPr>
          <p:cNvPr id="126" name="Picture 125">
            <a:extLst>
              <a:ext uri="{FF2B5EF4-FFF2-40B4-BE49-F238E27FC236}">
                <a16:creationId xmlns:a16="http://schemas.microsoft.com/office/drawing/2014/main" id="{54AD8AF2-54E7-264C-B25B-C2982AB5B6C6}"/>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549842" y="6138585"/>
            <a:ext cx="1362456" cy="474426"/>
          </a:xfrm>
          <a:prstGeom prst="rect">
            <a:avLst/>
          </a:prstGeom>
        </p:spPr>
      </p:pic>
      <p:sp>
        <p:nvSpPr>
          <p:cNvPr id="127" name="Title 1">
            <a:extLst>
              <a:ext uri="{FF2B5EF4-FFF2-40B4-BE49-F238E27FC236}">
                <a16:creationId xmlns:a16="http://schemas.microsoft.com/office/drawing/2014/main" id="{CF7D4FBF-4995-4444-8FF6-5028CEE2C488}"/>
              </a:ext>
            </a:extLst>
          </p:cNvPr>
          <p:cNvSpPr txBox="1">
            <a:spLocks/>
          </p:cNvSpPr>
          <p:nvPr userDrawn="1"/>
        </p:nvSpPr>
        <p:spPr>
          <a:xfrm>
            <a:off x="8725525" y="2456513"/>
            <a:ext cx="2351314" cy="208193"/>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EMPLOYEES</a:t>
            </a:r>
            <a:endParaRPr lang="en-US" sz="10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30" name="Title 1">
            <a:extLst>
              <a:ext uri="{FF2B5EF4-FFF2-40B4-BE49-F238E27FC236}">
                <a16:creationId xmlns:a16="http://schemas.microsoft.com/office/drawing/2014/main" id="{3BF7BE82-F04E-2945-B850-615B0E5302C3}"/>
              </a:ext>
            </a:extLst>
          </p:cNvPr>
          <p:cNvSpPr txBox="1">
            <a:spLocks/>
          </p:cNvSpPr>
          <p:nvPr userDrawn="1"/>
        </p:nvSpPr>
        <p:spPr>
          <a:xfrm>
            <a:off x="6326124" y="2988141"/>
            <a:ext cx="2799588" cy="713232"/>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600"/>
              </a:spcAft>
              <a:tabLst>
                <a:tab pos="1368425" algn="l"/>
              </a:tabLst>
              <a:defRPr/>
            </a:pPr>
            <a:endParaRPr lang="en-GB" sz="2000" dirty="0">
              <a:solidFill>
                <a:schemeClr val="bg1"/>
              </a:solidFill>
            </a:endParaRPr>
          </a:p>
        </p:txBody>
      </p:sp>
      <p:sp>
        <p:nvSpPr>
          <p:cNvPr id="131" name="Text Placeholder 51">
            <a:extLst>
              <a:ext uri="{FF2B5EF4-FFF2-40B4-BE49-F238E27FC236}">
                <a16:creationId xmlns:a16="http://schemas.microsoft.com/office/drawing/2014/main" id="{CBA108BE-4B65-F947-8513-D6FD189AAC21}"/>
              </a:ext>
            </a:extLst>
          </p:cNvPr>
          <p:cNvSpPr>
            <a:spLocks noGrp="1"/>
          </p:cNvSpPr>
          <p:nvPr>
            <p:ph type="body" sz="quarter" idx="17" hasCustomPrompt="1"/>
          </p:nvPr>
        </p:nvSpPr>
        <p:spPr>
          <a:xfrm>
            <a:off x="951182" y="187338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132" name="Title 1">
            <a:extLst>
              <a:ext uri="{FF2B5EF4-FFF2-40B4-BE49-F238E27FC236}">
                <a16:creationId xmlns:a16="http://schemas.microsoft.com/office/drawing/2014/main" id="{5B2B12D0-D6E7-3143-8144-6A628F1BF796}"/>
              </a:ext>
            </a:extLst>
          </p:cNvPr>
          <p:cNvSpPr txBox="1">
            <a:spLocks/>
          </p:cNvSpPr>
          <p:nvPr userDrawn="1"/>
        </p:nvSpPr>
        <p:spPr>
          <a:xfrm>
            <a:off x="965200" y="2439095"/>
            <a:ext cx="2351314" cy="208193"/>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FACILITIES</a:t>
            </a:r>
            <a:endParaRPr lang="en-US" sz="10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35" name="Text Placeholder 51">
            <a:extLst>
              <a:ext uri="{FF2B5EF4-FFF2-40B4-BE49-F238E27FC236}">
                <a16:creationId xmlns:a16="http://schemas.microsoft.com/office/drawing/2014/main" id="{93E53FE4-5D20-B34D-BD8B-8C111C37F669}"/>
              </a:ext>
            </a:extLst>
          </p:cNvPr>
          <p:cNvSpPr>
            <a:spLocks noGrp="1"/>
          </p:cNvSpPr>
          <p:nvPr>
            <p:ph type="body" sz="quarter" idx="47" hasCustomPrompt="1"/>
          </p:nvPr>
        </p:nvSpPr>
        <p:spPr>
          <a:xfrm>
            <a:off x="8694664" y="1883515"/>
            <a:ext cx="2091453"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000,000</a:t>
            </a:r>
          </a:p>
        </p:txBody>
      </p:sp>
      <p:sp>
        <p:nvSpPr>
          <p:cNvPr id="138" name="Title 1">
            <a:extLst>
              <a:ext uri="{FF2B5EF4-FFF2-40B4-BE49-F238E27FC236}">
                <a16:creationId xmlns:a16="http://schemas.microsoft.com/office/drawing/2014/main" id="{2441814E-F4EA-6B4C-84E8-F6496BB6DD59}"/>
              </a:ext>
            </a:extLst>
          </p:cNvPr>
          <p:cNvSpPr txBox="1">
            <a:spLocks/>
          </p:cNvSpPr>
          <p:nvPr userDrawn="1"/>
        </p:nvSpPr>
        <p:spPr>
          <a:xfrm>
            <a:off x="6326124" y="2988141"/>
            <a:ext cx="2799588" cy="713232"/>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600"/>
              </a:spcAft>
              <a:tabLst>
                <a:tab pos="1368425" algn="l"/>
              </a:tabLst>
              <a:defRPr/>
            </a:pPr>
            <a:endParaRPr lang="en-GB" sz="2000" dirty="0">
              <a:solidFill>
                <a:schemeClr val="bg1"/>
              </a:solidFill>
            </a:endParaRPr>
          </a:p>
        </p:txBody>
      </p:sp>
      <p:cxnSp>
        <p:nvCxnSpPr>
          <p:cNvPr id="139" name="Straight Connector 138">
            <a:extLst>
              <a:ext uri="{FF2B5EF4-FFF2-40B4-BE49-F238E27FC236}">
                <a16:creationId xmlns:a16="http://schemas.microsoft.com/office/drawing/2014/main" id="{B4249BCB-DFE2-E042-AC1C-8B9FDFF76053}"/>
              </a:ext>
            </a:extLst>
          </p:cNvPr>
          <p:cNvCxnSpPr/>
          <p:nvPr userDrawn="1"/>
        </p:nvCxnSpPr>
        <p:spPr>
          <a:xfrm>
            <a:off x="965200"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6ADECEA-630B-0548-AAC2-C43BBB386BA0}"/>
              </a:ext>
            </a:extLst>
          </p:cNvPr>
          <p:cNvCxnSpPr/>
          <p:nvPr userDrawn="1"/>
        </p:nvCxnSpPr>
        <p:spPr>
          <a:xfrm>
            <a:off x="3900424"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E2F68A2-06EE-124A-9E9F-0017557D531E}"/>
              </a:ext>
            </a:extLst>
          </p:cNvPr>
          <p:cNvCxnSpPr/>
          <p:nvPr userDrawn="1"/>
        </p:nvCxnSpPr>
        <p:spPr>
          <a:xfrm>
            <a:off x="965200" y="3786435"/>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A21D586-5F75-1340-BEC2-777DB0AE4001}"/>
              </a:ext>
            </a:extLst>
          </p:cNvPr>
          <p:cNvCxnSpPr/>
          <p:nvPr userDrawn="1"/>
        </p:nvCxnSpPr>
        <p:spPr>
          <a:xfrm>
            <a:off x="8163052"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728E598-FE51-B24F-ACC0-D30E953A42CB}"/>
              </a:ext>
            </a:extLst>
          </p:cNvPr>
          <p:cNvCxnSpPr>
            <a:cxnSpLocks/>
          </p:cNvCxnSpPr>
          <p:nvPr userDrawn="1"/>
        </p:nvCxnSpPr>
        <p:spPr>
          <a:xfrm>
            <a:off x="7300626" y="1334126"/>
            <a:ext cx="0" cy="46619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itle 1">
            <a:extLst>
              <a:ext uri="{FF2B5EF4-FFF2-40B4-BE49-F238E27FC236}">
                <a16:creationId xmlns:a16="http://schemas.microsoft.com/office/drawing/2014/main" id="{591D77D7-5A72-614D-AB30-1C5DF0D3FBFD}"/>
              </a:ext>
            </a:extLst>
          </p:cNvPr>
          <p:cNvSpPr txBox="1">
            <a:spLocks/>
          </p:cNvSpPr>
          <p:nvPr userDrawn="1"/>
        </p:nvSpPr>
        <p:spPr>
          <a:xfrm>
            <a:off x="965200" y="1333010"/>
            <a:ext cx="2046320" cy="748660"/>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2000" dirty="0">
                <a:solidFill>
                  <a:schemeClr val="bg1"/>
                </a:solidFill>
                <a:latin typeface="Arial"/>
                <a:ea typeface="Verdana"/>
                <a:cs typeface="Arial"/>
              </a:rPr>
              <a:t>Americas</a:t>
            </a:r>
            <a:endParaRPr lang="en-US" sz="1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45" name="Title 1">
            <a:extLst>
              <a:ext uri="{FF2B5EF4-FFF2-40B4-BE49-F238E27FC236}">
                <a16:creationId xmlns:a16="http://schemas.microsoft.com/office/drawing/2014/main" id="{FD4E0E8E-DD48-8144-9EA5-F685EC2E0BA6}"/>
              </a:ext>
            </a:extLst>
          </p:cNvPr>
          <p:cNvSpPr txBox="1">
            <a:spLocks/>
          </p:cNvSpPr>
          <p:nvPr userDrawn="1"/>
        </p:nvSpPr>
        <p:spPr>
          <a:xfrm>
            <a:off x="3910018" y="1345710"/>
            <a:ext cx="2046320" cy="850260"/>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2000" dirty="0">
                <a:solidFill>
                  <a:schemeClr val="bg1"/>
                </a:solidFill>
                <a:latin typeface="Arial"/>
                <a:ea typeface="Verdana"/>
                <a:cs typeface="Arial"/>
              </a:rPr>
              <a:t>EMEA </a:t>
            </a:r>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46" name="Title 1">
            <a:extLst>
              <a:ext uri="{FF2B5EF4-FFF2-40B4-BE49-F238E27FC236}">
                <a16:creationId xmlns:a16="http://schemas.microsoft.com/office/drawing/2014/main" id="{A92A3400-771B-D244-BE3F-ADAEB542F530}"/>
              </a:ext>
            </a:extLst>
          </p:cNvPr>
          <p:cNvSpPr txBox="1">
            <a:spLocks/>
          </p:cNvSpPr>
          <p:nvPr userDrawn="1"/>
        </p:nvSpPr>
        <p:spPr>
          <a:xfrm>
            <a:off x="977900" y="3424805"/>
            <a:ext cx="2281936" cy="685160"/>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2000" dirty="0">
                <a:solidFill>
                  <a:schemeClr val="bg1"/>
                </a:solidFill>
                <a:latin typeface="Arial"/>
                <a:ea typeface="Verdana"/>
                <a:cs typeface="Arial"/>
              </a:rPr>
              <a:t>Asia Pacific</a:t>
            </a:r>
            <a:endParaRPr lang="en-US" dirty="0">
              <a:solidFill>
                <a:schemeClr val="bg1"/>
              </a:solidFill>
            </a:endParaRPr>
          </a:p>
          <a:p>
            <a:pPr>
              <a:lnSpc>
                <a:spcPct val="100000"/>
              </a:lnSpc>
              <a:defRPr/>
            </a:pPr>
            <a:endParaRPr lang="en-US" sz="12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100000"/>
              </a:lnSpc>
              <a:defRPr/>
            </a:pPr>
            <a:endParaRPr lang="en-US" sz="12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47" name="Title 1">
            <a:extLst>
              <a:ext uri="{FF2B5EF4-FFF2-40B4-BE49-F238E27FC236}">
                <a16:creationId xmlns:a16="http://schemas.microsoft.com/office/drawing/2014/main" id="{D222BE79-A790-8E4F-9564-868D5F01E002}"/>
              </a:ext>
            </a:extLst>
          </p:cNvPr>
          <p:cNvSpPr txBox="1">
            <a:spLocks/>
          </p:cNvSpPr>
          <p:nvPr userDrawn="1"/>
        </p:nvSpPr>
        <p:spPr>
          <a:xfrm>
            <a:off x="8181715" y="1345710"/>
            <a:ext cx="2046320" cy="685160"/>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2000" dirty="0">
                <a:solidFill>
                  <a:schemeClr val="bg1"/>
                </a:solidFill>
                <a:latin typeface="Arial"/>
                <a:ea typeface="Verdana"/>
                <a:cs typeface="Arial"/>
              </a:rPr>
              <a:t>Global</a:t>
            </a:r>
            <a:endParaRPr lang="en-US" dirty="0">
              <a:solidFill>
                <a:schemeClr val="bg1"/>
              </a:solidFill>
            </a:endParaRPr>
          </a:p>
          <a:p>
            <a:pPr>
              <a:lnSpc>
                <a:spcPct val="100000"/>
              </a:lnSpc>
              <a:defRPr/>
            </a:pPr>
            <a:endParaRPr lang="en-US" sz="12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100000"/>
              </a:lnSpc>
              <a:defRPr/>
            </a:pPr>
            <a:endParaRPr lang="en-US" sz="12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49" name="Picture 148">
            <a:extLst>
              <a:ext uri="{FF2B5EF4-FFF2-40B4-BE49-F238E27FC236}">
                <a16:creationId xmlns:a16="http://schemas.microsoft.com/office/drawing/2014/main" id="{4ED554B1-CA1F-A343-8E0B-42B1720CE0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08988" y="1999525"/>
            <a:ext cx="294437" cy="320040"/>
          </a:xfrm>
          <a:prstGeom prst="rect">
            <a:avLst/>
          </a:prstGeom>
        </p:spPr>
      </p:pic>
      <p:sp>
        <p:nvSpPr>
          <p:cNvPr id="151" name="Text Placeholder 51">
            <a:extLst>
              <a:ext uri="{FF2B5EF4-FFF2-40B4-BE49-F238E27FC236}">
                <a16:creationId xmlns:a16="http://schemas.microsoft.com/office/drawing/2014/main" id="{078557D2-2AD0-FE49-AC1D-0578B32A0CFF}"/>
              </a:ext>
            </a:extLst>
          </p:cNvPr>
          <p:cNvSpPr>
            <a:spLocks noGrp="1"/>
          </p:cNvSpPr>
          <p:nvPr>
            <p:ph type="body" sz="quarter" idx="51" hasCustomPrompt="1"/>
          </p:nvPr>
        </p:nvSpPr>
        <p:spPr>
          <a:xfrm>
            <a:off x="3885970" y="187338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152" name="Title 1">
            <a:extLst>
              <a:ext uri="{FF2B5EF4-FFF2-40B4-BE49-F238E27FC236}">
                <a16:creationId xmlns:a16="http://schemas.microsoft.com/office/drawing/2014/main" id="{94CD0659-C35C-BF43-BF50-0638CCD7C0FD}"/>
              </a:ext>
            </a:extLst>
          </p:cNvPr>
          <p:cNvSpPr txBox="1">
            <a:spLocks/>
          </p:cNvSpPr>
          <p:nvPr userDrawn="1"/>
        </p:nvSpPr>
        <p:spPr>
          <a:xfrm>
            <a:off x="3899988" y="2439095"/>
            <a:ext cx="2351314" cy="208193"/>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FACILITIES</a:t>
            </a:r>
            <a:endParaRPr lang="en-US" sz="10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5" name="Text Placeholder 51">
            <a:extLst>
              <a:ext uri="{FF2B5EF4-FFF2-40B4-BE49-F238E27FC236}">
                <a16:creationId xmlns:a16="http://schemas.microsoft.com/office/drawing/2014/main" id="{87FA0247-7A6B-904F-ADAF-225755D8CDA8}"/>
              </a:ext>
            </a:extLst>
          </p:cNvPr>
          <p:cNvSpPr>
            <a:spLocks noGrp="1"/>
          </p:cNvSpPr>
          <p:nvPr>
            <p:ph type="body" sz="quarter" idx="53" hasCustomPrompt="1"/>
          </p:nvPr>
        </p:nvSpPr>
        <p:spPr>
          <a:xfrm>
            <a:off x="965776" y="3952482"/>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156" name="Title 1">
            <a:extLst>
              <a:ext uri="{FF2B5EF4-FFF2-40B4-BE49-F238E27FC236}">
                <a16:creationId xmlns:a16="http://schemas.microsoft.com/office/drawing/2014/main" id="{1338DD93-8F2C-5647-B183-49CAB5A1D464}"/>
              </a:ext>
            </a:extLst>
          </p:cNvPr>
          <p:cNvSpPr txBox="1">
            <a:spLocks/>
          </p:cNvSpPr>
          <p:nvPr userDrawn="1"/>
        </p:nvSpPr>
        <p:spPr>
          <a:xfrm>
            <a:off x="979794" y="4518190"/>
            <a:ext cx="2351314" cy="208193"/>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FACILITIES</a:t>
            </a:r>
            <a:endParaRPr lang="en-US" sz="10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8441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A428-2265-C240-55AC-F2A267A20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2EA38-FA94-E88F-DEA7-AAE28475C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5D74C-78A0-F9EE-75AA-3AB22DC3E3DC}"/>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5" name="Footer Placeholder 4">
            <a:extLst>
              <a:ext uri="{FF2B5EF4-FFF2-40B4-BE49-F238E27FC236}">
                <a16:creationId xmlns:a16="http://schemas.microsoft.com/office/drawing/2014/main" id="{4CC63D0D-40CD-D1FD-8D2C-A77106029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283EF-D73D-A60A-6177-E18AAFB67960}"/>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901053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otprint cus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5911F9-FAE7-9142-967F-F74EF4F26571}"/>
              </a:ext>
            </a:extLst>
          </p:cNvPr>
          <p:cNvSpPr>
            <a:spLocks noGrp="1"/>
          </p:cNvSpPr>
          <p:nvPr>
            <p:ph type="pic" sz="quarter" idx="50"/>
          </p:nvPr>
        </p:nvSpPr>
        <p:spPr>
          <a:xfrm>
            <a:off x="0" y="0"/>
            <a:ext cx="12192000" cy="6858000"/>
          </a:xfrm>
          <a:solidFill>
            <a:schemeClr val="tx2"/>
          </a:solidFill>
          <a:ln>
            <a:noFill/>
          </a:ln>
        </p:spPr>
        <p:txBody>
          <a:bodyPr/>
          <a:lstStyle>
            <a:lvl1pPr marL="0" indent="0">
              <a:buNone/>
              <a:defRPr>
                <a:solidFill>
                  <a:schemeClr val="bg1"/>
                </a:solidFill>
              </a:defRPr>
            </a:lvl1pPr>
          </a:lstStyle>
          <a:p>
            <a:endParaRPr lang="en-US"/>
          </a:p>
        </p:txBody>
      </p:sp>
      <p:sp>
        <p:nvSpPr>
          <p:cNvPr id="32" name="Title 1">
            <a:extLst>
              <a:ext uri="{FF2B5EF4-FFF2-40B4-BE49-F238E27FC236}">
                <a16:creationId xmlns:a16="http://schemas.microsoft.com/office/drawing/2014/main" id="{9F60ACBC-CC81-4641-99F5-0735250B6F1E}"/>
              </a:ext>
            </a:extLst>
          </p:cNvPr>
          <p:cNvSpPr txBox="1">
            <a:spLocks/>
          </p:cNvSpPr>
          <p:nvPr userDrawn="1"/>
        </p:nvSpPr>
        <p:spPr>
          <a:xfrm>
            <a:off x="6326124" y="2988141"/>
            <a:ext cx="2799588" cy="713232"/>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600"/>
              </a:spcAft>
              <a:tabLst>
                <a:tab pos="1368425" algn="l"/>
              </a:tabLst>
              <a:defRPr/>
            </a:pPr>
            <a:endParaRPr lang="en-GB" sz="2000" dirty="0">
              <a:solidFill>
                <a:schemeClr val="bg1"/>
              </a:solidFill>
            </a:endParaRPr>
          </a:p>
        </p:txBody>
      </p:sp>
      <p:sp>
        <p:nvSpPr>
          <p:cNvPr id="56" name="Text Placeholder 51">
            <a:extLst>
              <a:ext uri="{FF2B5EF4-FFF2-40B4-BE49-F238E27FC236}">
                <a16:creationId xmlns:a16="http://schemas.microsoft.com/office/drawing/2014/main" id="{00C2884B-8E00-6047-A6A4-54923828CA39}"/>
              </a:ext>
            </a:extLst>
          </p:cNvPr>
          <p:cNvSpPr>
            <a:spLocks noGrp="1"/>
          </p:cNvSpPr>
          <p:nvPr>
            <p:ph type="body" sz="quarter" idx="17" hasCustomPrompt="1"/>
          </p:nvPr>
        </p:nvSpPr>
        <p:spPr>
          <a:xfrm>
            <a:off x="214582" y="187338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2" name="Title 1">
            <a:extLst>
              <a:ext uri="{FF2B5EF4-FFF2-40B4-BE49-F238E27FC236}">
                <a16:creationId xmlns:a16="http://schemas.microsoft.com/office/drawing/2014/main" id="{0C594BBE-3DB9-1049-A236-5F28C50645BA}"/>
              </a:ext>
            </a:extLst>
          </p:cNvPr>
          <p:cNvSpPr>
            <a:spLocks noGrp="1"/>
          </p:cNvSpPr>
          <p:nvPr>
            <p:ph type="title" hasCustomPrompt="1"/>
          </p:nvPr>
        </p:nvSpPr>
        <p:spPr/>
        <p:txBody>
          <a:bodyPr/>
          <a:lstStyle>
            <a:lvl1pPr marL="0" marR="0" indent="0" defTabSz="914400" eaLnBrk="1" fontAlgn="auto" latinLnBrk="0" hangingPunct="1">
              <a:lnSpc>
                <a:spcPct val="90000"/>
              </a:lnSpc>
              <a:spcBef>
                <a:spcPct val="0"/>
              </a:spcBef>
              <a:spcAft>
                <a:spcPts val="0"/>
              </a:spcAft>
              <a:buClrTx/>
              <a:buSzTx/>
              <a:buFontTx/>
              <a:buNone/>
              <a:tabLst/>
              <a:defRPr>
                <a:solidFill>
                  <a:schemeClr val="bg1"/>
                </a:solidFill>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83" name="Text Placeholder 51">
            <a:extLst>
              <a:ext uri="{FF2B5EF4-FFF2-40B4-BE49-F238E27FC236}">
                <a16:creationId xmlns:a16="http://schemas.microsoft.com/office/drawing/2014/main" id="{7442BF99-0C8B-104F-A9C6-23125A175F4D}"/>
              </a:ext>
            </a:extLst>
          </p:cNvPr>
          <p:cNvSpPr>
            <a:spLocks noGrp="1"/>
          </p:cNvSpPr>
          <p:nvPr>
            <p:ph type="body" sz="quarter" idx="38" hasCustomPrompt="1"/>
          </p:nvPr>
        </p:nvSpPr>
        <p:spPr>
          <a:xfrm>
            <a:off x="214582" y="304333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113" name="Text Placeholder 51">
            <a:extLst>
              <a:ext uri="{FF2B5EF4-FFF2-40B4-BE49-F238E27FC236}">
                <a16:creationId xmlns:a16="http://schemas.microsoft.com/office/drawing/2014/main" id="{9E1A684F-E112-6149-B925-A9B112E147F0}"/>
              </a:ext>
            </a:extLst>
          </p:cNvPr>
          <p:cNvSpPr>
            <a:spLocks noGrp="1"/>
          </p:cNvSpPr>
          <p:nvPr>
            <p:ph type="body" sz="quarter" idx="47" hasCustomPrompt="1"/>
          </p:nvPr>
        </p:nvSpPr>
        <p:spPr>
          <a:xfrm>
            <a:off x="9520164" y="1883515"/>
            <a:ext cx="2091453"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000,000</a:t>
            </a:r>
          </a:p>
        </p:txBody>
      </p:sp>
      <p:sp>
        <p:nvSpPr>
          <p:cNvPr id="114" name="Text Placeholder 51">
            <a:extLst>
              <a:ext uri="{FF2B5EF4-FFF2-40B4-BE49-F238E27FC236}">
                <a16:creationId xmlns:a16="http://schemas.microsoft.com/office/drawing/2014/main" id="{93F57DFF-9E6F-1747-AD08-E76AE76C8DBD}"/>
              </a:ext>
            </a:extLst>
          </p:cNvPr>
          <p:cNvSpPr>
            <a:spLocks noGrp="1"/>
          </p:cNvSpPr>
          <p:nvPr>
            <p:ph type="body" sz="quarter" idx="48" hasCustomPrompt="1"/>
          </p:nvPr>
        </p:nvSpPr>
        <p:spPr>
          <a:xfrm>
            <a:off x="9520164" y="304333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115" name="Text Placeholder 51">
            <a:extLst>
              <a:ext uri="{FF2B5EF4-FFF2-40B4-BE49-F238E27FC236}">
                <a16:creationId xmlns:a16="http://schemas.microsoft.com/office/drawing/2014/main" id="{11959ADB-ED8C-B14E-8E01-A854C7D3BA37}"/>
              </a:ext>
            </a:extLst>
          </p:cNvPr>
          <p:cNvSpPr>
            <a:spLocks noGrp="1"/>
          </p:cNvSpPr>
          <p:nvPr>
            <p:ph type="body" sz="quarter" idx="49" hasCustomPrompt="1"/>
          </p:nvPr>
        </p:nvSpPr>
        <p:spPr>
          <a:xfrm>
            <a:off x="9551025" y="4226920"/>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116" name="Title 1">
            <a:extLst>
              <a:ext uri="{FF2B5EF4-FFF2-40B4-BE49-F238E27FC236}">
                <a16:creationId xmlns:a16="http://schemas.microsoft.com/office/drawing/2014/main" id="{AAB5D869-0E95-814A-BDCB-1976DBBB6430}"/>
              </a:ext>
            </a:extLst>
          </p:cNvPr>
          <p:cNvSpPr txBox="1">
            <a:spLocks/>
          </p:cNvSpPr>
          <p:nvPr userDrawn="1"/>
        </p:nvSpPr>
        <p:spPr>
          <a:xfrm>
            <a:off x="6326124" y="2988141"/>
            <a:ext cx="2799588" cy="713232"/>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600"/>
              </a:spcAft>
              <a:tabLst>
                <a:tab pos="1368425" algn="l"/>
              </a:tabLst>
              <a:defRPr/>
            </a:pPr>
            <a:endParaRPr lang="en-GB" sz="2000" dirty="0">
              <a:solidFill>
                <a:schemeClr val="bg1"/>
              </a:solidFill>
            </a:endParaRPr>
          </a:p>
        </p:txBody>
      </p:sp>
      <p:cxnSp>
        <p:nvCxnSpPr>
          <p:cNvPr id="34" name="Straight Connector 33">
            <a:extLst>
              <a:ext uri="{FF2B5EF4-FFF2-40B4-BE49-F238E27FC236}">
                <a16:creationId xmlns:a16="http://schemas.microsoft.com/office/drawing/2014/main" id="{19FB31CC-3475-2344-ACA5-A14376C31713}"/>
              </a:ext>
            </a:extLst>
          </p:cNvPr>
          <p:cNvCxnSpPr/>
          <p:nvPr userDrawn="1"/>
        </p:nvCxnSpPr>
        <p:spPr>
          <a:xfrm>
            <a:off x="228600"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D58676-8EA2-BC47-864F-26C5FF006840}"/>
              </a:ext>
            </a:extLst>
          </p:cNvPr>
          <p:cNvCxnSpPr/>
          <p:nvPr userDrawn="1"/>
        </p:nvCxnSpPr>
        <p:spPr>
          <a:xfrm>
            <a:off x="3163824"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9C9BE1-2F69-0F4E-A109-BAB07A21A230}"/>
              </a:ext>
            </a:extLst>
          </p:cNvPr>
          <p:cNvCxnSpPr/>
          <p:nvPr userDrawn="1"/>
        </p:nvCxnSpPr>
        <p:spPr>
          <a:xfrm>
            <a:off x="6101000"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EF59F07-063C-8944-815D-79B0AA54EADE}"/>
              </a:ext>
            </a:extLst>
          </p:cNvPr>
          <p:cNvCxnSpPr/>
          <p:nvPr userDrawn="1"/>
        </p:nvCxnSpPr>
        <p:spPr>
          <a:xfrm>
            <a:off x="8988552" y="1707340"/>
            <a:ext cx="2514600" cy="15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07C3A4-5EAF-334F-89CE-C7F43B1AFBE4}"/>
              </a:ext>
            </a:extLst>
          </p:cNvPr>
          <p:cNvCxnSpPr>
            <a:cxnSpLocks/>
          </p:cNvCxnSpPr>
          <p:nvPr userDrawn="1"/>
        </p:nvCxnSpPr>
        <p:spPr>
          <a:xfrm>
            <a:off x="8799226" y="1334126"/>
            <a:ext cx="0" cy="46619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 Placeholder 51">
            <a:extLst>
              <a:ext uri="{FF2B5EF4-FFF2-40B4-BE49-F238E27FC236}">
                <a16:creationId xmlns:a16="http://schemas.microsoft.com/office/drawing/2014/main" id="{BB45E240-AE2C-5F41-B9EF-1FB850C2D87E}"/>
              </a:ext>
            </a:extLst>
          </p:cNvPr>
          <p:cNvSpPr>
            <a:spLocks noGrp="1"/>
          </p:cNvSpPr>
          <p:nvPr>
            <p:ph type="body" sz="quarter" idx="51" hasCustomPrompt="1"/>
          </p:nvPr>
        </p:nvSpPr>
        <p:spPr>
          <a:xfrm>
            <a:off x="3149370" y="187338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63" name="Text Placeholder 51">
            <a:extLst>
              <a:ext uri="{FF2B5EF4-FFF2-40B4-BE49-F238E27FC236}">
                <a16:creationId xmlns:a16="http://schemas.microsoft.com/office/drawing/2014/main" id="{A0AA0B2B-118B-8A41-AF33-3129086B644C}"/>
              </a:ext>
            </a:extLst>
          </p:cNvPr>
          <p:cNvSpPr>
            <a:spLocks noGrp="1"/>
          </p:cNvSpPr>
          <p:nvPr>
            <p:ph type="body" sz="quarter" idx="52" hasCustomPrompt="1"/>
          </p:nvPr>
        </p:nvSpPr>
        <p:spPr>
          <a:xfrm>
            <a:off x="3149370" y="304333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64" name="Text Placeholder 51">
            <a:extLst>
              <a:ext uri="{FF2B5EF4-FFF2-40B4-BE49-F238E27FC236}">
                <a16:creationId xmlns:a16="http://schemas.microsoft.com/office/drawing/2014/main" id="{78405E0C-1FF5-454C-B158-7C5A141BA23C}"/>
              </a:ext>
            </a:extLst>
          </p:cNvPr>
          <p:cNvSpPr>
            <a:spLocks noGrp="1"/>
          </p:cNvSpPr>
          <p:nvPr>
            <p:ph type="body" sz="quarter" idx="53" hasCustomPrompt="1"/>
          </p:nvPr>
        </p:nvSpPr>
        <p:spPr>
          <a:xfrm>
            <a:off x="6101576" y="187338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67" name="Text Placeholder 51">
            <a:extLst>
              <a:ext uri="{FF2B5EF4-FFF2-40B4-BE49-F238E27FC236}">
                <a16:creationId xmlns:a16="http://schemas.microsoft.com/office/drawing/2014/main" id="{7AD886BD-70B4-6E4F-86C4-3614431495F7}"/>
              </a:ext>
            </a:extLst>
          </p:cNvPr>
          <p:cNvSpPr>
            <a:spLocks noGrp="1"/>
          </p:cNvSpPr>
          <p:nvPr>
            <p:ph type="body" sz="quarter" idx="54" hasCustomPrompt="1"/>
          </p:nvPr>
        </p:nvSpPr>
        <p:spPr>
          <a:xfrm>
            <a:off x="6101576" y="3043337"/>
            <a:ext cx="1169092" cy="553998"/>
          </a:xfrm>
        </p:spPr>
        <p:txBody>
          <a:bodyPr vert="horz" wrap="square" lIns="0" tIns="0" rIns="0" bIns="0" rtlCol="0" anchor="t">
            <a:spAutoFit/>
          </a:bodyPr>
          <a:lstStyle>
            <a:lvl1pPr algn="l">
              <a:defRPr lang="en-US" sz="4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000</a:t>
            </a:r>
          </a:p>
        </p:txBody>
      </p:sp>
      <p:sp>
        <p:nvSpPr>
          <p:cNvPr id="68" name="Text Placeholder 51">
            <a:extLst>
              <a:ext uri="{FF2B5EF4-FFF2-40B4-BE49-F238E27FC236}">
                <a16:creationId xmlns:a16="http://schemas.microsoft.com/office/drawing/2014/main" id="{ED522A44-6799-2F4A-98EA-D13D9FC2A618}"/>
              </a:ext>
            </a:extLst>
          </p:cNvPr>
          <p:cNvSpPr>
            <a:spLocks noGrp="1"/>
          </p:cNvSpPr>
          <p:nvPr>
            <p:ph type="body" sz="quarter" idx="55" hasCustomPrompt="1"/>
          </p:nvPr>
        </p:nvSpPr>
        <p:spPr>
          <a:xfrm>
            <a:off x="228600" y="2438963"/>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69" name="Text Placeholder 51">
            <a:extLst>
              <a:ext uri="{FF2B5EF4-FFF2-40B4-BE49-F238E27FC236}">
                <a16:creationId xmlns:a16="http://schemas.microsoft.com/office/drawing/2014/main" id="{52348A51-60D1-C440-BBBA-B8F0A698C323}"/>
              </a:ext>
            </a:extLst>
          </p:cNvPr>
          <p:cNvSpPr>
            <a:spLocks noGrp="1"/>
          </p:cNvSpPr>
          <p:nvPr>
            <p:ph type="body" sz="quarter" idx="56" hasCustomPrompt="1"/>
          </p:nvPr>
        </p:nvSpPr>
        <p:spPr>
          <a:xfrm>
            <a:off x="228600" y="3597276"/>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0" name="Text Placeholder 51">
            <a:extLst>
              <a:ext uri="{FF2B5EF4-FFF2-40B4-BE49-F238E27FC236}">
                <a16:creationId xmlns:a16="http://schemas.microsoft.com/office/drawing/2014/main" id="{50686CF0-EF06-C540-B069-D712530CE898}"/>
              </a:ext>
            </a:extLst>
          </p:cNvPr>
          <p:cNvSpPr>
            <a:spLocks noGrp="1"/>
          </p:cNvSpPr>
          <p:nvPr>
            <p:ph type="body" sz="quarter" idx="57" hasCustomPrompt="1"/>
          </p:nvPr>
        </p:nvSpPr>
        <p:spPr>
          <a:xfrm>
            <a:off x="3163388" y="2437513"/>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1" name="Text Placeholder 51">
            <a:extLst>
              <a:ext uri="{FF2B5EF4-FFF2-40B4-BE49-F238E27FC236}">
                <a16:creationId xmlns:a16="http://schemas.microsoft.com/office/drawing/2014/main" id="{AA25FD38-9131-BD4D-AB5A-86A7626876A8}"/>
              </a:ext>
            </a:extLst>
          </p:cNvPr>
          <p:cNvSpPr>
            <a:spLocks noGrp="1"/>
          </p:cNvSpPr>
          <p:nvPr>
            <p:ph type="body" sz="quarter" idx="58" hasCustomPrompt="1"/>
          </p:nvPr>
        </p:nvSpPr>
        <p:spPr>
          <a:xfrm>
            <a:off x="3163388" y="3595753"/>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2" name="Text Placeholder 51">
            <a:extLst>
              <a:ext uri="{FF2B5EF4-FFF2-40B4-BE49-F238E27FC236}">
                <a16:creationId xmlns:a16="http://schemas.microsoft.com/office/drawing/2014/main" id="{C993FC3C-BB8B-7E41-9A46-C3888AEEE1F3}"/>
              </a:ext>
            </a:extLst>
          </p:cNvPr>
          <p:cNvSpPr>
            <a:spLocks noGrp="1"/>
          </p:cNvSpPr>
          <p:nvPr>
            <p:ph type="body" sz="quarter" idx="59" hasCustomPrompt="1"/>
          </p:nvPr>
        </p:nvSpPr>
        <p:spPr>
          <a:xfrm>
            <a:off x="6096000" y="2437513"/>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3" name="Text Placeholder 51">
            <a:extLst>
              <a:ext uri="{FF2B5EF4-FFF2-40B4-BE49-F238E27FC236}">
                <a16:creationId xmlns:a16="http://schemas.microsoft.com/office/drawing/2014/main" id="{231A2BCE-772B-B84F-BC21-D4183CB5386B}"/>
              </a:ext>
            </a:extLst>
          </p:cNvPr>
          <p:cNvSpPr>
            <a:spLocks noGrp="1"/>
          </p:cNvSpPr>
          <p:nvPr>
            <p:ph type="body" sz="quarter" idx="60" hasCustomPrompt="1"/>
          </p:nvPr>
        </p:nvSpPr>
        <p:spPr>
          <a:xfrm>
            <a:off x="6125074" y="3602550"/>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4" name="Text Placeholder 51">
            <a:extLst>
              <a:ext uri="{FF2B5EF4-FFF2-40B4-BE49-F238E27FC236}">
                <a16:creationId xmlns:a16="http://schemas.microsoft.com/office/drawing/2014/main" id="{7E678F3C-FC26-1E44-A55D-CF9CA6154B97}"/>
              </a:ext>
            </a:extLst>
          </p:cNvPr>
          <p:cNvSpPr>
            <a:spLocks noGrp="1"/>
          </p:cNvSpPr>
          <p:nvPr>
            <p:ph type="body" sz="quarter" idx="61" hasCustomPrompt="1"/>
          </p:nvPr>
        </p:nvSpPr>
        <p:spPr>
          <a:xfrm>
            <a:off x="9551024" y="2456512"/>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5" name="Text Placeholder 51">
            <a:extLst>
              <a:ext uri="{FF2B5EF4-FFF2-40B4-BE49-F238E27FC236}">
                <a16:creationId xmlns:a16="http://schemas.microsoft.com/office/drawing/2014/main" id="{CD76CF0C-EC54-6744-A0AD-E090ECA42E75}"/>
              </a:ext>
            </a:extLst>
          </p:cNvPr>
          <p:cNvSpPr>
            <a:spLocks noGrp="1"/>
          </p:cNvSpPr>
          <p:nvPr>
            <p:ph type="body" sz="quarter" idx="62" hasCustomPrompt="1"/>
          </p:nvPr>
        </p:nvSpPr>
        <p:spPr>
          <a:xfrm>
            <a:off x="9551025" y="3614878"/>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6" name="Text Placeholder 51">
            <a:extLst>
              <a:ext uri="{FF2B5EF4-FFF2-40B4-BE49-F238E27FC236}">
                <a16:creationId xmlns:a16="http://schemas.microsoft.com/office/drawing/2014/main" id="{83196D2C-B560-164B-ACE9-1BDCD082F2F0}"/>
              </a:ext>
            </a:extLst>
          </p:cNvPr>
          <p:cNvSpPr>
            <a:spLocks noGrp="1"/>
          </p:cNvSpPr>
          <p:nvPr>
            <p:ph type="body" sz="quarter" idx="63" hasCustomPrompt="1"/>
          </p:nvPr>
        </p:nvSpPr>
        <p:spPr>
          <a:xfrm>
            <a:off x="9556680" y="4789928"/>
            <a:ext cx="2478269" cy="208193"/>
          </a:xfrm>
        </p:spPr>
        <p:txBody>
          <a:bodyPr vert="horz" lIns="0" tIns="0" rIns="0" bIns="0" rtlCol="0" anchor="t">
            <a:noAutofit/>
          </a:bodyPr>
          <a:lstStyle>
            <a:lvl1pPr>
              <a:defRPr kumimoji="0" lang="en-US" sz="12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ADD TEXT</a:t>
            </a:r>
          </a:p>
        </p:txBody>
      </p:sp>
      <p:sp>
        <p:nvSpPr>
          <p:cNvPr id="77" name="Text Placeholder 51">
            <a:extLst>
              <a:ext uri="{FF2B5EF4-FFF2-40B4-BE49-F238E27FC236}">
                <a16:creationId xmlns:a16="http://schemas.microsoft.com/office/drawing/2014/main" id="{13489218-15C7-8749-BB32-EF11FD091DB8}"/>
              </a:ext>
            </a:extLst>
          </p:cNvPr>
          <p:cNvSpPr>
            <a:spLocks noGrp="1"/>
          </p:cNvSpPr>
          <p:nvPr>
            <p:ph type="body" sz="quarter" idx="64" hasCustomPrompt="1"/>
          </p:nvPr>
        </p:nvSpPr>
        <p:spPr>
          <a:xfrm>
            <a:off x="221484" y="1345710"/>
            <a:ext cx="2478269" cy="600699"/>
          </a:xfrm>
          <a:noFill/>
        </p:spPr>
        <p:txBody>
          <a:bodyPr vert="horz" lIns="0" tIns="0" rIns="0" bIns="0" rtlCol="0" anchor="t">
            <a:noAutofit/>
          </a:bodyPr>
          <a:lstStyle>
            <a:lvl1pPr>
              <a:defRPr lang="en-US" sz="2000" dirty="0">
                <a:solidFill>
                  <a:schemeClr val="bg1"/>
                </a:solidFill>
                <a:latin typeface="Arial"/>
                <a:ea typeface="Verdana"/>
                <a:cs typeface="Arial"/>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Add Text</a:t>
            </a:r>
          </a:p>
        </p:txBody>
      </p:sp>
      <p:sp>
        <p:nvSpPr>
          <p:cNvPr id="79" name="Text Placeholder 51">
            <a:extLst>
              <a:ext uri="{FF2B5EF4-FFF2-40B4-BE49-F238E27FC236}">
                <a16:creationId xmlns:a16="http://schemas.microsoft.com/office/drawing/2014/main" id="{24B9CC3F-4C36-5B4F-9DFB-D6BFDE91C3F2}"/>
              </a:ext>
            </a:extLst>
          </p:cNvPr>
          <p:cNvSpPr>
            <a:spLocks noGrp="1"/>
          </p:cNvSpPr>
          <p:nvPr>
            <p:ph type="body" sz="quarter" idx="65" hasCustomPrompt="1"/>
          </p:nvPr>
        </p:nvSpPr>
        <p:spPr>
          <a:xfrm>
            <a:off x="3163388" y="1345710"/>
            <a:ext cx="2478269" cy="600699"/>
          </a:xfrm>
          <a:noFill/>
        </p:spPr>
        <p:txBody>
          <a:bodyPr vert="horz" lIns="0" tIns="0" rIns="0" bIns="0" rtlCol="0" anchor="t">
            <a:noAutofit/>
          </a:bodyPr>
          <a:lstStyle>
            <a:lvl1pPr>
              <a:defRPr lang="en-US" sz="2000" dirty="0">
                <a:solidFill>
                  <a:schemeClr val="bg1"/>
                </a:solidFill>
                <a:latin typeface="Arial"/>
                <a:ea typeface="Verdana"/>
                <a:cs typeface="Arial"/>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Add Text</a:t>
            </a:r>
          </a:p>
        </p:txBody>
      </p:sp>
      <p:sp>
        <p:nvSpPr>
          <p:cNvPr id="80" name="Text Placeholder 51">
            <a:extLst>
              <a:ext uri="{FF2B5EF4-FFF2-40B4-BE49-F238E27FC236}">
                <a16:creationId xmlns:a16="http://schemas.microsoft.com/office/drawing/2014/main" id="{31B696F3-12F5-4447-9FD5-91E726676850}"/>
              </a:ext>
            </a:extLst>
          </p:cNvPr>
          <p:cNvSpPr>
            <a:spLocks noGrp="1"/>
          </p:cNvSpPr>
          <p:nvPr>
            <p:ph type="body" sz="quarter" idx="66" hasCustomPrompt="1"/>
          </p:nvPr>
        </p:nvSpPr>
        <p:spPr>
          <a:xfrm>
            <a:off x="6125074" y="1345710"/>
            <a:ext cx="2478269" cy="600699"/>
          </a:xfrm>
          <a:noFill/>
        </p:spPr>
        <p:txBody>
          <a:bodyPr vert="horz" lIns="0" tIns="0" rIns="0" bIns="0" rtlCol="0" anchor="t">
            <a:noAutofit/>
          </a:bodyPr>
          <a:lstStyle>
            <a:lvl1pPr>
              <a:defRPr lang="en-US" sz="2000" dirty="0">
                <a:solidFill>
                  <a:schemeClr val="bg1"/>
                </a:solidFill>
                <a:latin typeface="Arial"/>
                <a:ea typeface="Verdana"/>
                <a:cs typeface="Arial"/>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Add Text</a:t>
            </a:r>
          </a:p>
        </p:txBody>
      </p:sp>
      <p:sp>
        <p:nvSpPr>
          <p:cNvPr id="81" name="Text Placeholder 51">
            <a:extLst>
              <a:ext uri="{FF2B5EF4-FFF2-40B4-BE49-F238E27FC236}">
                <a16:creationId xmlns:a16="http://schemas.microsoft.com/office/drawing/2014/main" id="{96D68817-2BBA-D64E-9595-468C2EC9473C}"/>
              </a:ext>
            </a:extLst>
          </p:cNvPr>
          <p:cNvSpPr>
            <a:spLocks noGrp="1"/>
          </p:cNvSpPr>
          <p:nvPr>
            <p:ph type="body" sz="quarter" idx="67" hasCustomPrompt="1"/>
          </p:nvPr>
        </p:nvSpPr>
        <p:spPr>
          <a:xfrm>
            <a:off x="9007215" y="1345710"/>
            <a:ext cx="2478269" cy="600699"/>
          </a:xfrm>
          <a:noFill/>
        </p:spPr>
        <p:txBody>
          <a:bodyPr vert="horz" lIns="0" tIns="0" rIns="0" bIns="0" rtlCol="0" anchor="t">
            <a:noAutofit/>
          </a:bodyPr>
          <a:lstStyle>
            <a:lvl1pPr>
              <a:defRPr lang="en-US" sz="2000" dirty="0">
                <a:solidFill>
                  <a:schemeClr val="bg1"/>
                </a:solidFill>
                <a:latin typeface="Arial"/>
                <a:ea typeface="Verdana"/>
                <a:cs typeface="Arial"/>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Add Text</a:t>
            </a:r>
          </a:p>
        </p:txBody>
      </p:sp>
      <p:sp>
        <p:nvSpPr>
          <p:cNvPr id="84" name="Picture Placeholder 3">
            <a:extLst>
              <a:ext uri="{FF2B5EF4-FFF2-40B4-BE49-F238E27FC236}">
                <a16:creationId xmlns:a16="http://schemas.microsoft.com/office/drawing/2014/main" id="{9170CCA0-CE7A-534D-B605-049E057F49C6}"/>
              </a:ext>
            </a:extLst>
          </p:cNvPr>
          <p:cNvSpPr>
            <a:spLocks noGrp="1" noChangeAspect="1"/>
          </p:cNvSpPr>
          <p:nvPr>
            <p:ph type="pic" sz="quarter" idx="68" hasCustomPrompt="1"/>
          </p:nvPr>
        </p:nvSpPr>
        <p:spPr>
          <a:xfrm>
            <a:off x="9003102" y="1946409"/>
            <a:ext cx="373156" cy="373156"/>
          </a:xfrm>
          <a:noFill/>
          <a:ln>
            <a:noFill/>
          </a:ln>
        </p:spPr>
        <p:txBody>
          <a:bodyPr wrap="none" anchor="ctr"/>
          <a:lstStyle>
            <a:lvl1pPr marL="0" indent="0" algn="ctr">
              <a:buNone/>
              <a:defRPr sz="800">
                <a:solidFill>
                  <a:schemeClr val="accent4"/>
                </a:solidFill>
              </a:defRPr>
            </a:lvl1pPr>
          </a:lstStyle>
          <a:p>
            <a:r>
              <a:rPr lang="en-US" dirty="0"/>
              <a:t>Click to </a:t>
            </a:r>
            <a:br>
              <a:rPr lang="en-US" dirty="0"/>
            </a:br>
            <a:r>
              <a:rPr lang="en-US" dirty="0"/>
              <a:t>add icon</a:t>
            </a:r>
          </a:p>
        </p:txBody>
      </p:sp>
      <p:sp>
        <p:nvSpPr>
          <p:cNvPr id="85" name="Picture Placeholder 3">
            <a:extLst>
              <a:ext uri="{FF2B5EF4-FFF2-40B4-BE49-F238E27FC236}">
                <a16:creationId xmlns:a16="http://schemas.microsoft.com/office/drawing/2014/main" id="{E860B1B1-694C-AF4E-AA7B-09C6A0CBA6D9}"/>
              </a:ext>
            </a:extLst>
          </p:cNvPr>
          <p:cNvSpPr>
            <a:spLocks noGrp="1" noChangeAspect="1"/>
          </p:cNvSpPr>
          <p:nvPr>
            <p:ph type="pic" sz="quarter" idx="69" hasCustomPrompt="1"/>
          </p:nvPr>
        </p:nvSpPr>
        <p:spPr>
          <a:xfrm>
            <a:off x="9003102" y="3114809"/>
            <a:ext cx="373156" cy="373156"/>
          </a:xfrm>
          <a:noFill/>
          <a:ln>
            <a:noFill/>
          </a:ln>
        </p:spPr>
        <p:txBody>
          <a:bodyPr wrap="none" anchor="ctr"/>
          <a:lstStyle>
            <a:lvl1pPr marL="0" indent="0" algn="ctr">
              <a:buNone/>
              <a:defRPr sz="800">
                <a:solidFill>
                  <a:schemeClr val="accent4"/>
                </a:solidFill>
              </a:defRPr>
            </a:lvl1pPr>
          </a:lstStyle>
          <a:p>
            <a:r>
              <a:rPr lang="en-US" dirty="0"/>
              <a:t>Click to </a:t>
            </a:r>
            <a:br>
              <a:rPr lang="en-US" dirty="0"/>
            </a:br>
            <a:r>
              <a:rPr lang="en-US" dirty="0"/>
              <a:t>add icon</a:t>
            </a:r>
          </a:p>
        </p:txBody>
      </p:sp>
      <p:sp>
        <p:nvSpPr>
          <p:cNvPr id="90" name="Picture Placeholder 3">
            <a:extLst>
              <a:ext uri="{FF2B5EF4-FFF2-40B4-BE49-F238E27FC236}">
                <a16:creationId xmlns:a16="http://schemas.microsoft.com/office/drawing/2014/main" id="{25785990-04C9-514C-8157-48514EE27A15}"/>
              </a:ext>
            </a:extLst>
          </p:cNvPr>
          <p:cNvSpPr>
            <a:spLocks noGrp="1" noChangeAspect="1"/>
          </p:cNvSpPr>
          <p:nvPr>
            <p:ph type="pic" sz="quarter" idx="70" hasCustomPrompt="1"/>
          </p:nvPr>
        </p:nvSpPr>
        <p:spPr>
          <a:xfrm>
            <a:off x="9003102" y="4283209"/>
            <a:ext cx="373156" cy="373156"/>
          </a:xfrm>
          <a:noFill/>
          <a:ln>
            <a:noFill/>
          </a:ln>
        </p:spPr>
        <p:txBody>
          <a:bodyPr wrap="none" anchor="ctr"/>
          <a:lstStyle>
            <a:lvl1pPr marL="0" indent="0" algn="ctr">
              <a:buNone/>
              <a:defRPr sz="800">
                <a:solidFill>
                  <a:schemeClr val="accent4"/>
                </a:solidFill>
              </a:defRPr>
            </a:lvl1pPr>
          </a:lstStyle>
          <a:p>
            <a:r>
              <a:rPr lang="en-US" dirty="0"/>
              <a:t>Click to </a:t>
            </a:r>
            <a:br>
              <a:rPr lang="en-US" dirty="0"/>
            </a:br>
            <a:r>
              <a:rPr lang="en-US" dirty="0"/>
              <a:t>add icon</a:t>
            </a:r>
          </a:p>
        </p:txBody>
      </p:sp>
    </p:spTree>
    <p:extLst>
      <p:ext uri="{BB962C8B-B14F-4D97-AF65-F5344CB8AC3E}">
        <p14:creationId xmlns:p14="http://schemas.microsoft.com/office/powerpoint/2010/main" val="3490695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custom">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2F5DBD-EFA8-6A4A-B2E2-8F7640759961}"/>
              </a:ext>
            </a:extLst>
          </p:cNvPr>
          <p:cNvSpPr>
            <a:spLocks noGrp="1"/>
          </p:cNvSpPr>
          <p:nvPr>
            <p:ph type="body" sz="quarter" idx="12" hasCustomPrompt="1"/>
          </p:nvPr>
        </p:nvSpPr>
        <p:spPr>
          <a:xfrm>
            <a:off x="228600" y="225642"/>
            <a:ext cx="10839006" cy="274087"/>
          </a:xfrm>
        </p:spPr>
        <p:txBody>
          <a:bodyPr vert="horz" lIns="0" tIns="0" rIns="0" bIns="0" rtlCol="0" anchor="t">
            <a:noAutofit/>
          </a:bodyPr>
          <a:lstStyle>
            <a:lvl1pPr>
              <a:defRPr lang="en-US" sz="1200" smtClean="0">
                <a:latin typeface="+mj-lt"/>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34" name="Picture Placeholder 33">
            <a:extLst>
              <a:ext uri="{FF2B5EF4-FFF2-40B4-BE49-F238E27FC236}">
                <a16:creationId xmlns:a16="http://schemas.microsoft.com/office/drawing/2014/main" id="{11498517-63CB-9949-A125-1D57CD2F6D35}"/>
              </a:ext>
            </a:extLst>
          </p:cNvPr>
          <p:cNvSpPr>
            <a:spLocks noGrp="1" noChangeAspect="1"/>
          </p:cNvSpPr>
          <p:nvPr>
            <p:ph type="pic" sz="quarter" idx="13"/>
          </p:nvPr>
        </p:nvSpPr>
        <p:spPr>
          <a:xfrm>
            <a:off x="232144"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36" name="Picture Placeholder 33">
            <a:extLst>
              <a:ext uri="{FF2B5EF4-FFF2-40B4-BE49-F238E27FC236}">
                <a16:creationId xmlns:a16="http://schemas.microsoft.com/office/drawing/2014/main" id="{E945008C-8596-F344-976E-0D35CDC4EEE8}"/>
              </a:ext>
            </a:extLst>
          </p:cNvPr>
          <p:cNvSpPr>
            <a:spLocks noGrp="1" noChangeAspect="1"/>
          </p:cNvSpPr>
          <p:nvPr>
            <p:ph type="pic" sz="quarter" idx="15"/>
          </p:nvPr>
        </p:nvSpPr>
        <p:spPr>
          <a:xfrm>
            <a:off x="1940983"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38" name="Picture Placeholder 33">
            <a:extLst>
              <a:ext uri="{FF2B5EF4-FFF2-40B4-BE49-F238E27FC236}">
                <a16:creationId xmlns:a16="http://schemas.microsoft.com/office/drawing/2014/main" id="{D6848600-B8C1-3041-825D-CC0076BC3E36}"/>
              </a:ext>
            </a:extLst>
          </p:cNvPr>
          <p:cNvSpPr>
            <a:spLocks noGrp="1" noChangeAspect="1"/>
          </p:cNvSpPr>
          <p:nvPr>
            <p:ph type="pic" sz="quarter" idx="17"/>
          </p:nvPr>
        </p:nvSpPr>
        <p:spPr>
          <a:xfrm>
            <a:off x="3649822"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39" name="Picture Placeholder 33">
            <a:extLst>
              <a:ext uri="{FF2B5EF4-FFF2-40B4-BE49-F238E27FC236}">
                <a16:creationId xmlns:a16="http://schemas.microsoft.com/office/drawing/2014/main" id="{78880E06-DE2D-374C-B14C-2248A2F1D113}"/>
              </a:ext>
            </a:extLst>
          </p:cNvPr>
          <p:cNvSpPr>
            <a:spLocks noGrp="1" noChangeAspect="1"/>
          </p:cNvSpPr>
          <p:nvPr>
            <p:ph type="pic" sz="quarter" idx="18"/>
          </p:nvPr>
        </p:nvSpPr>
        <p:spPr>
          <a:xfrm>
            <a:off x="5358661"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0" name="Picture Placeholder 33">
            <a:extLst>
              <a:ext uri="{FF2B5EF4-FFF2-40B4-BE49-F238E27FC236}">
                <a16:creationId xmlns:a16="http://schemas.microsoft.com/office/drawing/2014/main" id="{C84804E8-68A5-A549-89F1-4EA97B6AE8CF}"/>
              </a:ext>
            </a:extLst>
          </p:cNvPr>
          <p:cNvSpPr>
            <a:spLocks noGrp="1" noChangeAspect="1"/>
          </p:cNvSpPr>
          <p:nvPr>
            <p:ph type="pic" sz="quarter" idx="19"/>
          </p:nvPr>
        </p:nvSpPr>
        <p:spPr>
          <a:xfrm>
            <a:off x="7067500"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1" name="Picture Placeholder 33">
            <a:extLst>
              <a:ext uri="{FF2B5EF4-FFF2-40B4-BE49-F238E27FC236}">
                <a16:creationId xmlns:a16="http://schemas.microsoft.com/office/drawing/2014/main" id="{6D3C7A87-E594-BD47-9993-670327029BBE}"/>
              </a:ext>
            </a:extLst>
          </p:cNvPr>
          <p:cNvSpPr>
            <a:spLocks noGrp="1" noChangeAspect="1"/>
          </p:cNvSpPr>
          <p:nvPr>
            <p:ph type="pic" sz="quarter" idx="20"/>
          </p:nvPr>
        </p:nvSpPr>
        <p:spPr>
          <a:xfrm>
            <a:off x="8776339"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2" name="Picture Placeholder 33">
            <a:extLst>
              <a:ext uri="{FF2B5EF4-FFF2-40B4-BE49-F238E27FC236}">
                <a16:creationId xmlns:a16="http://schemas.microsoft.com/office/drawing/2014/main" id="{FB3923FF-7DD6-7B45-9D4D-04F6A668AB39}"/>
              </a:ext>
            </a:extLst>
          </p:cNvPr>
          <p:cNvSpPr>
            <a:spLocks noGrp="1" noChangeAspect="1"/>
          </p:cNvSpPr>
          <p:nvPr>
            <p:ph type="pic" sz="quarter" idx="21"/>
          </p:nvPr>
        </p:nvSpPr>
        <p:spPr>
          <a:xfrm>
            <a:off x="10485178" y="11406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3" name="Picture Placeholder 33">
            <a:extLst>
              <a:ext uri="{FF2B5EF4-FFF2-40B4-BE49-F238E27FC236}">
                <a16:creationId xmlns:a16="http://schemas.microsoft.com/office/drawing/2014/main" id="{16006EF7-B18B-E64A-A938-6D2F13F74317}"/>
              </a:ext>
            </a:extLst>
          </p:cNvPr>
          <p:cNvSpPr>
            <a:spLocks noGrp="1" noChangeAspect="1"/>
          </p:cNvSpPr>
          <p:nvPr>
            <p:ph type="pic" sz="quarter" idx="22"/>
          </p:nvPr>
        </p:nvSpPr>
        <p:spPr>
          <a:xfrm>
            <a:off x="232144"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4" name="Picture Placeholder 33">
            <a:extLst>
              <a:ext uri="{FF2B5EF4-FFF2-40B4-BE49-F238E27FC236}">
                <a16:creationId xmlns:a16="http://schemas.microsoft.com/office/drawing/2014/main" id="{9AAFAAF3-2D35-7640-9994-4C316048E799}"/>
              </a:ext>
            </a:extLst>
          </p:cNvPr>
          <p:cNvSpPr>
            <a:spLocks noGrp="1" noChangeAspect="1"/>
          </p:cNvSpPr>
          <p:nvPr>
            <p:ph type="pic" sz="quarter" idx="23"/>
          </p:nvPr>
        </p:nvSpPr>
        <p:spPr>
          <a:xfrm>
            <a:off x="1940983"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5" name="Picture Placeholder 33">
            <a:extLst>
              <a:ext uri="{FF2B5EF4-FFF2-40B4-BE49-F238E27FC236}">
                <a16:creationId xmlns:a16="http://schemas.microsoft.com/office/drawing/2014/main" id="{AEB3C526-56C8-6D42-B00E-82986176FA16}"/>
              </a:ext>
            </a:extLst>
          </p:cNvPr>
          <p:cNvSpPr>
            <a:spLocks noGrp="1" noChangeAspect="1"/>
          </p:cNvSpPr>
          <p:nvPr>
            <p:ph type="pic" sz="quarter" idx="24"/>
          </p:nvPr>
        </p:nvSpPr>
        <p:spPr>
          <a:xfrm>
            <a:off x="3649822"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6" name="Picture Placeholder 33">
            <a:extLst>
              <a:ext uri="{FF2B5EF4-FFF2-40B4-BE49-F238E27FC236}">
                <a16:creationId xmlns:a16="http://schemas.microsoft.com/office/drawing/2014/main" id="{04D8DB9C-F4DF-584E-8997-396D7DCC02FA}"/>
              </a:ext>
            </a:extLst>
          </p:cNvPr>
          <p:cNvSpPr>
            <a:spLocks noGrp="1" noChangeAspect="1"/>
          </p:cNvSpPr>
          <p:nvPr>
            <p:ph type="pic" sz="quarter" idx="25"/>
          </p:nvPr>
        </p:nvSpPr>
        <p:spPr>
          <a:xfrm>
            <a:off x="5358661"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7" name="Picture Placeholder 33">
            <a:extLst>
              <a:ext uri="{FF2B5EF4-FFF2-40B4-BE49-F238E27FC236}">
                <a16:creationId xmlns:a16="http://schemas.microsoft.com/office/drawing/2014/main" id="{31423380-9425-C54C-B82E-61A36528FA13}"/>
              </a:ext>
            </a:extLst>
          </p:cNvPr>
          <p:cNvSpPr>
            <a:spLocks noGrp="1" noChangeAspect="1"/>
          </p:cNvSpPr>
          <p:nvPr>
            <p:ph type="pic" sz="quarter" idx="26"/>
          </p:nvPr>
        </p:nvSpPr>
        <p:spPr>
          <a:xfrm>
            <a:off x="7067500"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8" name="Picture Placeholder 33">
            <a:extLst>
              <a:ext uri="{FF2B5EF4-FFF2-40B4-BE49-F238E27FC236}">
                <a16:creationId xmlns:a16="http://schemas.microsoft.com/office/drawing/2014/main" id="{4AAD5708-D9FE-2044-9FCF-D210924C49FD}"/>
              </a:ext>
            </a:extLst>
          </p:cNvPr>
          <p:cNvSpPr>
            <a:spLocks noGrp="1" noChangeAspect="1"/>
          </p:cNvSpPr>
          <p:nvPr>
            <p:ph type="pic" sz="quarter" idx="27"/>
          </p:nvPr>
        </p:nvSpPr>
        <p:spPr>
          <a:xfrm>
            <a:off x="8776339"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49" name="Picture Placeholder 33">
            <a:extLst>
              <a:ext uri="{FF2B5EF4-FFF2-40B4-BE49-F238E27FC236}">
                <a16:creationId xmlns:a16="http://schemas.microsoft.com/office/drawing/2014/main" id="{929AC615-196C-EE4E-88D0-216E01386390}"/>
              </a:ext>
            </a:extLst>
          </p:cNvPr>
          <p:cNvSpPr>
            <a:spLocks noGrp="1" noChangeAspect="1"/>
          </p:cNvSpPr>
          <p:nvPr>
            <p:ph type="pic" sz="quarter" idx="28"/>
          </p:nvPr>
        </p:nvSpPr>
        <p:spPr>
          <a:xfrm>
            <a:off x="10485178" y="3883829"/>
            <a:ext cx="1481137" cy="1481137"/>
          </a:xfrm>
          <a:solidFill>
            <a:schemeClr val="tx2"/>
          </a:solidFill>
        </p:spPr>
        <p:txBody>
          <a:bodyPr/>
          <a:lstStyle>
            <a:lvl1pPr marL="0" indent="0">
              <a:buNone/>
              <a:defRPr sz="1200">
                <a:solidFill>
                  <a:schemeClr val="bg1"/>
                </a:solidFill>
              </a:defRPr>
            </a:lvl1pPr>
          </a:lstStyle>
          <a:p>
            <a:endParaRPr lang="en-US"/>
          </a:p>
        </p:txBody>
      </p:sp>
      <p:sp>
        <p:nvSpPr>
          <p:cNvPr id="51" name="Text Placeholder 50">
            <a:extLst>
              <a:ext uri="{FF2B5EF4-FFF2-40B4-BE49-F238E27FC236}">
                <a16:creationId xmlns:a16="http://schemas.microsoft.com/office/drawing/2014/main" id="{FB1EA646-87FB-3F4A-8BFB-F69F86C02258}"/>
              </a:ext>
            </a:extLst>
          </p:cNvPr>
          <p:cNvSpPr>
            <a:spLocks noGrp="1"/>
          </p:cNvSpPr>
          <p:nvPr>
            <p:ph type="body" sz="quarter" idx="29" hasCustomPrompt="1"/>
          </p:nvPr>
        </p:nvSpPr>
        <p:spPr>
          <a:xfrm>
            <a:off x="140953" y="2694190"/>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52" name="Text Placeholder 50">
            <a:extLst>
              <a:ext uri="{FF2B5EF4-FFF2-40B4-BE49-F238E27FC236}">
                <a16:creationId xmlns:a16="http://schemas.microsoft.com/office/drawing/2014/main" id="{99CBA775-7048-2243-8FD5-B975E60A4483}"/>
              </a:ext>
            </a:extLst>
          </p:cNvPr>
          <p:cNvSpPr>
            <a:spLocks noGrp="1"/>
          </p:cNvSpPr>
          <p:nvPr>
            <p:ph type="body" sz="quarter" idx="30" hasCustomPrompt="1"/>
          </p:nvPr>
        </p:nvSpPr>
        <p:spPr>
          <a:xfrm>
            <a:off x="140953" y="2856259"/>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53" name="Text Placeholder 50">
            <a:extLst>
              <a:ext uri="{FF2B5EF4-FFF2-40B4-BE49-F238E27FC236}">
                <a16:creationId xmlns:a16="http://schemas.microsoft.com/office/drawing/2014/main" id="{C35B052B-A355-8A49-90EC-421C2BE7EEFC}"/>
              </a:ext>
            </a:extLst>
          </p:cNvPr>
          <p:cNvSpPr>
            <a:spLocks noGrp="1"/>
          </p:cNvSpPr>
          <p:nvPr>
            <p:ph type="body" sz="quarter" idx="31" hasCustomPrompt="1"/>
          </p:nvPr>
        </p:nvSpPr>
        <p:spPr>
          <a:xfrm>
            <a:off x="1830416" y="2694190"/>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54" name="Text Placeholder 50">
            <a:extLst>
              <a:ext uri="{FF2B5EF4-FFF2-40B4-BE49-F238E27FC236}">
                <a16:creationId xmlns:a16="http://schemas.microsoft.com/office/drawing/2014/main" id="{25CD8CC9-A8CC-5D4B-B00B-28BD01C279D3}"/>
              </a:ext>
            </a:extLst>
          </p:cNvPr>
          <p:cNvSpPr>
            <a:spLocks noGrp="1"/>
          </p:cNvSpPr>
          <p:nvPr>
            <p:ph type="body" sz="quarter" idx="32" hasCustomPrompt="1"/>
          </p:nvPr>
        </p:nvSpPr>
        <p:spPr>
          <a:xfrm>
            <a:off x="1830416" y="285625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55" name="Text Placeholder 50">
            <a:extLst>
              <a:ext uri="{FF2B5EF4-FFF2-40B4-BE49-F238E27FC236}">
                <a16:creationId xmlns:a16="http://schemas.microsoft.com/office/drawing/2014/main" id="{2EC8CE3A-1FB5-A946-A5F5-944154352062}"/>
              </a:ext>
            </a:extLst>
          </p:cNvPr>
          <p:cNvSpPr>
            <a:spLocks noGrp="1"/>
          </p:cNvSpPr>
          <p:nvPr>
            <p:ph type="body" sz="quarter" idx="33" hasCustomPrompt="1"/>
          </p:nvPr>
        </p:nvSpPr>
        <p:spPr>
          <a:xfrm>
            <a:off x="3537296" y="2694190"/>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56" name="Text Placeholder 50">
            <a:extLst>
              <a:ext uri="{FF2B5EF4-FFF2-40B4-BE49-F238E27FC236}">
                <a16:creationId xmlns:a16="http://schemas.microsoft.com/office/drawing/2014/main" id="{F7FFBAAC-7D76-0D45-8E51-26E3ACC2F6F0}"/>
              </a:ext>
            </a:extLst>
          </p:cNvPr>
          <p:cNvSpPr>
            <a:spLocks noGrp="1"/>
          </p:cNvSpPr>
          <p:nvPr>
            <p:ph type="body" sz="quarter" idx="34" hasCustomPrompt="1"/>
          </p:nvPr>
        </p:nvSpPr>
        <p:spPr>
          <a:xfrm>
            <a:off x="3537296" y="2856259"/>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57" name="Text Placeholder 50">
            <a:extLst>
              <a:ext uri="{FF2B5EF4-FFF2-40B4-BE49-F238E27FC236}">
                <a16:creationId xmlns:a16="http://schemas.microsoft.com/office/drawing/2014/main" id="{696889B2-1321-DE4B-95A7-AA10293E1C14}"/>
              </a:ext>
            </a:extLst>
          </p:cNvPr>
          <p:cNvSpPr>
            <a:spLocks noGrp="1"/>
          </p:cNvSpPr>
          <p:nvPr>
            <p:ph type="body" sz="quarter" idx="35" hasCustomPrompt="1"/>
          </p:nvPr>
        </p:nvSpPr>
        <p:spPr>
          <a:xfrm>
            <a:off x="5248094" y="2694190"/>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58" name="Text Placeholder 50">
            <a:extLst>
              <a:ext uri="{FF2B5EF4-FFF2-40B4-BE49-F238E27FC236}">
                <a16:creationId xmlns:a16="http://schemas.microsoft.com/office/drawing/2014/main" id="{0B160EC0-F5CE-C548-A55E-A8157EB7B206}"/>
              </a:ext>
            </a:extLst>
          </p:cNvPr>
          <p:cNvSpPr>
            <a:spLocks noGrp="1"/>
          </p:cNvSpPr>
          <p:nvPr>
            <p:ph type="body" sz="quarter" idx="36" hasCustomPrompt="1"/>
          </p:nvPr>
        </p:nvSpPr>
        <p:spPr>
          <a:xfrm>
            <a:off x="5248094" y="285625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59" name="Text Placeholder 50">
            <a:extLst>
              <a:ext uri="{FF2B5EF4-FFF2-40B4-BE49-F238E27FC236}">
                <a16:creationId xmlns:a16="http://schemas.microsoft.com/office/drawing/2014/main" id="{B806518B-9EC7-2846-87BC-B7349BCEE807}"/>
              </a:ext>
            </a:extLst>
          </p:cNvPr>
          <p:cNvSpPr>
            <a:spLocks noGrp="1"/>
          </p:cNvSpPr>
          <p:nvPr>
            <p:ph type="body" sz="quarter" idx="37" hasCustomPrompt="1"/>
          </p:nvPr>
        </p:nvSpPr>
        <p:spPr>
          <a:xfrm>
            <a:off x="6951056" y="2694190"/>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60" name="Text Placeholder 50">
            <a:extLst>
              <a:ext uri="{FF2B5EF4-FFF2-40B4-BE49-F238E27FC236}">
                <a16:creationId xmlns:a16="http://schemas.microsoft.com/office/drawing/2014/main" id="{3E7F3CA2-59C4-D243-B7B3-F68A8A3A7895}"/>
              </a:ext>
            </a:extLst>
          </p:cNvPr>
          <p:cNvSpPr>
            <a:spLocks noGrp="1"/>
          </p:cNvSpPr>
          <p:nvPr>
            <p:ph type="body" sz="quarter" idx="38" hasCustomPrompt="1"/>
          </p:nvPr>
        </p:nvSpPr>
        <p:spPr>
          <a:xfrm>
            <a:off x="6951056" y="285625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61" name="Text Placeholder 50">
            <a:extLst>
              <a:ext uri="{FF2B5EF4-FFF2-40B4-BE49-F238E27FC236}">
                <a16:creationId xmlns:a16="http://schemas.microsoft.com/office/drawing/2014/main" id="{779A379B-7503-2D42-9D32-C53C482FA2FC}"/>
              </a:ext>
            </a:extLst>
          </p:cNvPr>
          <p:cNvSpPr>
            <a:spLocks noGrp="1"/>
          </p:cNvSpPr>
          <p:nvPr>
            <p:ph type="body" sz="quarter" idx="39" hasCustomPrompt="1"/>
          </p:nvPr>
        </p:nvSpPr>
        <p:spPr>
          <a:xfrm>
            <a:off x="8666645" y="2694190"/>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62" name="Text Placeholder 50">
            <a:extLst>
              <a:ext uri="{FF2B5EF4-FFF2-40B4-BE49-F238E27FC236}">
                <a16:creationId xmlns:a16="http://schemas.microsoft.com/office/drawing/2014/main" id="{83F84BA6-8075-DF4E-A5FF-5F364BD2FCC4}"/>
              </a:ext>
            </a:extLst>
          </p:cNvPr>
          <p:cNvSpPr>
            <a:spLocks noGrp="1"/>
          </p:cNvSpPr>
          <p:nvPr>
            <p:ph type="body" sz="quarter" idx="40" hasCustomPrompt="1"/>
          </p:nvPr>
        </p:nvSpPr>
        <p:spPr>
          <a:xfrm>
            <a:off x="8666645" y="2856259"/>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63" name="Text Placeholder 50">
            <a:extLst>
              <a:ext uri="{FF2B5EF4-FFF2-40B4-BE49-F238E27FC236}">
                <a16:creationId xmlns:a16="http://schemas.microsoft.com/office/drawing/2014/main" id="{47D135D0-6D4D-2145-A212-5E826691128E}"/>
              </a:ext>
            </a:extLst>
          </p:cNvPr>
          <p:cNvSpPr>
            <a:spLocks noGrp="1"/>
          </p:cNvSpPr>
          <p:nvPr>
            <p:ph type="body" sz="quarter" idx="41" hasCustomPrompt="1"/>
          </p:nvPr>
        </p:nvSpPr>
        <p:spPr>
          <a:xfrm>
            <a:off x="10386152" y="2694190"/>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64" name="Text Placeholder 50">
            <a:extLst>
              <a:ext uri="{FF2B5EF4-FFF2-40B4-BE49-F238E27FC236}">
                <a16:creationId xmlns:a16="http://schemas.microsoft.com/office/drawing/2014/main" id="{68C85968-DB31-6348-BD54-407CFF4647E4}"/>
              </a:ext>
            </a:extLst>
          </p:cNvPr>
          <p:cNvSpPr>
            <a:spLocks noGrp="1"/>
          </p:cNvSpPr>
          <p:nvPr>
            <p:ph type="body" sz="quarter" idx="42" hasCustomPrompt="1"/>
          </p:nvPr>
        </p:nvSpPr>
        <p:spPr>
          <a:xfrm>
            <a:off x="10386152" y="285625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65" name="Text Placeholder 50">
            <a:extLst>
              <a:ext uri="{FF2B5EF4-FFF2-40B4-BE49-F238E27FC236}">
                <a16:creationId xmlns:a16="http://schemas.microsoft.com/office/drawing/2014/main" id="{D291FEED-15D6-BE4F-AA6C-A233984C3BBE}"/>
              </a:ext>
            </a:extLst>
          </p:cNvPr>
          <p:cNvSpPr>
            <a:spLocks noGrp="1"/>
          </p:cNvSpPr>
          <p:nvPr>
            <p:ph type="body" sz="quarter" idx="43" hasCustomPrompt="1"/>
          </p:nvPr>
        </p:nvSpPr>
        <p:spPr>
          <a:xfrm>
            <a:off x="140953" y="5437389"/>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66" name="Text Placeholder 50">
            <a:extLst>
              <a:ext uri="{FF2B5EF4-FFF2-40B4-BE49-F238E27FC236}">
                <a16:creationId xmlns:a16="http://schemas.microsoft.com/office/drawing/2014/main" id="{E295DEF2-C509-E84A-84CB-9EE4F6A6A823}"/>
              </a:ext>
            </a:extLst>
          </p:cNvPr>
          <p:cNvSpPr>
            <a:spLocks noGrp="1"/>
          </p:cNvSpPr>
          <p:nvPr>
            <p:ph type="body" sz="quarter" idx="44" hasCustomPrompt="1"/>
          </p:nvPr>
        </p:nvSpPr>
        <p:spPr>
          <a:xfrm>
            <a:off x="140953" y="5599458"/>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67" name="Text Placeholder 50">
            <a:extLst>
              <a:ext uri="{FF2B5EF4-FFF2-40B4-BE49-F238E27FC236}">
                <a16:creationId xmlns:a16="http://schemas.microsoft.com/office/drawing/2014/main" id="{90F0EF82-7BB2-584A-A3DC-B4CDC0FF59AD}"/>
              </a:ext>
            </a:extLst>
          </p:cNvPr>
          <p:cNvSpPr>
            <a:spLocks noGrp="1"/>
          </p:cNvSpPr>
          <p:nvPr>
            <p:ph type="body" sz="quarter" idx="45" hasCustomPrompt="1"/>
          </p:nvPr>
        </p:nvSpPr>
        <p:spPr>
          <a:xfrm>
            <a:off x="1830416" y="543738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68" name="Text Placeholder 50">
            <a:extLst>
              <a:ext uri="{FF2B5EF4-FFF2-40B4-BE49-F238E27FC236}">
                <a16:creationId xmlns:a16="http://schemas.microsoft.com/office/drawing/2014/main" id="{9D06A22E-175F-934F-AB12-BA39D684B876}"/>
              </a:ext>
            </a:extLst>
          </p:cNvPr>
          <p:cNvSpPr>
            <a:spLocks noGrp="1"/>
          </p:cNvSpPr>
          <p:nvPr>
            <p:ph type="body" sz="quarter" idx="46" hasCustomPrompt="1"/>
          </p:nvPr>
        </p:nvSpPr>
        <p:spPr>
          <a:xfrm>
            <a:off x="1830416" y="5599458"/>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69" name="Text Placeholder 50">
            <a:extLst>
              <a:ext uri="{FF2B5EF4-FFF2-40B4-BE49-F238E27FC236}">
                <a16:creationId xmlns:a16="http://schemas.microsoft.com/office/drawing/2014/main" id="{9901218C-24C5-AD4D-8DE8-5BACFF26A290}"/>
              </a:ext>
            </a:extLst>
          </p:cNvPr>
          <p:cNvSpPr>
            <a:spLocks noGrp="1"/>
          </p:cNvSpPr>
          <p:nvPr>
            <p:ph type="body" sz="quarter" idx="47" hasCustomPrompt="1"/>
          </p:nvPr>
        </p:nvSpPr>
        <p:spPr>
          <a:xfrm>
            <a:off x="3537296" y="5437389"/>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70" name="Text Placeholder 50">
            <a:extLst>
              <a:ext uri="{FF2B5EF4-FFF2-40B4-BE49-F238E27FC236}">
                <a16:creationId xmlns:a16="http://schemas.microsoft.com/office/drawing/2014/main" id="{09278623-496D-0340-8262-F96BDD8E48E0}"/>
              </a:ext>
            </a:extLst>
          </p:cNvPr>
          <p:cNvSpPr>
            <a:spLocks noGrp="1"/>
          </p:cNvSpPr>
          <p:nvPr>
            <p:ph type="body" sz="quarter" idx="48" hasCustomPrompt="1"/>
          </p:nvPr>
        </p:nvSpPr>
        <p:spPr>
          <a:xfrm>
            <a:off x="3537296" y="5599458"/>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71" name="Text Placeholder 50">
            <a:extLst>
              <a:ext uri="{FF2B5EF4-FFF2-40B4-BE49-F238E27FC236}">
                <a16:creationId xmlns:a16="http://schemas.microsoft.com/office/drawing/2014/main" id="{28DC7529-D15F-CF47-BF46-01CD2B2B2FC4}"/>
              </a:ext>
            </a:extLst>
          </p:cNvPr>
          <p:cNvSpPr>
            <a:spLocks noGrp="1"/>
          </p:cNvSpPr>
          <p:nvPr>
            <p:ph type="body" sz="quarter" idx="49" hasCustomPrompt="1"/>
          </p:nvPr>
        </p:nvSpPr>
        <p:spPr>
          <a:xfrm>
            <a:off x="5248094" y="543738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72" name="Text Placeholder 50">
            <a:extLst>
              <a:ext uri="{FF2B5EF4-FFF2-40B4-BE49-F238E27FC236}">
                <a16:creationId xmlns:a16="http://schemas.microsoft.com/office/drawing/2014/main" id="{930D7A15-8091-B844-8CC8-7EADE7B3439C}"/>
              </a:ext>
            </a:extLst>
          </p:cNvPr>
          <p:cNvSpPr>
            <a:spLocks noGrp="1"/>
          </p:cNvSpPr>
          <p:nvPr>
            <p:ph type="body" sz="quarter" idx="50" hasCustomPrompt="1"/>
          </p:nvPr>
        </p:nvSpPr>
        <p:spPr>
          <a:xfrm>
            <a:off x="5248094" y="5599458"/>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73" name="Text Placeholder 50">
            <a:extLst>
              <a:ext uri="{FF2B5EF4-FFF2-40B4-BE49-F238E27FC236}">
                <a16:creationId xmlns:a16="http://schemas.microsoft.com/office/drawing/2014/main" id="{E3586872-9664-9440-9563-8A34DA1331BD}"/>
              </a:ext>
            </a:extLst>
          </p:cNvPr>
          <p:cNvSpPr>
            <a:spLocks noGrp="1"/>
          </p:cNvSpPr>
          <p:nvPr>
            <p:ph type="body" sz="quarter" idx="51" hasCustomPrompt="1"/>
          </p:nvPr>
        </p:nvSpPr>
        <p:spPr>
          <a:xfrm>
            <a:off x="6951056" y="543738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74" name="Text Placeholder 50">
            <a:extLst>
              <a:ext uri="{FF2B5EF4-FFF2-40B4-BE49-F238E27FC236}">
                <a16:creationId xmlns:a16="http://schemas.microsoft.com/office/drawing/2014/main" id="{EB14D818-8861-224D-9B7A-4A32DA98BC9E}"/>
              </a:ext>
            </a:extLst>
          </p:cNvPr>
          <p:cNvSpPr>
            <a:spLocks noGrp="1"/>
          </p:cNvSpPr>
          <p:nvPr>
            <p:ph type="body" sz="quarter" idx="52" hasCustomPrompt="1"/>
          </p:nvPr>
        </p:nvSpPr>
        <p:spPr>
          <a:xfrm>
            <a:off x="6951056" y="5599458"/>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75" name="Text Placeholder 50">
            <a:extLst>
              <a:ext uri="{FF2B5EF4-FFF2-40B4-BE49-F238E27FC236}">
                <a16:creationId xmlns:a16="http://schemas.microsoft.com/office/drawing/2014/main" id="{90D1588A-A83C-7945-8C25-D3321AFF4018}"/>
              </a:ext>
            </a:extLst>
          </p:cNvPr>
          <p:cNvSpPr>
            <a:spLocks noGrp="1"/>
          </p:cNvSpPr>
          <p:nvPr>
            <p:ph type="body" sz="quarter" idx="53" hasCustomPrompt="1"/>
          </p:nvPr>
        </p:nvSpPr>
        <p:spPr>
          <a:xfrm>
            <a:off x="8666645" y="5437389"/>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76" name="Text Placeholder 50">
            <a:extLst>
              <a:ext uri="{FF2B5EF4-FFF2-40B4-BE49-F238E27FC236}">
                <a16:creationId xmlns:a16="http://schemas.microsoft.com/office/drawing/2014/main" id="{B1C4B8D4-11F3-6E4C-9DCB-AAD47CB989A7}"/>
              </a:ext>
            </a:extLst>
          </p:cNvPr>
          <p:cNvSpPr>
            <a:spLocks noGrp="1"/>
          </p:cNvSpPr>
          <p:nvPr>
            <p:ph type="body" sz="quarter" idx="54" hasCustomPrompt="1"/>
          </p:nvPr>
        </p:nvSpPr>
        <p:spPr>
          <a:xfrm>
            <a:off x="8666645" y="5599458"/>
            <a:ext cx="1572328"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
        <p:nvSpPr>
          <p:cNvPr id="77" name="Text Placeholder 50">
            <a:extLst>
              <a:ext uri="{FF2B5EF4-FFF2-40B4-BE49-F238E27FC236}">
                <a16:creationId xmlns:a16="http://schemas.microsoft.com/office/drawing/2014/main" id="{A3AEFC10-E7B8-FF40-A363-03F33B575643}"/>
              </a:ext>
            </a:extLst>
          </p:cNvPr>
          <p:cNvSpPr>
            <a:spLocks noGrp="1"/>
          </p:cNvSpPr>
          <p:nvPr>
            <p:ph type="body" sz="quarter" idx="55" hasCustomPrompt="1"/>
          </p:nvPr>
        </p:nvSpPr>
        <p:spPr>
          <a:xfrm>
            <a:off x="10386152" y="5437389"/>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NAME LASTNAME</a:t>
            </a:r>
          </a:p>
        </p:txBody>
      </p:sp>
      <p:sp>
        <p:nvSpPr>
          <p:cNvPr id="78" name="Text Placeholder 50">
            <a:extLst>
              <a:ext uri="{FF2B5EF4-FFF2-40B4-BE49-F238E27FC236}">
                <a16:creationId xmlns:a16="http://schemas.microsoft.com/office/drawing/2014/main" id="{8B6AE834-2ACF-0A4B-BC28-06418F7FD3FC}"/>
              </a:ext>
            </a:extLst>
          </p:cNvPr>
          <p:cNvSpPr>
            <a:spLocks noGrp="1"/>
          </p:cNvSpPr>
          <p:nvPr>
            <p:ph type="body" sz="quarter" idx="56" hasCustomPrompt="1"/>
          </p:nvPr>
        </p:nvSpPr>
        <p:spPr>
          <a:xfrm>
            <a:off x="10386152" y="5599458"/>
            <a:ext cx="1591704" cy="246221"/>
          </a:xfr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10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Title</a:t>
            </a:r>
          </a:p>
        </p:txBody>
      </p:sp>
    </p:spTree>
    <p:extLst>
      <p:ext uri="{BB962C8B-B14F-4D97-AF65-F5344CB8AC3E}">
        <p14:creationId xmlns:p14="http://schemas.microsoft.com/office/powerpoint/2010/main" val="2257357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Businesses">
    <p:spTree>
      <p:nvGrpSpPr>
        <p:cNvPr id="1" name=""/>
        <p:cNvGrpSpPr/>
        <p:nvPr/>
      </p:nvGrpSpPr>
      <p:grpSpPr>
        <a:xfrm>
          <a:off x="0" y="0"/>
          <a:ext cx="0" cy="0"/>
          <a:chOff x="0" y="0"/>
          <a:chExt cx="0" cy="0"/>
        </a:xfrm>
      </p:grpSpPr>
      <p:pic>
        <p:nvPicPr>
          <p:cNvPr id="30" name="Picture 29" descr="A picture containing plane, airplane, outdoor, old&#10;&#10;Description automatically generated">
            <a:extLst>
              <a:ext uri="{FF2B5EF4-FFF2-40B4-BE49-F238E27FC236}">
                <a16:creationId xmlns:a16="http://schemas.microsoft.com/office/drawing/2014/main" id="{D5A3C0C9-0BE3-8346-B477-92408052352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29186" y="836878"/>
            <a:ext cx="3658405" cy="2401622"/>
          </a:xfrm>
          <a:prstGeom prst="rect">
            <a:avLst/>
          </a:prstGeom>
        </p:spPr>
      </p:pic>
      <p:pic>
        <p:nvPicPr>
          <p:cNvPr id="31" name="Picture 30" descr="A picture containing indoor, table, sitting, white&#10;&#10;Description automatically generated">
            <a:extLst>
              <a:ext uri="{FF2B5EF4-FFF2-40B4-BE49-F238E27FC236}">
                <a16:creationId xmlns:a16="http://schemas.microsoft.com/office/drawing/2014/main" id="{8FED9FCD-BEEC-A141-A392-25624182A47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268297" y="829594"/>
            <a:ext cx="3648822" cy="2408906"/>
          </a:xfrm>
          <a:prstGeom prst="rect">
            <a:avLst/>
          </a:prstGeom>
        </p:spPr>
      </p:pic>
      <p:pic>
        <p:nvPicPr>
          <p:cNvPr id="32" name="Picture 31" descr="A picture containing outdoor, sitting, table, lined&#10;&#10;Description automatically generated">
            <a:extLst>
              <a:ext uri="{FF2B5EF4-FFF2-40B4-BE49-F238E27FC236}">
                <a16:creationId xmlns:a16="http://schemas.microsoft.com/office/drawing/2014/main" id="{39532A81-8B15-014B-8E0B-D0F9732764A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2"/>
          <a:stretch/>
        </p:blipFill>
        <p:spPr>
          <a:xfrm>
            <a:off x="8315466" y="829633"/>
            <a:ext cx="3659089" cy="2400461"/>
          </a:xfrm>
          <a:prstGeom prst="rect">
            <a:avLst/>
          </a:prstGeom>
        </p:spPr>
      </p:pic>
      <p:sp>
        <p:nvSpPr>
          <p:cNvPr id="33" name="Title 1">
            <a:extLst>
              <a:ext uri="{FF2B5EF4-FFF2-40B4-BE49-F238E27FC236}">
                <a16:creationId xmlns:a16="http://schemas.microsoft.com/office/drawing/2014/main" id="{2721B50A-D000-D348-9C14-090653F9C404}"/>
              </a:ext>
            </a:extLst>
          </p:cNvPr>
          <p:cNvSpPr txBox="1">
            <a:spLocks/>
          </p:cNvSpPr>
          <p:nvPr userDrawn="1"/>
        </p:nvSpPr>
        <p:spPr>
          <a:xfrm>
            <a:off x="228600" y="228600"/>
            <a:ext cx="5422900" cy="32004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cap="all" dirty="0">
                <a:latin typeface="Arial" panose="020B0604020202020204" pitchFamily="34" charset="0"/>
                <a:ea typeface="Verdana" panose="020B0604030504040204" pitchFamily="34" charset="0"/>
                <a:cs typeface="Arial" panose="020B0604020202020204" pitchFamily="34" charset="0"/>
              </a:rPr>
              <a:t>OUR BUSINESSES </a:t>
            </a:r>
            <a:r>
              <a:rPr lang="en-US" sz="1200" b="1" cap="all" dirty="0">
                <a:latin typeface="Arial" panose="020B0604020202020204" pitchFamily="34" charset="0"/>
                <a:ea typeface="Verdana" panose="020B0604030504040204" pitchFamily="34" charset="0"/>
                <a:cs typeface="Arial" panose="020B0604020202020204" pitchFamily="34" charset="0"/>
              </a:rPr>
              <a:t>CORPORATE OVERVIEW</a:t>
            </a:r>
          </a:p>
        </p:txBody>
      </p:sp>
      <p:cxnSp>
        <p:nvCxnSpPr>
          <p:cNvPr id="50" name="Straight Connector 49">
            <a:extLst>
              <a:ext uri="{FF2B5EF4-FFF2-40B4-BE49-F238E27FC236}">
                <a16:creationId xmlns:a16="http://schemas.microsoft.com/office/drawing/2014/main" id="{75F9C210-1042-8949-8006-E342CDB157AD}"/>
              </a:ext>
            </a:extLst>
          </p:cNvPr>
          <p:cNvCxnSpPr>
            <a:cxnSpLocks/>
          </p:cNvCxnSpPr>
          <p:nvPr userDrawn="1"/>
        </p:nvCxnSpPr>
        <p:spPr>
          <a:xfrm>
            <a:off x="224261" y="4007411"/>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3FDC180-CA0F-5C45-A1FD-5E4082FE336B}"/>
              </a:ext>
            </a:extLst>
          </p:cNvPr>
          <p:cNvCxnSpPr>
            <a:cxnSpLocks/>
          </p:cNvCxnSpPr>
          <p:nvPr userDrawn="1"/>
        </p:nvCxnSpPr>
        <p:spPr>
          <a:xfrm>
            <a:off x="4266773"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07CA919-AE9A-F447-8F4F-D53107EC3B29}"/>
              </a:ext>
            </a:extLst>
          </p:cNvPr>
          <p:cNvCxnSpPr>
            <a:cxnSpLocks/>
          </p:cNvCxnSpPr>
          <p:nvPr userDrawn="1"/>
        </p:nvCxnSpPr>
        <p:spPr>
          <a:xfrm>
            <a:off x="8315466"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 Placeholder 24">
            <a:extLst>
              <a:ext uri="{FF2B5EF4-FFF2-40B4-BE49-F238E27FC236}">
                <a16:creationId xmlns:a16="http://schemas.microsoft.com/office/drawing/2014/main" id="{E5BD5700-8EE9-004C-A203-C023869817FB}"/>
              </a:ext>
            </a:extLst>
          </p:cNvPr>
          <p:cNvSpPr>
            <a:spLocks noGrp="1"/>
          </p:cNvSpPr>
          <p:nvPr>
            <p:ph type="body" sz="quarter" idx="16"/>
          </p:nvPr>
        </p:nvSpPr>
        <p:spPr>
          <a:xfrm>
            <a:off x="228600" y="4194118"/>
            <a:ext cx="3657600" cy="924161"/>
          </a:xfrm>
        </p:spPr>
        <p:txBody>
          <a:bodyPr wrap="square">
            <a:noAutofit/>
          </a:bodyPr>
          <a:lstStyle>
            <a:lvl1pPr marL="0" indent="0">
              <a:buNone/>
              <a:defRPr lang="en-US" sz="12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lvl="0" defTabSz="914400" eaLnBrk="1" fontAlgn="b" latinLnBrk="0" hangingPunct="1"/>
            <a:r>
              <a:rPr lang="en-US" dirty="0"/>
              <a:t>Click to edit Master text styles</a:t>
            </a:r>
          </a:p>
        </p:txBody>
      </p:sp>
      <p:sp>
        <p:nvSpPr>
          <p:cNvPr id="57" name="Text Placeholder 24">
            <a:extLst>
              <a:ext uri="{FF2B5EF4-FFF2-40B4-BE49-F238E27FC236}">
                <a16:creationId xmlns:a16="http://schemas.microsoft.com/office/drawing/2014/main" id="{EB017F0A-AEE4-2640-AD25-3723B06166B9}"/>
              </a:ext>
            </a:extLst>
          </p:cNvPr>
          <p:cNvSpPr>
            <a:spLocks noGrp="1"/>
          </p:cNvSpPr>
          <p:nvPr>
            <p:ph type="body" sz="quarter" idx="17"/>
          </p:nvPr>
        </p:nvSpPr>
        <p:spPr>
          <a:xfrm>
            <a:off x="4266773" y="4194119"/>
            <a:ext cx="3657600" cy="92416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1200" dirty="0">
                <a:ea typeface="Verdana" panose="020B0604030504040204" pitchFamily="34" charset="0"/>
              </a:defRPr>
            </a:lvl1pPr>
          </a:lstStyle>
          <a:p>
            <a:pPr marL="0" lvl="0" indent="0" defTabSz="914400" eaLnBrk="1" fontAlgn="b" latinLnBrk="0" hangingPunct="1">
              <a:buNone/>
            </a:pPr>
            <a:r>
              <a:rPr lang="en-US" dirty="0"/>
              <a:t>Click to edit Master text styles</a:t>
            </a:r>
          </a:p>
        </p:txBody>
      </p:sp>
      <p:sp>
        <p:nvSpPr>
          <p:cNvPr id="58" name="Text Placeholder 24">
            <a:extLst>
              <a:ext uri="{FF2B5EF4-FFF2-40B4-BE49-F238E27FC236}">
                <a16:creationId xmlns:a16="http://schemas.microsoft.com/office/drawing/2014/main" id="{861C5E8D-5256-F147-ADD2-8D60E784D369}"/>
              </a:ext>
            </a:extLst>
          </p:cNvPr>
          <p:cNvSpPr>
            <a:spLocks noGrp="1"/>
          </p:cNvSpPr>
          <p:nvPr>
            <p:ph type="body" sz="quarter" idx="18"/>
          </p:nvPr>
        </p:nvSpPr>
        <p:spPr>
          <a:xfrm>
            <a:off x="8315466" y="4194119"/>
            <a:ext cx="3657600" cy="92416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1200" dirty="0">
                <a:ea typeface="Verdana" panose="020B0604030504040204" pitchFamily="34" charset="0"/>
              </a:defRPr>
            </a:lvl1pPr>
          </a:lstStyle>
          <a:p>
            <a:pPr marL="0" lvl="0" indent="0" defTabSz="914400" eaLnBrk="1" fontAlgn="b" latinLnBrk="0" hangingPunct="1">
              <a:buNone/>
            </a:pPr>
            <a:r>
              <a:rPr lang="en-US" dirty="0"/>
              <a:t>Click to edit Master text styles</a:t>
            </a:r>
          </a:p>
        </p:txBody>
      </p:sp>
      <p:cxnSp>
        <p:nvCxnSpPr>
          <p:cNvPr id="59" name="Straight Connector 58">
            <a:extLst>
              <a:ext uri="{FF2B5EF4-FFF2-40B4-BE49-F238E27FC236}">
                <a16:creationId xmlns:a16="http://schemas.microsoft.com/office/drawing/2014/main" id="{B0B36B18-EC41-4341-8F36-35BFF351BA66}"/>
              </a:ext>
            </a:extLst>
          </p:cNvPr>
          <p:cNvCxnSpPr>
            <a:cxnSpLocks/>
          </p:cNvCxnSpPr>
          <p:nvPr userDrawn="1"/>
        </p:nvCxnSpPr>
        <p:spPr>
          <a:xfrm>
            <a:off x="224261" y="5304988"/>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A7992B6-2BFE-BD44-B39C-EB410E436D0C}"/>
              </a:ext>
            </a:extLst>
          </p:cNvPr>
          <p:cNvCxnSpPr>
            <a:cxnSpLocks/>
          </p:cNvCxnSpPr>
          <p:nvPr userDrawn="1"/>
        </p:nvCxnSpPr>
        <p:spPr>
          <a:xfrm>
            <a:off x="4266773" y="5304988"/>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F614F8F-217B-A646-ABE6-396316D17A71}"/>
              </a:ext>
            </a:extLst>
          </p:cNvPr>
          <p:cNvCxnSpPr>
            <a:cxnSpLocks/>
          </p:cNvCxnSpPr>
          <p:nvPr userDrawn="1"/>
        </p:nvCxnSpPr>
        <p:spPr>
          <a:xfrm>
            <a:off x="8315466" y="5304988"/>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itle 1">
            <a:extLst>
              <a:ext uri="{FF2B5EF4-FFF2-40B4-BE49-F238E27FC236}">
                <a16:creationId xmlns:a16="http://schemas.microsoft.com/office/drawing/2014/main" id="{756DD832-24CB-9F41-A9E9-129788EE0460}"/>
              </a:ext>
            </a:extLst>
          </p:cNvPr>
          <p:cNvSpPr txBox="1">
            <a:spLocks/>
          </p:cNvSpPr>
          <p:nvPr userDrawn="1"/>
        </p:nvSpPr>
        <p:spPr>
          <a:xfrm>
            <a:off x="250122" y="3612061"/>
            <a:ext cx="3658405" cy="314806"/>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b="1" dirty="0">
                <a:solidFill>
                  <a:srgbClr val="6400FF"/>
                </a:solidFill>
                <a:latin typeface="Arial" panose="020B0604020202020204" pitchFamily="34" charset="0"/>
                <a:ea typeface="Verdana" panose="020B0604030504040204" pitchFamily="34" charset="0"/>
                <a:cs typeface="Arial" panose="020B0604020202020204" pitchFamily="34" charset="0"/>
              </a:rPr>
              <a:t>COMMERCIAL HVAC</a:t>
            </a:r>
          </a:p>
        </p:txBody>
      </p:sp>
      <p:sp>
        <p:nvSpPr>
          <p:cNvPr id="63" name="Title 1">
            <a:extLst>
              <a:ext uri="{FF2B5EF4-FFF2-40B4-BE49-F238E27FC236}">
                <a16:creationId xmlns:a16="http://schemas.microsoft.com/office/drawing/2014/main" id="{3E634398-3841-514D-A44D-A7F9CDD4CC97}"/>
              </a:ext>
            </a:extLst>
          </p:cNvPr>
          <p:cNvSpPr txBox="1">
            <a:spLocks/>
          </p:cNvSpPr>
          <p:nvPr userDrawn="1"/>
        </p:nvSpPr>
        <p:spPr>
          <a:xfrm>
            <a:off x="4245679" y="3612061"/>
            <a:ext cx="3671439" cy="314806"/>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b="1" dirty="0">
                <a:solidFill>
                  <a:srgbClr val="6400FF"/>
                </a:solidFill>
                <a:latin typeface="Arial"/>
                <a:ea typeface="Verdana"/>
                <a:cs typeface="Arial"/>
              </a:rPr>
              <a:t>RESIDENTIAL HVAC &amp; SUPPLY</a:t>
            </a:r>
            <a:endParaRPr lang="en-US" sz="1200" b="1" dirty="0">
              <a:solidFill>
                <a:srgbClr val="6400FF"/>
              </a:solidFill>
              <a:latin typeface="Arial" panose="020B0604020202020204" pitchFamily="34" charset="0"/>
              <a:ea typeface="Verdana" panose="020B0604030504040204" pitchFamily="34" charset="0"/>
              <a:cs typeface="Arial" panose="020B0604020202020204" pitchFamily="34" charset="0"/>
            </a:endParaRPr>
          </a:p>
        </p:txBody>
      </p:sp>
      <p:sp>
        <p:nvSpPr>
          <p:cNvPr id="64" name="Title 1">
            <a:extLst>
              <a:ext uri="{FF2B5EF4-FFF2-40B4-BE49-F238E27FC236}">
                <a16:creationId xmlns:a16="http://schemas.microsoft.com/office/drawing/2014/main" id="{A10BC83E-74CB-A64C-9A5F-1611E57EBBB6}"/>
              </a:ext>
            </a:extLst>
          </p:cNvPr>
          <p:cNvSpPr txBox="1">
            <a:spLocks/>
          </p:cNvSpPr>
          <p:nvPr userDrawn="1"/>
        </p:nvSpPr>
        <p:spPr>
          <a:xfrm>
            <a:off x="8315466" y="3612061"/>
            <a:ext cx="3657600" cy="314806"/>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b="1" dirty="0">
                <a:solidFill>
                  <a:srgbClr val="6400FF"/>
                </a:solidFill>
                <a:latin typeface="Arial"/>
                <a:ea typeface="Verdana"/>
                <a:cs typeface="Arial"/>
              </a:rPr>
              <a:t>TRANSPORT REFRIGERATION</a:t>
            </a:r>
            <a:endParaRPr lang="en-US" sz="1200" b="1" dirty="0">
              <a:solidFill>
                <a:srgbClr val="6400FF"/>
              </a:solidFill>
              <a:latin typeface="Arial" panose="020B0604020202020204" pitchFamily="34" charset="0"/>
              <a:ea typeface="Verdana" panose="020B0604030504040204" pitchFamily="34" charset="0"/>
              <a:cs typeface="Arial" panose="020B0604020202020204" pitchFamily="34" charset="0"/>
            </a:endParaRPr>
          </a:p>
        </p:txBody>
      </p:sp>
      <p:sp>
        <p:nvSpPr>
          <p:cNvPr id="65" name="Picture Placeholder 16">
            <a:extLst>
              <a:ext uri="{FF2B5EF4-FFF2-40B4-BE49-F238E27FC236}">
                <a16:creationId xmlns:a16="http://schemas.microsoft.com/office/drawing/2014/main" id="{BF1A6202-4B2A-7446-A53A-45B8828301CB}"/>
              </a:ext>
            </a:extLst>
          </p:cNvPr>
          <p:cNvSpPr>
            <a:spLocks noGrp="1"/>
          </p:cNvSpPr>
          <p:nvPr>
            <p:ph type="pic" sz="quarter" idx="19" hasCustomPrompt="1"/>
          </p:nvPr>
        </p:nvSpPr>
        <p:spPr>
          <a:xfrm>
            <a:off x="250451"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6" name="Picture Placeholder 16">
            <a:extLst>
              <a:ext uri="{FF2B5EF4-FFF2-40B4-BE49-F238E27FC236}">
                <a16:creationId xmlns:a16="http://schemas.microsoft.com/office/drawing/2014/main" id="{2642C184-5EE0-6847-99AB-4D0B74C8F0D5}"/>
              </a:ext>
            </a:extLst>
          </p:cNvPr>
          <p:cNvSpPr>
            <a:spLocks noGrp="1"/>
          </p:cNvSpPr>
          <p:nvPr>
            <p:ph type="pic" sz="quarter" idx="20" hasCustomPrompt="1"/>
          </p:nvPr>
        </p:nvSpPr>
        <p:spPr>
          <a:xfrm>
            <a:off x="1202588"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7" name="Picture Placeholder 16">
            <a:extLst>
              <a:ext uri="{FF2B5EF4-FFF2-40B4-BE49-F238E27FC236}">
                <a16:creationId xmlns:a16="http://schemas.microsoft.com/office/drawing/2014/main" id="{472F66D3-AF9B-C04B-AEFB-AFE9FBF90695}"/>
              </a:ext>
            </a:extLst>
          </p:cNvPr>
          <p:cNvSpPr>
            <a:spLocks noGrp="1"/>
          </p:cNvSpPr>
          <p:nvPr>
            <p:ph type="pic" sz="quarter" idx="21" hasCustomPrompt="1"/>
          </p:nvPr>
        </p:nvSpPr>
        <p:spPr>
          <a:xfrm>
            <a:off x="2154725"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8" name="Picture Placeholder 16">
            <a:extLst>
              <a:ext uri="{FF2B5EF4-FFF2-40B4-BE49-F238E27FC236}">
                <a16:creationId xmlns:a16="http://schemas.microsoft.com/office/drawing/2014/main" id="{A171821B-7408-B64A-B30D-C67B145022B0}"/>
              </a:ext>
            </a:extLst>
          </p:cNvPr>
          <p:cNvSpPr>
            <a:spLocks noGrp="1"/>
          </p:cNvSpPr>
          <p:nvPr>
            <p:ph type="pic" sz="quarter" idx="22" hasCustomPrompt="1"/>
          </p:nvPr>
        </p:nvSpPr>
        <p:spPr>
          <a:xfrm>
            <a:off x="3106863"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9" name="Picture Placeholder 16">
            <a:extLst>
              <a:ext uri="{FF2B5EF4-FFF2-40B4-BE49-F238E27FC236}">
                <a16:creationId xmlns:a16="http://schemas.microsoft.com/office/drawing/2014/main" id="{946E7607-8C1C-7044-80E6-36F5A3D6D870}"/>
              </a:ext>
            </a:extLst>
          </p:cNvPr>
          <p:cNvSpPr>
            <a:spLocks noGrp="1"/>
          </p:cNvSpPr>
          <p:nvPr>
            <p:ph type="pic" sz="quarter" idx="23" hasCustomPrompt="1"/>
          </p:nvPr>
        </p:nvSpPr>
        <p:spPr>
          <a:xfrm>
            <a:off x="4282519"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0" name="Picture Placeholder 16">
            <a:extLst>
              <a:ext uri="{FF2B5EF4-FFF2-40B4-BE49-F238E27FC236}">
                <a16:creationId xmlns:a16="http://schemas.microsoft.com/office/drawing/2014/main" id="{7D32F91E-7DC8-2A4C-A9E1-2E1F5198BF35}"/>
              </a:ext>
            </a:extLst>
          </p:cNvPr>
          <p:cNvSpPr>
            <a:spLocks noGrp="1"/>
          </p:cNvSpPr>
          <p:nvPr>
            <p:ph type="pic" sz="quarter" idx="24" hasCustomPrompt="1"/>
          </p:nvPr>
        </p:nvSpPr>
        <p:spPr>
          <a:xfrm>
            <a:off x="5234656"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1" name="Picture Placeholder 16">
            <a:extLst>
              <a:ext uri="{FF2B5EF4-FFF2-40B4-BE49-F238E27FC236}">
                <a16:creationId xmlns:a16="http://schemas.microsoft.com/office/drawing/2014/main" id="{8415D7A5-C3E2-EA4E-8E54-52C69153B23A}"/>
              </a:ext>
            </a:extLst>
          </p:cNvPr>
          <p:cNvSpPr>
            <a:spLocks noGrp="1"/>
          </p:cNvSpPr>
          <p:nvPr>
            <p:ph type="pic" sz="quarter" idx="25" hasCustomPrompt="1"/>
          </p:nvPr>
        </p:nvSpPr>
        <p:spPr>
          <a:xfrm>
            <a:off x="6186793"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2" name="Picture Placeholder 16">
            <a:extLst>
              <a:ext uri="{FF2B5EF4-FFF2-40B4-BE49-F238E27FC236}">
                <a16:creationId xmlns:a16="http://schemas.microsoft.com/office/drawing/2014/main" id="{9AC6D164-B344-EC4F-8F5A-09B5448D4233}"/>
              </a:ext>
            </a:extLst>
          </p:cNvPr>
          <p:cNvSpPr>
            <a:spLocks noGrp="1"/>
          </p:cNvSpPr>
          <p:nvPr>
            <p:ph type="pic" sz="quarter" idx="26" hasCustomPrompt="1"/>
          </p:nvPr>
        </p:nvSpPr>
        <p:spPr>
          <a:xfrm>
            <a:off x="7138931"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3" name="Picture Placeholder 16">
            <a:extLst>
              <a:ext uri="{FF2B5EF4-FFF2-40B4-BE49-F238E27FC236}">
                <a16:creationId xmlns:a16="http://schemas.microsoft.com/office/drawing/2014/main" id="{039AB033-ECBD-1146-8DBB-AFE983E0C67A}"/>
              </a:ext>
            </a:extLst>
          </p:cNvPr>
          <p:cNvSpPr>
            <a:spLocks noGrp="1"/>
          </p:cNvSpPr>
          <p:nvPr>
            <p:ph type="pic" sz="quarter" idx="27" hasCustomPrompt="1"/>
          </p:nvPr>
        </p:nvSpPr>
        <p:spPr>
          <a:xfrm>
            <a:off x="8340713"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4" name="Picture Placeholder 16">
            <a:extLst>
              <a:ext uri="{FF2B5EF4-FFF2-40B4-BE49-F238E27FC236}">
                <a16:creationId xmlns:a16="http://schemas.microsoft.com/office/drawing/2014/main" id="{EA7A6E43-C147-AE44-AD9D-4036BAE8D850}"/>
              </a:ext>
            </a:extLst>
          </p:cNvPr>
          <p:cNvSpPr>
            <a:spLocks noGrp="1"/>
          </p:cNvSpPr>
          <p:nvPr>
            <p:ph type="pic" sz="quarter" idx="28" hasCustomPrompt="1"/>
          </p:nvPr>
        </p:nvSpPr>
        <p:spPr>
          <a:xfrm>
            <a:off x="9292850"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5" name="Picture Placeholder 16">
            <a:extLst>
              <a:ext uri="{FF2B5EF4-FFF2-40B4-BE49-F238E27FC236}">
                <a16:creationId xmlns:a16="http://schemas.microsoft.com/office/drawing/2014/main" id="{7D9684FE-8AD4-C542-9EC0-390F5633536B}"/>
              </a:ext>
            </a:extLst>
          </p:cNvPr>
          <p:cNvSpPr>
            <a:spLocks noGrp="1"/>
          </p:cNvSpPr>
          <p:nvPr>
            <p:ph type="pic" sz="quarter" idx="29" hasCustomPrompt="1"/>
          </p:nvPr>
        </p:nvSpPr>
        <p:spPr>
          <a:xfrm>
            <a:off x="10244987"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76" name="Picture Placeholder 16">
            <a:extLst>
              <a:ext uri="{FF2B5EF4-FFF2-40B4-BE49-F238E27FC236}">
                <a16:creationId xmlns:a16="http://schemas.microsoft.com/office/drawing/2014/main" id="{7E9B7E42-D313-1448-B81D-BD823293CCE8}"/>
              </a:ext>
            </a:extLst>
          </p:cNvPr>
          <p:cNvSpPr>
            <a:spLocks noGrp="1"/>
          </p:cNvSpPr>
          <p:nvPr>
            <p:ph type="pic" sz="quarter" idx="30" hasCustomPrompt="1"/>
          </p:nvPr>
        </p:nvSpPr>
        <p:spPr>
          <a:xfrm>
            <a:off x="11197125"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Tree>
    <p:extLst>
      <p:ext uri="{BB962C8B-B14F-4D97-AF65-F5344CB8AC3E}">
        <p14:creationId xmlns:p14="http://schemas.microsoft.com/office/powerpoint/2010/main" val="364486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 Businesses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1D7D81-D1D9-2646-BD71-E38B731F7B62}"/>
              </a:ext>
            </a:extLst>
          </p:cNvPr>
          <p:cNvCxnSpPr>
            <a:cxnSpLocks/>
          </p:cNvCxnSpPr>
          <p:nvPr userDrawn="1"/>
        </p:nvCxnSpPr>
        <p:spPr>
          <a:xfrm>
            <a:off x="224261" y="4007411"/>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B7AF1-C3C6-5C4D-83C3-54DCC61F20D4}"/>
              </a:ext>
            </a:extLst>
          </p:cNvPr>
          <p:cNvCxnSpPr>
            <a:cxnSpLocks/>
          </p:cNvCxnSpPr>
          <p:nvPr userDrawn="1"/>
        </p:nvCxnSpPr>
        <p:spPr>
          <a:xfrm>
            <a:off x="4266773"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80E76-FF9F-5349-8AF4-4B2D8D7DA889}"/>
              </a:ext>
            </a:extLst>
          </p:cNvPr>
          <p:cNvCxnSpPr>
            <a:cxnSpLocks/>
          </p:cNvCxnSpPr>
          <p:nvPr userDrawn="1"/>
        </p:nvCxnSpPr>
        <p:spPr>
          <a:xfrm>
            <a:off x="8315466" y="4007411"/>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381A8B-8D89-8940-A84B-52CD46D4038F}"/>
              </a:ext>
            </a:extLst>
          </p:cNvPr>
          <p:cNvSpPr>
            <a:spLocks noGrp="1"/>
          </p:cNvSpPr>
          <p:nvPr>
            <p:ph type="title" hasCustomPrompt="1"/>
          </p:nvPr>
        </p:nvSpPr>
        <p:spPr/>
        <p:txBody>
          <a:bodyPr/>
          <a:lstStyle/>
          <a:p>
            <a:r>
              <a:rPr lang="en-US" dirty="0"/>
              <a:t>CLICK TO EDIT MASTER TITLE — HALF REGULAR, HALF BOLD</a:t>
            </a:r>
          </a:p>
        </p:txBody>
      </p:sp>
      <p:sp>
        <p:nvSpPr>
          <p:cNvPr id="17" name="Picture Placeholder 16">
            <a:extLst>
              <a:ext uri="{FF2B5EF4-FFF2-40B4-BE49-F238E27FC236}">
                <a16:creationId xmlns:a16="http://schemas.microsoft.com/office/drawing/2014/main" id="{FCC53019-B9AF-6546-B6CA-5430B6E446F5}"/>
              </a:ext>
            </a:extLst>
          </p:cNvPr>
          <p:cNvSpPr>
            <a:spLocks noGrp="1"/>
          </p:cNvSpPr>
          <p:nvPr>
            <p:ph type="pic" sz="quarter" idx="10"/>
          </p:nvPr>
        </p:nvSpPr>
        <p:spPr>
          <a:xfrm>
            <a:off x="224261" y="829794"/>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18" name="Picture Placeholder 16">
            <a:extLst>
              <a:ext uri="{FF2B5EF4-FFF2-40B4-BE49-F238E27FC236}">
                <a16:creationId xmlns:a16="http://schemas.microsoft.com/office/drawing/2014/main" id="{54D48F9F-7575-7B4D-980B-3F90D58778CF}"/>
              </a:ext>
            </a:extLst>
          </p:cNvPr>
          <p:cNvSpPr>
            <a:spLocks noGrp="1"/>
          </p:cNvSpPr>
          <p:nvPr>
            <p:ph type="pic" sz="quarter" idx="11"/>
          </p:nvPr>
        </p:nvSpPr>
        <p:spPr>
          <a:xfrm>
            <a:off x="4266773" y="829794"/>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19" name="Picture Placeholder 16">
            <a:extLst>
              <a:ext uri="{FF2B5EF4-FFF2-40B4-BE49-F238E27FC236}">
                <a16:creationId xmlns:a16="http://schemas.microsoft.com/office/drawing/2014/main" id="{AEF2FC8F-3BB0-E24A-805B-043CF58A0307}"/>
              </a:ext>
            </a:extLst>
          </p:cNvPr>
          <p:cNvSpPr>
            <a:spLocks noGrp="1"/>
          </p:cNvSpPr>
          <p:nvPr>
            <p:ph type="pic" sz="quarter" idx="12"/>
          </p:nvPr>
        </p:nvSpPr>
        <p:spPr>
          <a:xfrm>
            <a:off x="8315466" y="829794"/>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21" name="Text Placeholder 20">
            <a:extLst>
              <a:ext uri="{FF2B5EF4-FFF2-40B4-BE49-F238E27FC236}">
                <a16:creationId xmlns:a16="http://schemas.microsoft.com/office/drawing/2014/main" id="{59F74C6E-29DE-C945-8D00-78DC61D39662}"/>
              </a:ext>
            </a:extLst>
          </p:cNvPr>
          <p:cNvSpPr>
            <a:spLocks noGrp="1"/>
          </p:cNvSpPr>
          <p:nvPr>
            <p:ph type="body" sz="quarter" idx="13" hasCustomPrompt="1"/>
          </p:nvPr>
        </p:nvSpPr>
        <p:spPr>
          <a:xfrm>
            <a:off x="224261" y="3614337"/>
            <a:ext cx="3657600" cy="261938"/>
          </a:xfrm>
        </p:spPr>
        <p:txBody>
          <a:bodyPr vert="horz" lIns="0" tIns="0" rIns="0" bIns="0" rtlCol="0" anchor="t">
            <a:noAutofit/>
          </a:bodyPr>
          <a:lstStyle>
            <a:lvl1pPr>
              <a:defRPr lang="en-US" sz="1200" b="1" dirty="0">
                <a:solidFill>
                  <a:srgbClr val="6400FF"/>
                </a:solidFill>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2" name="Text Placeholder 20">
            <a:extLst>
              <a:ext uri="{FF2B5EF4-FFF2-40B4-BE49-F238E27FC236}">
                <a16:creationId xmlns:a16="http://schemas.microsoft.com/office/drawing/2014/main" id="{B4F00FBF-305A-AA4C-B242-D092D9805900}"/>
              </a:ext>
            </a:extLst>
          </p:cNvPr>
          <p:cNvSpPr>
            <a:spLocks noGrp="1"/>
          </p:cNvSpPr>
          <p:nvPr>
            <p:ph type="body" sz="quarter" idx="14" hasCustomPrompt="1"/>
          </p:nvPr>
        </p:nvSpPr>
        <p:spPr>
          <a:xfrm>
            <a:off x="4266773" y="3614337"/>
            <a:ext cx="3657600" cy="261938"/>
          </a:xfrm>
        </p:spPr>
        <p:txBody>
          <a:bodyPr vert="horz" lIns="0" tIns="0" rIns="0" bIns="0" rtlCol="0" anchor="t">
            <a:noAutofit/>
          </a:bodyPr>
          <a:lstStyle>
            <a:lvl1pPr>
              <a:defRPr lang="en-US" sz="1200" b="1" dirty="0">
                <a:solidFill>
                  <a:srgbClr val="6400FF"/>
                </a:solidFill>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3" name="Text Placeholder 20">
            <a:extLst>
              <a:ext uri="{FF2B5EF4-FFF2-40B4-BE49-F238E27FC236}">
                <a16:creationId xmlns:a16="http://schemas.microsoft.com/office/drawing/2014/main" id="{16AA4C9A-0D86-A445-9C58-8FB1FD335C8C}"/>
              </a:ext>
            </a:extLst>
          </p:cNvPr>
          <p:cNvSpPr>
            <a:spLocks noGrp="1"/>
          </p:cNvSpPr>
          <p:nvPr>
            <p:ph type="body" sz="quarter" idx="15" hasCustomPrompt="1"/>
          </p:nvPr>
        </p:nvSpPr>
        <p:spPr>
          <a:xfrm>
            <a:off x="8315466" y="3614337"/>
            <a:ext cx="3657600" cy="261938"/>
          </a:xfrm>
        </p:spPr>
        <p:txBody>
          <a:bodyPr vert="horz" lIns="0" tIns="0" rIns="0" bIns="0" rtlCol="0" anchor="t">
            <a:noAutofit/>
          </a:bodyPr>
          <a:lstStyle>
            <a:lvl1pPr>
              <a:defRPr lang="en-US" sz="1200" b="1" dirty="0">
                <a:solidFill>
                  <a:srgbClr val="6400FF"/>
                </a:solidFill>
                <a:ea typeface="Verdana" panose="020B060403050404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TEXT STYLES</a:t>
            </a:r>
          </a:p>
        </p:txBody>
      </p:sp>
      <p:cxnSp>
        <p:nvCxnSpPr>
          <p:cNvPr id="50" name="Straight Connector 49">
            <a:extLst>
              <a:ext uri="{FF2B5EF4-FFF2-40B4-BE49-F238E27FC236}">
                <a16:creationId xmlns:a16="http://schemas.microsoft.com/office/drawing/2014/main" id="{A2AED584-377E-5140-A37A-BAEE4E39D3A9}"/>
              </a:ext>
            </a:extLst>
          </p:cNvPr>
          <p:cNvCxnSpPr>
            <a:cxnSpLocks/>
          </p:cNvCxnSpPr>
          <p:nvPr userDrawn="1"/>
        </p:nvCxnSpPr>
        <p:spPr>
          <a:xfrm>
            <a:off x="224261" y="5304988"/>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8177E1-A83E-7C48-BD83-2AC17DFEC7D8}"/>
              </a:ext>
            </a:extLst>
          </p:cNvPr>
          <p:cNvCxnSpPr>
            <a:cxnSpLocks/>
          </p:cNvCxnSpPr>
          <p:nvPr userDrawn="1"/>
        </p:nvCxnSpPr>
        <p:spPr>
          <a:xfrm>
            <a:off x="4266773" y="5304988"/>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648A6A-9FC7-7C48-A24A-DD11C3B0CFB8}"/>
              </a:ext>
            </a:extLst>
          </p:cNvPr>
          <p:cNvCxnSpPr>
            <a:cxnSpLocks/>
          </p:cNvCxnSpPr>
          <p:nvPr userDrawn="1"/>
        </p:nvCxnSpPr>
        <p:spPr>
          <a:xfrm>
            <a:off x="8315466" y="5304988"/>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Picture Placeholder 16">
            <a:extLst>
              <a:ext uri="{FF2B5EF4-FFF2-40B4-BE49-F238E27FC236}">
                <a16:creationId xmlns:a16="http://schemas.microsoft.com/office/drawing/2014/main" id="{4CABFACE-4620-3646-A9CF-0DE7D55FD93A}"/>
              </a:ext>
            </a:extLst>
          </p:cNvPr>
          <p:cNvSpPr>
            <a:spLocks noGrp="1"/>
          </p:cNvSpPr>
          <p:nvPr>
            <p:ph type="pic" sz="quarter" idx="19" hasCustomPrompt="1"/>
          </p:nvPr>
        </p:nvSpPr>
        <p:spPr>
          <a:xfrm>
            <a:off x="250451"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54" name="Picture Placeholder 16">
            <a:extLst>
              <a:ext uri="{FF2B5EF4-FFF2-40B4-BE49-F238E27FC236}">
                <a16:creationId xmlns:a16="http://schemas.microsoft.com/office/drawing/2014/main" id="{A3A25C6E-4FCC-DE48-897B-FFB9CEC02707}"/>
              </a:ext>
            </a:extLst>
          </p:cNvPr>
          <p:cNvSpPr>
            <a:spLocks noGrp="1"/>
          </p:cNvSpPr>
          <p:nvPr>
            <p:ph type="pic" sz="quarter" idx="20" hasCustomPrompt="1"/>
          </p:nvPr>
        </p:nvSpPr>
        <p:spPr>
          <a:xfrm>
            <a:off x="1202588"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55" name="Picture Placeholder 16">
            <a:extLst>
              <a:ext uri="{FF2B5EF4-FFF2-40B4-BE49-F238E27FC236}">
                <a16:creationId xmlns:a16="http://schemas.microsoft.com/office/drawing/2014/main" id="{B7C218EA-060E-3C47-8362-759FA7C2EBE7}"/>
              </a:ext>
            </a:extLst>
          </p:cNvPr>
          <p:cNvSpPr>
            <a:spLocks noGrp="1"/>
          </p:cNvSpPr>
          <p:nvPr>
            <p:ph type="pic" sz="quarter" idx="21" hasCustomPrompt="1"/>
          </p:nvPr>
        </p:nvSpPr>
        <p:spPr>
          <a:xfrm>
            <a:off x="2154725"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56" name="Picture Placeholder 16">
            <a:extLst>
              <a:ext uri="{FF2B5EF4-FFF2-40B4-BE49-F238E27FC236}">
                <a16:creationId xmlns:a16="http://schemas.microsoft.com/office/drawing/2014/main" id="{A552ADE7-C105-4C4E-A39D-AFB985493703}"/>
              </a:ext>
            </a:extLst>
          </p:cNvPr>
          <p:cNvSpPr>
            <a:spLocks noGrp="1"/>
          </p:cNvSpPr>
          <p:nvPr>
            <p:ph type="pic" sz="quarter" idx="22" hasCustomPrompt="1"/>
          </p:nvPr>
        </p:nvSpPr>
        <p:spPr>
          <a:xfrm>
            <a:off x="3106863"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57" name="Picture Placeholder 16">
            <a:extLst>
              <a:ext uri="{FF2B5EF4-FFF2-40B4-BE49-F238E27FC236}">
                <a16:creationId xmlns:a16="http://schemas.microsoft.com/office/drawing/2014/main" id="{6035268B-52D6-E647-B84F-61574752C653}"/>
              </a:ext>
            </a:extLst>
          </p:cNvPr>
          <p:cNvSpPr>
            <a:spLocks noGrp="1"/>
          </p:cNvSpPr>
          <p:nvPr>
            <p:ph type="pic" sz="quarter" idx="23" hasCustomPrompt="1"/>
          </p:nvPr>
        </p:nvSpPr>
        <p:spPr>
          <a:xfrm>
            <a:off x="4282519"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58" name="Picture Placeholder 16">
            <a:extLst>
              <a:ext uri="{FF2B5EF4-FFF2-40B4-BE49-F238E27FC236}">
                <a16:creationId xmlns:a16="http://schemas.microsoft.com/office/drawing/2014/main" id="{71CB3E05-047C-6C4A-B735-D877AAD4A98C}"/>
              </a:ext>
            </a:extLst>
          </p:cNvPr>
          <p:cNvSpPr>
            <a:spLocks noGrp="1"/>
          </p:cNvSpPr>
          <p:nvPr>
            <p:ph type="pic" sz="quarter" idx="24" hasCustomPrompt="1"/>
          </p:nvPr>
        </p:nvSpPr>
        <p:spPr>
          <a:xfrm>
            <a:off x="5234656"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59" name="Picture Placeholder 16">
            <a:extLst>
              <a:ext uri="{FF2B5EF4-FFF2-40B4-BE49-F238E27FC236}">
                <a16:creationId xmlns:a16="http://schemas.microsoft.com/office/drawing/2014/main" id="{29CBDC98-9BDC-FF4F-B8FE-E8CA4029CEFE}"/>
              </a:ext>
            </a:extLst>
          </p:cNvPr>
          <p:cNvSpPr>
            <a:spLocks noGrp="1"/>
          </p:cNvSpPr>
          <p:nvPr>
            <p:ph type="pic" sz="quarter" idx="25" hasCustomPrompt="1"/>
          </p:nvPr>
        </p:nvSpPr>
        <p:spPr>
          <a:xfrm>
            <a:off x="6186793"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0" name="Picture Placeholder 16">
            <a:extLst>
              <a:ext uri="{FF2B5EF4-FFF2-40B4-BE49-F238E27FC236}">
                <a16:creationId xmlns:a16="http://schemas.microsoft.com/office/drawing/2014/main" id="{B7816A7B-3F7A-EF49-A657-16BCDD63EC70}"/>
              </a:ext>
            </a:extLst>
          </p:cNvPr>
          <p:cNvSpPr>
            <a:spLocks noGrp="1"/>
          </p:cNvSpPr>
          <p:nvPr>
            <p:ph type="pic" sz="quarter" idx="26" hasCustomPrompt="1"/>
          </p:nvPr>
        </p:nvSpPr>
        <p:spPr>
          <a:xfrm>
            <a:off x="7138931"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1" name="Picture Placeholder 16">
            <a:extLst>
              <a:ext uri="{FF2B5EF4-FFF2-40B4-BE49-F238E27FC236}">
                <a16:creationId xmlns:a16="http://schemas.microsoft.com/office/drawing/2014/main" id="{C899036E-0FF2-8746-B6B4-DEDE68330444}"/>
              </a:ext>
            </a:extLst>
          </p:cNvPr>
          <p:cNvSpPr>
            <a:spLocks noGrp="1"/>
          </p:cNvSpPr>
          <p:nvPr>
            <p:ph type="pic" sz="quarter" idx="27" hasCustomPrompt="1"/>
          </p:nvPr>
        </p:nvSpPr>
        <p:spPr>
          <a:xfrm>
            <a:off x="8340713"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2" name="Picture Placeholder 16">
            <a:extLst>
              <a:ext uri="{FF2B5EF4-FFF2-40B4-BE49-F238E27FC236}">
                <a16:creationId xmlns:a16="http://schemas.microsoft.com/office/drawing/2014/main" id="{BCCEA58C-3274-B846-9F20-BE4E3F6B5CBB}"/>
              </a:ext>
            </a:extLst>
          </p:cNvPr>
          <p:cNvSpPr>
            <a:spLocks noGrp="1"/>
          </p:cNvSpPr>
          <p:nvPr>
            <p:ph type="pic" sz="quarter" idx="28" hasCustomPrompt="1"/>
          </p:nvPr>
        </p:nvSpPr>
        <p:spPr>
          <a:xfrm>
            <a:off x="9292850"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3" name="Picture Placeholder 16">
            <a:extLst>
              <a:ext uri="{FF2B5EF4-FFF2-40B4-BE49-F238E27FC236}">
                <a16:creationId xmlns:a16="http://schemas.microsoft.com/office/drawing/2014/main" id="{0F80E655-4EE1-824D-A5FA-7558D7184705}"/>
              </a:ext>
            </a:extLst>
          </p:cNvPr>
          <p:cNvSpPr>
            <a:spLocks noGrp="1"/>
          </p:cNvSpPr>
          <p:nvPr>
            <p:ph type="pic" sz="quarter" idx="29" hasCustomPrompt="1"/>
          </p:nvPr>
        </p:nvSpPr>
        <p:spPr>
          <a:xfrm>
            <a:off x="10244987"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4" name="Picture Placeholder 16">
            <a:extLst>
              <a:ext uri="{FF2B5EF4-FFF2-40B4-BE49-F238E27FC236}">
                <a16:creationId xmlns:a16="http://schemas.microsoft.com/office/drawing/2014/main" id="{C5C366D6-3916-9843-9D0D-F205D9E54A18}"/>
              </a:ext>
            </a:extLst>
          </p:cNvPr>
          <p:cNvSpPr>
            <a:spLocks noGrp="1"/>
          </p:cNvSpPr>
          <p:nvPr>
            <p:ph type="pic" sz="quarter" idx="30" hasCustomPrompt="1"/>
          </p:nvPr>
        </p:nvSpPr>
        <p:spPr>
          <a:xfrm>
            <a:off x="11197125" y="5405215"/>
            <a:ext cx="770022" cy="400292"/>
          </a:xfrm>
          <a:solidFill>
            <a:schemeClr val="tx2"/>
          </a:solidFill>
          <a:ln>
            <a:noFill/>
          </a:ln>
        </p:spPr>
        <p:txBody>
          <a:bodyPr/>
          <a:lstStyle>
            <a:lvl1pPr marL="0" indent="0">
              <a:buNone/>
              <a:defRPr sz="1200">
                <a:solidFill>
                  <a:schemeClr val="bg1"/>
                </a:solidFill>
              </a:defRPr>
            </a:lvl1pPr>
          </a:lstStyle>
          <a:p>
            <a:r>
              <a:rPr lang="en-US" dirty="0"/>
              <a:t>Logo</a:t>
            </a:r>
          </a:p>
        </p:txBody>
      </p:sp>
      <p:sp>
        <p:nvSpPr>
          <p:cNvPr id="65" name="Text Placeholder 24">
            <a:extLst>
              <a:ext uri="{FF2B5EF4-FFF2-40B4-BE49-F238E27FC236}">
                <a16:creationId xmlns:a16="http://schemas.microsoft.com/office/drawing/2014/main" id="{064A65BE-11D6-4B4E-8474-53E9F5935A97}"/>
              </a:ext>
            </a:extLst>
          </p:cNvPr>
          <p:cNvSpPr>
            <a:spLocks noGrp="1"/>
          </p:cNvSpPr>
          <p:nvPr>
            <p:ph type="body" sz="quarter" idx="16"/>
          </p:nvPr>
        </p:nvSpPr>
        <p:spPr>
          <a:xfrm>
            <a:off x="228600" y="4194118"/>
            <a:ext cx="3657600" cy="924161"/>
          </a:xfrm>
        </p:spPr>
        <p:txBody>
          <a:bodyPr wrap="square">
            <a:noAutofit/>
          </a:bodyPr>
          <a:lstStyle>
            <a:lvl1pPr marL="0" indent="0">
              <a:buNone/>
              <a:defRPr lang="en-US" sz="12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lvl="0" defTabSz="914400" eaLnBrk="1" fontAlgn="b" latinLnBrk="0" hangingPunct="1"/>
            <a:r>
              <a:rPr lang="en-US" dirty="0"/>
              <a:t>Click to edit Master text styles</a:t>
            </a:r>
          </a:p>
        </p:txBody>
      </p:sp>
      <p:sp>
        <p:nvSpPr>
          <p:cNvPr id="66" name="Text Placeholder 24">
            <a:extLst>
              <a:ext uri="{FF2B5EF4-FFF2-40B4-BE49-F238E27FC236}">
                <a16:creationId xmlns:a16="http://schemas.microsoft.com/office/drawing/2014/main" id="{589FA4D9-5881-7148-B85C-0476D107CAE5}"/>
              </a:ext>
            </a:extLst>
          </p:cNvPr>
          <p:cNvSpPr>
            <a:spLocks noGrp="1"/>
          </p:cNvSpPr>
          <p:nvPr>
            <p:ph type="body" sz="quarter" idx="17"/>
          </p:nvPr>
        </p:nvSpPr>
        <p:spPr>
          <a:xfrm>
            <a:off x="4266773" y="4194119"/>
            <a:ext cx="3657600" cy="92416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1200" dirty="0">
                <a:ea typeface="Verdana" panose="020B0604030504040204" pitchFamily="34" charset="0"/>
              </a:defRPr>
            </a:lvl1pPr>
          </a:lstStyle>
          <a:p>
            <a:pPr marL="0" lvl="0" indent="0" defTabSz="914400" eaLnBrk="1" fontAlgn="b" latinLnBrk="0" hangingPunct="1">
              <a:buNone/>
            </a:pPr>
            <a:r>
              <a:rPr lang="en-US" dirty="0"/>
              <a:t>Click to edit Master text styles</a:t>
            </a:r>
          </a:p>
        </p:txBody>
      </p:sp>
      <p:sp>
        <p:nvSpPr>
          <p:cNvPr id="67" name="Text Placeholder 24">
            <a:extLst>
              <a:ext uri="{FF2B5EF4-FFF2-40B4-BE49-F238E27FC236}">
                <a16:creationId xmlns:a16="http://schemas.microsoft.com/office/drawing/2014/main" id="{363B467C-F031-D648-95D8-B59625AD80A1}"/>
              </a:ext>
            </a:extLst>
          </p:cNvPr>
          <p:cNvSpPr>
            <a:spLocks noGrp="1"/>
          </p:cNvSpPr>
          <p:nvPr>
            <p:ph type="body" sz="quarter" idx="18"/>
          </p:nvPr>
        </p:nvSpPr>
        <p:spPr>
          <a:xfrm>
            <a:off x="8315466" y="4194119"/>
            <a:ext cx="3657600" cy="92416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1200" dirty="0">
                <a:ea typeface="Verdana" panose="020B0604030504040204" pitchFamily="34" charset="0"/>
              </a:defRPr>
            </a:lvl1pPr>
          </a:lstStyle>
          <a:p>
            <a:pPr marL="0" lvl="0" indent="0" defTabSz="914400" eaLnBrk="1" fontAlgn="b" latinLnBrk="0" hangingPunct="1">
              <a:buNone/>
            </a:pPr>
            <a:r>
              <a:rPr lang="en-US" dirty="0"/>
              <a:t>Click to edit Master text styles</a:t>
            </a:r>
          </a:p>
        </p:txBody>
      </p:sp>
    </p:spTree>
    <p:extLst>
      <p:ext uri="{BB962C8B-B14F-4D97-AF65-F5344CB8AC3E}">
        <p14:creationId xmlns:p14="http://schemas.microsoft.com/office/powerpoint/2010/main" val="2509958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gress">
    <p:spTree>
      <p:nvGrpSpPr>
        <p:cNvPr id="1" name=""/>
        <p:cNvGrpSpPr/>
        <p:nvPr/>
      </p:nvGrpSpPr>
      <p:grpSpPr>
        <a:xfrm>
          <a:off x="0" y="0"/>
          <a:ext cx="0" cy="0"/>
          <a:chOff x="0" y="0"/>
          <a:chExt cx="0" cy="0"/>
        </a:xfrm>
      </p:grpSpPr>
      <p:pic>
        <p:nvPicPr>
          <p:cNvPr id="43" name="Picture 42" descr="A view of a snow covered mountain&#10;&#10;Description automatically generated">
            <a:extLst>
              <a:ext uri="{FF2B5EF4-FFF2-40B4-BE49-F238E27FC236}">
                <a16:creationId xmlns:a16="http://schemas.microsoft.com/office/drawing/2014/main" id="{10E37A60-F57B-D545-853B-AE43ABC6CB2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28600" y="1959068"/>
            <a:ext cx="3658405" cy="2403068"/>
          </a:xfrm>
          <a:prstGeom prst="rect">
            <a:avLst/>
          </a:prstGeom>
        </p:spPr>
      </p:pic>
      <p:pic>
        <p:nvPicPr>
          <p:cNvPr id="44" name="Picture 43" descr="A picture containing table, computer, laptop, desk&#10;&#10;Description automatically generated">
            <a:extLst>
              <a:ext uri="{FF2B5EF4-FFF2-40B4-BE49-F238E27FC236}">
                <a16:creationId xmlns:a16="http://schemas.microsoft.com/office/drawing/2014/main" id="{54C1B4FA-F7CA-1543-AB57-B0FC9A7FA0B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278098" y="1959068"/>
            <a:ext cx="3658404" cy="2409419"/>
          </a:xfrm>
          <a:prstGeom prst="rect">
            <a:avLst/>
          </a:prstGeom>
        </p:spPr>
      </p:pic>
      <p:pic>
        <p:nvPicPr>
          <p:cNvPr id="45" name="Picture 44" descr="A close up of a tree&#10;&#10;Description automatically generated">
            <a:extLst>
              <a:ext uri="{FF2B5EF4-FFF2-40B4-BE49-F238E27FC236}">
                <a16:creationId xmlns:a16="http://schemas.microsoft.com/office/drawing/2014/main" id="{DD8DC618-0DF6-D548-9BF0-CE56FD15DD5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rot="5400000">
            <a:off x="8929488" y="1334577"/>
            <a:ext cx="2409419" cy="3658404"/>
          </a:xfrm>
          <a:prstGeom prst="rect">
            <a:avLst/>
          </a:prstGeom>
        </p:spPr>
      </p:pic>
      <p:sp>
        <p:nvSpPr>
          <p:cNvPr id="46" name="Title 1">
            <a:extLst>
              <a:ext uri="{FF2B5EF4-FFF2-40B4-BE49-F238E27FC236}">
                <a16:creationId xmlns:a16="http://schemas.microsoft.com/office/drawing/2014/main" id="{40A3E55C-2FCE-6840-80E9-CF68EAE840F4}"/>
              </a:ext>
            </a:extLst>
          </p:cNvPr>
          <p:cNvSpPr txBox="1">
            <a:spLocks/>
          </p:cNvSpPr>
          <p:nvPr userDrawn="1"/>
        </p:nvSpPr>
        <p:spPr>
          <a:xfrm>
            <a:off x="228600" y="228600"/>
            <a:ext cx="5422900" cy="32004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1200" cap="all" dirty="0">
                <a:latin typeface="Arial" panose="020B0604020202020204" pitchFamily="34" charset="0"/>
                <a:ea typeface="Verdana" panose="020B0604030504040204" pitchFamily="34" charset="0"/>
                <a:cs typeface="Arial" panose="020B0604020202020204" pitchFamily="34" charset="0"/>
              </a:rPr>
              <a:t>PROGRESS ON THE COMMITMENT </a:t>
            </a:r>
            <a:r>
              <a:rPr lang="en-US" sz="1200" b="1" cap="all" dirty="0">
                <a:latin typeface="Arial" panose="020B0604020202020204" pitchFamily="34" charset="0"/>
                <a:ea typeface="Verdana" panose="020B0604030504040204" pitchFamily="34" charset="0"/>
                <a:cs typeface="Arial" panose="020B0604020202020204" pitchFamily="34" charset="0"/>
              </a:rPr>
              <a:t>CORPORATE OVERVIEW</a:t>
            </a:r>
          </a:p>
        </p:txBody>
      </p:sp>
      <p:sp>
        <p:nvSpPr>
          <p:cNvPr id="69" name="Text Placeholder 20">
            <a:extLst>
              <a:ext uri="{FF2B5EF4-FFF2-40B4-BE49-F238E27FC236}">
                <a16:creationId xmlns:a16="http://schemas.microsoft.com/office/drawing/2014/main" id="{38068004-23EB-D241-80C5-1C64D393390D}"/>
              </a:ext>
            </a:extLst>
          </p:cNvPr>
          <p:cNvSpPr>
            <a:spLocks noGrp="1"/>
          </p:cNvSpPr>
          <p:nvPr>
            <p:ph type="body" sz="quarter" idx="13" hasCustomPrompt="1"/>
          </p:nvPr>
        </p:nvSpPr>
        <p:spPr>
          <a:xfrm>
            <a:off x="224261" y="4484786"/>
            <a:ext cx="3657600" cy="571909"/>
          </a:xfrm>
          <a:noFill/>
        </p:spPr>
        <p:txBody>
          <a:bodyPr vert="horz" lIns="0" tIns="0" rIns="0" bIns="0" rtlCol="0" anchor="t">
            <a:noAutofit/>
          </a:bodyPr>
          <a:lstStyle>
            <a:lvl1pPr>
              <a:defRPr lang="en-US" sz="4000" spc="-150" dirty="0">
                <a:solidFill>
                  <a:srgbClr val="6400FF"/>
                </a:solidFill>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0.0M</a:t>
            </a:r>
          </a:p>
        </p:txBody>
      </p:sp>
      <p:sp>
        <p:nvSpPr>
          <p:cNvPr id="70" name="Text Placeholder 24">
            <a:extLst>
              <a:ext uri="{FF2B5EF4-FFF2-40B4-BE49-F238E27FC236}">
                <a16:creationId xmlns:a16="http://schemas.microsoft.com/office/drawing/2014/main" id="{89A9CBFA-2548-904D-B385-F3DD61D8F07A}"/>
              </a:ext>
            </a:extLst>
          </p:cNvPr>
          <p:cNvSpPr>
            <a:spLocks noGrp="1"/>
          </p:cNvSpPr>
          <p:nvPr>
            <p:ph type="body" sz="quarter" idx="16"/>
          </p:nvPr>
        </p:nvSpPr>
        <p:spPr>
          <a:xfrm>
            <a:off x="228600" y="5474803"/>
            <a:ext cx="3657600" cy="924161"/>
          </a:xfrm>
        </p:spPr>
        <p:txBody>
          <a:bodyPr vert="horz" lIns="0" tIns="0" rIns="0" bIns="0" rtlCol="0" anchor="t">
            <a:noAutofit/>
          </a:bodyPr>
          <a:lstStyle>
            <a:lvl1pPr>
              <a:defRPr lang="en-US" sz="1400" dirty="0">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1" name="Text Placeholder 24">
            <a:extLst>
              <a:ext uri="{FF2B5EF4-FFF2-40B4-BE49-F238E27FC236}">
                <a16:creationId xmlns:a16="http://schemas.microsoft.com/office/drawing/2014/main" id="{AE0AB29B-0CCD-404F-949A-024ED53257DC}"/>
              </a:ext>
            </a:extLst>
          </p:cNvPr>
          <p:cNvSpPr>
            <a:spLocks noGrp="1"/>
          </p:cNvSpPr>
          <p:nvPr>
            <p:ph type="body" sz="quarter" idx="17"/>
          </p:nvPr>
        </p:nvSpPr>
        <p:spPr>
          <a:xfrm>
            <a:off x="4269377" y="5474803"/>
            <a:ext cx="3657600" cy="924161"/>
          </a:xfrm>
        </p:spPr>
        <p:txBody>
          <a:bodyPr vert="horz" lIns="0" tIns="0" rIns="0" bIns="0" rtlCol="0" anchor="t">
            <a:noAutofit/>
          </a:bodyPr>
          <a:lstStyle>
            <a:lvl1pPr>
              <a:defRPr lang="en-US" sz="1400" dirty="0">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2" name="Text Placeholder 24">
            <a:extLst>
              <a:ext uri="{FF2B5EF4-FFF2-40B4-BE49-F238E27FC236}">
                <a16:creationId xmlns:a16="http://schemas.microsoft.com/office/drawing/2014/main" id="{135E8D78-1F63-274C-8AEB-BC669669C801}"/>
              </a:ext>
            </a:extLst>
          </p:cNvPr>
          <p:cNvSpPr>
            <a:spLocks noGrp="1"/>
          </p:cNvSpPr>
          <p:nvPr>
            <p:ph type="body" sz="quarter" idx="18"/>
          </p:nvPr>
        </p:nvSpPr>
        <p:spPr>
          <a:xfrm>
            <a:off x="8310154" y="5474803"/>
            <a:ext cx="3657600" cy="924161"/>
          </a:xfrm>
        </p:spPr>
        <p:txBody>
          <a:bodyPr vert="horz" lIns="0" tIns="0" rIns="0" bIns="0" rtlCol="0" anchor="t">
            <a:noAutofit/>
          </a:bodyPr>
          <a:lstStyle>
            <a:lvl1pPr>
              <a:defRPr lang="en-US" sz="1400" dirty="0">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3" name="Text Placeholder 20">
            <a:extLst>
              <a:ext uri="{FF2B5EF4-FFF2-40B4-BE49-F238E27FC236}">
                <a16:creationId xmlns:a16="http://schemas.microsoft.com/office/drawing/2014/main" id="{375DBB22-2F91-7E4D-8C51-BEC428E92920}"/>
              </a:ext>
            </a:extLst>
          </p:cNvPr>
          <p:cNvSpPr>
            <a:spLocks noGrp="1"/>
          </p:cNvSpPr>
          <p:nvPr>
            <p:ph type="body" sz="quarter" idx="19" hasCustomPrompt="1"/>
          </p:nvPr>
        </p:nvSpPr>
        <p:spPr>
          <a:xfrm>
            <a:off x="4266773" y="4484786"/>
            <a:ext cx="3657600" cy="571909"/>
          </a:xfrm>
          <a:noFill/>
        </p:spPr>
        <p:txBody>
          <a:bodyPr vert="horz" lIns="0" tIns="0" rIns="0" bIns="0" rtlCol="0" anchor="t">
            <a:noAutofit/>
          </a:bodyPr>
          <a:lstStyle>
            <a:lvl1pPr>
              <a:defRPr lang="en-US" sz="4000" spc="-150" dirty="0">
                <a:solidFill>
                  <a:srgbClr val="6400FF"/>
                </a:solidFill>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0.0M</a:t>
            </a:r>
          </a:p>
        </p:txBody>
      </p:sp>
      <p:sp>
        <p:nvSpPr>
          <p:cNvPr id="74" name="Text Placeholder 20">
            <a:extLst>
              <a:ext uri="{FF2B5EF4-FFF2-40B4-BE49-F238E27FC236}">
                <a16:creationId xmlns:a16="http://schemas.microsoft.com/office/drawing/2014/main" id="{AE3B9A71-58A0-4C41-931C-8672E381FFBF}"/>
              </a:ext>
            </a:extLst>
          </p:cNvPr>
          <p:cNvSpPr>
            <a:spLocks noGrp="1"/>
          </p:cNvSpPr>
          <p:nvPr>
            <p:ph type="body" sz="quarter" idx="20" hasCustomPrompt="1"/>
          </p:nvPr>
        </p:nvSpPr>
        <p:spPr>
          <a:xfrm>
            <a:off x="8310154" y="4484786"/>
            <a:ext cx="3657600" cy="571909"/>
          </a:xfrm>
          <a:noFill/>
        </p:spPr>
        <p:txBody>
          <a:bodyPr vert="horz" lIns="0" tIns="0" rIns="0" bIns="0" rtlCol="0" anchor="t">
            <a:noAutofit/>
          </a:bodyPr>
          <a:lstStyle>
            <a:lvl1pPr>
              <a:defRPr lang="en-US" sz="4000" spc="-150" dirty="0">
                <a:solidFill>
                  <a:srgbClr val="6400FF"/>
                </a:solidFill>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0.0M</a:t>
            </a:r>
          </a:p>
        </p:txBody>
      </p:sp>
      <p:sp>
        <p:nvSpPr>
          <p:cNvPr id="75" name="Text Placeholder 20">
            <a:extLst>
              <a:ext uri="{FF2B5EF4-FFF2-40B4-BE49-F238E27FC236}">
                <a16:creationId xmlns:a16="http://schemas.microsoft.com/office/drawing/2014/main" id="{14F0F61A-DD1F-AF4A-9F39-0A704C8D24B7}"/>
              </a:ext>
            </a:extLst>
          </p:cNvPr>
          <p:cNvSpPr>
            <a:spLocks noGrp="1"/>
          </p:cNvSpPr>
          <p:nvPr>
            <p:ph type="body" sz="quarter" idx="21"/>
          </p:nvPr>
        </p:nvSpPr>
        <p:spPr>
          <a:xfrm>
            <a:off x="224261" y="945874"/>
            <a:ext cx="10515600" cy="571909"/>
          </a:xfrm>
        </p:spPr>
        <p:txBody>
          <a:bodyPr vert="horz" lIns="0" tIns="0" rIns="0" bIns="0" rtlCol="0" anchor="t">
            <a:noAutofit/>
          </a:bodyPr>
          <a:lstStyle>
            <a:lvl1pPr>
              <a:defRPr lang="en-US" sz="3000" dirty="0">
                <a:solidFill>
                  <a:srgbClr val="6400FF"/>
                </a:solidFill>
                <a:latin typeface="+mj-lt"/>
                <a:ea typeface="Verdana"/>
                <a:cs typeface="Arial"/>
              </a:defRPr>
            </a:lvl1pPr>
          </a:lstStyle>
          <a:p>
            <a:pPr marL="0" marR="0" lvl="0" indent="0" defTabSz="914400" eaLnBrk="1" fontAlgn="auto" latinLnBrk="0" hangingPunct="1">
              <a:lnSpc>
                <a:spcPct val="90000"/>
              </a:lnSpc>
              <a:spcBef>
                <a:spcPct val="0"/>
              </a:spcBef>
              <a:spcAft>
                <a:spcPts val="0"/>
              </a:spcAft>
              <a:buClrTx/>
              <a:buSzTx/>
              <a:buFontTx/>
              <a:buNone/>
              <a:tabLst/>
            </a:pPr>
            <a:endParaRPr lang="en-US" dirty="0"/>
          </a:p>
        </p:txBody>
      </p:sp>
      <p:cxnSp>
        <p:nvCxnSpPr>
          <p:cNvPr id="76" name="Straight Connector 75">
            <a:extLst>
              <a:ext uri="{FF2B5EF4-FFF2-40B4-BE49-F238E27FC236}">
                <a16:creationId xmlns:a16="http://schemas.microsoft.com/office/drawing/2014/main" id="{3C30D3ED-EB8B-C649-9A4F-88EDEFB7BCAA}"/>
              </a:ext>
            </a:extLst>
          </p:cNvPr>
          <p:cNvCxnSpPr>
            <a:cxnSpLocks/>
          </p:cNvCxnSpPr>
          <p:nvPr userDrawn="1"/>
        </p:nvCxnSpPr>
        <p:spPr>
          <a:xfrm>
            <a:off x="224261" y="5269866"/>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37F4FD3-67BC-B048-8CF1-861CC5ED7946}"/>
              </a:ext>
            </a:extLst>
          </p:cNvPr>
          <p:cNvCxnSpPr>
            <a:cxnSpLocks/>
          </p:cNvCxnSpPr>
          <p:nvPr userDrawn="1"/>
        </p:nvCxnSpPr>
        <p:spPr>
          <a:xfrm>
            <a:off x="4266773" y="5269866"/>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AB20F6-D0F0-AF4B-9E02-22876B5D33D6}"/>
              </a:ext>
            </a:extLst>
          </p:cNvPr>
          <p:cNvCxnSpPr>
            <a:cxnSpLocks/>
          </p:cNvCxnSpPr>
          <p:nvPr userDrawn="1"/>
        </p:nvCxnSpPr>
        <p:spPr>
          <a:xfrm>
            <a:off x="8315466" y="5269866"/>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964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gress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1D7D81-D1D9-2646-BD71-E38B731F7B62}"/>
              </a:ext>
            </a:extLst>
          </p:cNvPr>
          <p:cNvCxnSpPr>
            <a:cxnSpLocks/>
          </p:cNvCxnSpPr>
          <p:nvPr userDrawn="1"/>
        </p:nvCxnSpPr>
        <p:spPr>
          <a:xfrm>
            <a:off x="224261" y="5269866"/>
            <a:ext cx="36584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B7AF1-C3C6-5C4D-83C3-54DCC61F20D4}"/>
              </a:ext>
            </a:extLst>
          </p:cNvPr>
          <p:cNvCxnSpPr>
            <a:cxnSpLocks/>
          </p:cNvCxnSpPr>
          <p:nvPr userDrawn="1"/>
        </p:nvCxnSpPr>
        <p:spPr>
          <a:xfrm>
            <a:off x="4266773" y="5269866"/>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80E76-FF9F-5349-8AF4-4B2D8D7DA889}"/>
              </a:ext>
            </a:extLst>
          </p:cNvPr>
          <p:cNvCxnSpPr>
            <a:cxnSpLocks/>
          </p:cNvCxnSpPr>
          <p:nvPr userDrawn="1"/>
        </p:nvCxnSpPr>
        <p:spPr>
          <a:xfrm>
            <a:off x="8315466" y="5269866"/>
            <a:ext cx="3657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381A8B-8D89-8940-A84B-52CD46D4038F}"/>
              </a:ext>
            </a:extLst>
          </p:cNvPr>
          <p:cNvSpPr>
            <a:spLocks noGrp="1"/>
          </p:cNvSpPr>
          <p:nvPr>
            <p:ph type="title" hasCustomPrompt="1"/>
          </p:nvPr>
        </p:nvSpPr>
        <p:spPr/>
        <p:txBody>
          <a:bodyPr/>
          <a:lstStyle/>
          <a:p>
            <a:r>
              <a:rPr lang="en-US" dirty="0"/>
              <a:t>CLICK TO EDIT MASTER TITLE — HALF REGULAR, HALF BOLD</a:t>
            </a:r>
          </a:p>
        </p:txBody>
      </p:sp>
      <p:sp>
        <p:nvSpPr>
          <p:cNvPr id="21" name="Text Placeholder 20">
            <a:extLst>
              <a:ext uri="{FF2B5EF4-FFF2-40B4-BE49-F238E27FC236}">
                <a16:creationId xmlns:a16="http://schemas.microsoft.com/office/drawing/2014/main" id="{59F74C6E-29DE-C945-8D00-78DC61D39662}"/>
              </a:ext>
            </a:extLst>
          </p:cNvPr>
          <p:cNvSpPr>
            <a:spLocks noGrp="1"/>
          </p:cNvSpPr>
          <p:nvPr>
            <p:ph type="body" sz="quarter" idx="13" hasCustomPrompt="1"/>
          </p:nvPr>
        </p:nvSpPr>
        <p:spPr>
          <a:xfrm>
            <a:off x="224261" y="4484786"/>
            <a:ext cx="3657600" cy="571909"/>
          </a:xfrm>
          <a:noFill/>
        </p:spPr>
        <p:txBody>
          <a:bodyPr vert="horz" lIns="0" tIns="0" rIns="0" bIns="0" rtlCol="0" anchor="t">
            <a:noAutofit/>
          </a:bodyPr>
          <a:lstStyle>
            <a:lvl1pPr>
              <a:defRPr lang="en-US" sz="4000" spc="-150" dirty="0">
                <a:solidFill>
                  <a:srgbClr val="6400FF"/>
                </a:solidFill>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0.0M</a:t>
            </a:r>
          </a:p>
        </p:txBody>
      </p:sp>
      <p:sp>
        <p:nvSpPr>
          <p:cNvPr id="65" name="Text Placeholder 24">
            <a:extLst>
              <a:ext uri="{FF2B5EF4-FFF2-40B4-BE49-F238E27FC236}">
                <a16:creationId xmlns:a16="http://schemas.microsoft.com/office/drawing/2014/main" id="{064A65BE-11D6-4B4E-8474-53E9F5935A97}"/>
              </a:ext>
            </a:extLst>
          </p:cNvPr>
          <p:cNvSpPr>
            <a:spLocks noGrp="1"/>
          </p:cNvSpPr>
          <p:nvPr>
            <p:ph type="body" sz="quarter" idx="16"/>
          </p:nvPr>
        </p:nvSpPr>
        <p:spPr>
          <a:xfrm>
            <a:off x="228600" y="5474803"/>
            <a:ext cx="3657600" cy="924161"/>
          </a:xfrm>
        </p:spPr>
        <p:txBody>
          <a:bodyPr vert="horz" lIns="0" tIns="0" rIns="0" bIns="0" rtlCol="0" anchor="t">
            <a:noAutofit/>
          </a:bodyPr>
          <a:lstStyle>
            <a:lvl1pPr>
              <a:defRPr lang="en-US" sz="1400" dirty="0">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50" name="Picture Placeholder 16">
            <a:extLst>
              <a:ext uri="{FF2B5EF4-FFF2-40B4-BE49-F238E27FC236}">
                <a16:creationId xmlns:a16="http://schemas.microsoft.com/office/drawing/2014/main" id="{CD216085-7E86-7947-86AC-F140C8D083FB}"/>
              </a:ext>
            </a:extLst>
          </p:cNvPr>
          <p:cNvSpPr>
            <a:spLocks noGrp="1"/>
          </p:cNvSpPr>
          <p:nvPr>
            <p:ph type="pic" sz="quarter" idx="10"/>
          </p:nvPr>
        </p:nvSpPr>
        <p:spPr>
          <a:xfrm>
            <a:off x="224261" y="1953868"/>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51" name="Picture Placeholder 16">
            <a:extLst>
              <a:ext uri="{FF2B5EF4-FFF2-40B4-BE49-F238E27FC236}">
                <a16:creationId xmlns:a16="http://schemas.microsoft.com/office/drawing/2014/main" id="{BC3A69E9-E69B-F343-B602-67AD628E9AB8}"/>
              </a:ext>
            </a:extLst>
          </p:cNvPr>
          <p:cNvSpPr>
            <a:spLocks noGrp="1"/>
          </p:cNvSpPr>
          <p:nvPr>
            <p:ph type="pic" sz="quarter" idx="11"/>
          </p:nvPr>
        </p:nvSpPr>
        <p:spPr>
          <a:xfrm>
            <a:off x="4266773" y="1953868"/>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52" name="Picture Placeholder 16">
            <a:extLst>
              <a:ext uri="{FF2B5EF4-FFF2-40B4-BE49-F238E27FC236}">
                <a16:creationId xmlns:a16="http://schemas.microsoft.com/office/drawing/2014/main" id="{007CA571-D7CD-CF47-88D5-2D665095F0EE}"/>
              </a:ext>
            </a:extLst>
          </p:cNvPr>
          <p:cNvSpPr>
            <a:spLocks noGrp="1"/>
          </p:cNvSpPr>
          <p:nvPr>
            <p:ph type="pic" sz="quarter" idx="12"/>
          </p:nvPr>
        </p:nvSpPr>
        <p:spPr>
          <a:xfrm>
            <a:off x="8315466" y="1953868"/>
            <a:ext cx="3657600" cy="2400300"/>
          </a:xfrm>
          <a:solidFill>
            <a:schemeClr val="tx2"/>
          </a:solidFill>
          <a:ln>
            <a:noFill/>
          </a:ln>
        </p:spPr>
        <p:txBody>
          <a:bodyPr/>
          <a:lstStyle>
            <a:lvl1pPr marL="0" indent="0">
              <a:buNone/>
              <a:defRPr>
                <a:solidFill>
                  <a:schemeClr val="bg1"/>
                </a:solidFill>
              </a:defRPr>
            </a:lvl1pPr>
          </a:lstStyle>
          <a:p>
            <a:endParaRPr lang="en-US"/>
          </a:p>
        </p:txBody>
      </p:sp>
      <p:sp>
        <p:nvSpPr>
          <p:cNvPr id="53" name="Text Placeholder 24">
            <a:extLst>
              <a:ext uri="{FF2B5EF4-FFF2-40B4-BE49-F238E27FC236}">
                <a16:creationId xmlns:a16="http://schemas.microsoft.com/office/drawing/2014/main" id="{7851BD9D-3988-214C-AEEC-D98FA79D66DB}"/>
              </a:ext>
            </a:extLst>
          </p:cNvPr>
          <p:cNvSpPr>
            <a:spLocks noGrp="1"/>
          </p:cNvSpPr>
          <p:nvPr>
            <p:ph type="body" sz="quarter" idx="17"/>
          </p:nvPr>
        </p:nvSpPr>
        <p:spPr>
          <a:xfrm>
            <a:off x="4269377" y="5474803"/>
            <a:ext cx="3657600" cy="924161"/>
          </a:xfrm>
        </p:spPr>
        <p:txBody>
          <a:bodyPr vert="horz" lIns="0" tIns="0" rIns="0" bIns="0" rtlCol="0" anchor="t">
            <a:noAutofit/>
          </a:bodyPr>
          <a:lstStyle>
            <a:lvl1pPr>
              <a:defRPr lang="en-US" sz="1400" dirty="0">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54" name="Text Placeholder 24">
            <a:extLst>
              <a:ext uri="{FF2B5EF4-FFF2-40B4-BE49-F238E27FC236}">
                <a16:creationId xmlns:a16="http://schemas.microsoft.com/office/drawing/2014/main" id="{38DCF1F3-4536-234C-BC84-C34F81FC0D26}"/>
              </a:ext>
            </a:extLst>
          </p:cNvPr>
          <p:cNvSpPr>
            <a:spLocks noGrp="1"/>
          </p:cNvSpPr>
          <p:nvPr>
            <p:ph type="body" sz="quarter" idx="18"/>
          </p:nvPr>
        </p:nvSpPr>
        <p:spPr>
          <a:xfrm>
            <a:off x="8310154" y="5474803"/>
            <a:ext cx="3657600" cy="924161"/>
          </a:xfrm>
        </p:spPr>
        <p:txBody>
          <a:bodyPr vert="horz" lIns="0" tIns="0" rIns="0" bIns="0" rtlCol="0" anchor="t">
            <a:noAutofit/>
          </a:bodyPr>
          <a:lstStyle>
            <a:lvl1pPr>
              <a:defRPr lang="en-US" sz="1400" dirty="0">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55" name="Text Placeholder 20">
            <a:extLst>
              <a:ext uri="{FF2B5EF4-FFF2-40B4-BE49-F238E27FC236}">
                <a16:creationId xmlns:a16="http://schemas.microsoft.com/office/drawing/2014/main" id="{D58A686D-158C-2646-9AD1-6AD837CCF662}"/>
              </a:ext>
            </a:extLst>
          </p:cNvPr>
          <p:cNvSpPr>
            <a:spLocks noGrp="1"/>
          </p:cNvSpPr>
          <p:nvPr>
            <p:ph type="body" sz="quarter" idx="19" hasCustomPrompt="1"/>
          </p:nvPr>
        </p:nvSpPr>
        <p:spPr>
          <a:xfrm>
            <a:off x="4266773" y="4484786"/>
            <a:ext cx="3657600" cy="571909"/>
          </a:xfrm>
          <a:noFill/>
        </p:spPr>
        <p:txBody>
          <a:bodyPr vert="horz" lIns="0" tIns="0" rIns="0" bIns="0" rtlCol="0" anchor="t">
            <a:noAutofit/>
          </a:bodyPr>
          <a:lstStyle>
            <a:lvl1pPr>
              <a:defRPr lang="en-US" sz="4000" spc="-150" dirty="0">
                <a:solidFill>
                  <a:srgbClr val="6400FF"/>
                </a:solidFill>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0.0M</a:t>
            </a:r>
          </a:p>
        </p:txBody>
      </p:sp>
      <p:sp>
        <p:nvSpPr>
          <p:cNvPr id="56" name="Text Placeholder 20">
            <a:extLst>
              <a:ext uri="{FF2B5EF4-FFF2-40B4-BE49-F238E27FC236}">
                <a16:creationId xmlns:a16="http://schemas.microsoft.com/office/drawing/2014/main" id="{FB8C1816-26E3-0F48-A994-40039D4A97C2}"/>
              </a:ext>
            </a:extLst>
          </p:cNvPr>
          <p:cNvSpPr>
            <a:spLocks noGrp="1"/>
          </p:cNvSpPr>
          <p:nvPr>
            <p:ph type="body" sz="quarter" idx="20" hasCustomPrompt="1"/>
          </p:nvPr>
        </p:nvSpPr>
        <p:spPr>
          <a:xfrm>
            <a:off x="8310154" y="4484786"/>
            <a:ext cx="3657600" cy="571909"/>
          </a:xfrm>
          <a:noFill/>
        </p:spPr>
        <p:txBody>
          <a:bodyPr vert="horz" lIns="0" tIns="0" rIns="0" bIns="0" rtlCol="0" anchor="t">
            <a:noAutofit/>
          </a:bodyPr>
          <a:lstStyle>
            <a:lvl1pPr>
              <a:defRPr lang="en-US" sz="4000" spc="-150" dirty="0">
                <a:solidFill>
                  <a:srgbClr val="6400FF"/>
                </a:solidFill>
                <a:ea typeface="Verdana" panose="020B0604030504040204" pitchFamily="34" charset="0"/>
              </a:defRPr>
            </a:lvl1pPr>
          </a:lstStyle>
          <a:p>
            <a:pPr marL="0" marR="0" lvl="0" indent="0" defTabSz="914400" eaLnBrk="1" fontAlgn="auto" latinLnBrk="0" hangingPunct="1">
              <a:lnSpc>
                <a:spcPct val="100000"/>
              </a:lnSpc>
              <a:spcBef>
                <a:spcPct val="0"/>
              </a:spcBef>
              <a:spcAft>
                <a:spcPts val="0"/>
              </a:spcAft>
              <a:buClrTx/>
              <a:buSzTx/>
              <a:buFontTx/>
              <a:buNone/>
              <a:tabLst/>
            </a:pPr>
            <a:r>
              <a:rPr lang="en-US" dirty="0"/>
              <a:t>0.0M</a:t>
            </a:r>
          </a:p>
        </p:txBody>
      </p:sp>
      <p:sp>
        <p:nvSpPr>
          <p:cNvPr id="57" name="Text Placeholder 20">
            <a:extLst>
              <a:ext uri="{FF2B5EF4-FFF2-40B4-BE49-F238E27FC236}">
                <a16:creationId xmlns:a16="http://schemas.microsoft.com/office/drawing/2014/main" id="{A8CBA7F9-734E-8E48-8558-EF2320350601}"/>
              </a:ext>
            </a:extLst>
          </p:cNvPr>
          <p:cNvSpPr>
            <a:spLocks noGrp="1"/>
          </p:cNvSpPr>
          <p:nvPr>
            <p:ph type="body" sz="quarter" idx="21"/>
          </p:nvPr>
        </p:nvSpPr>
        <p:spPr>
          <a:xfrm>
            <a:off x="224261" y="989419"/>
            <a:ext cx="10515600" cy="571909"/>
          </a:xfrm>
        </p:spPr>
        <p:txBody>
          <a:bodyPr vert="horz" lIns="0" tIns="0" rIns="0" bIns="0" rtlCol="0" anchor="t">
            <a:noAutofit/>
          </a:bodyPr>
          <a:lstStyle>
            <a:lvl1pPr>
              <a:defRPr lang="en-US" sz="3000" dirty="0">
                <a:solidFill>
                  <a:srgbClr val="6400FF"/>
                </a:solidFill>
                <a:latin typeface="+mj-lt"/>
                <a:ea typeface="Verdana"/>
                <a:cs typeface="Arial"/>
              </a:defRPr>
            </a:lvl1pPr>
          </a:lstStyle>
          <a:p>
            <a:pPr marL="0" marR="0" lvl="0" indent="0" defTabSz="914400" eaLnBrk="1" fontAlgn="auto" latinLnBrk="0" hangingPunct="1">
              <a:lnSpc>
                <a:spcPct val="90000"/>
              </a:lnSpc>
              <a:spcBef>
                <a:spcPct val="0"/>
              </a:spcBef>
              <a:spcAft>
                <a:spcPts val="0"/>
              </a:spcAft>
              <a:buClrTx/>
              <a:buSzTx/>
              <a:buFontTx/>
              <a:buNone/>
              <a:tabLst/>
            </a:pPr>
            <a:endParaRPr lang="en-US" dirty="0"/>
          </a:p>
        </p:txBody>
      </p:sp>
    </p:spTree>
    <p:extLst>
      <p:ext uri="{BB962C8B-B14F-4D97-AF65-F5344CB8AC3E}">
        <p14:creationId xmlns:p14="http://schemas.microsoft.com/office/powerpoint/2010/main" val="2263683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itle, Graphic Content">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EA788C39-3562-4945-BD31-341D29701F6E}"/>
              </a:ext>
            </a:extLst>
          </p:cNvPr>
          <p:cNvSpPr>
            <a:spLocks noGrp="1"/>
          </p:cNvSpPr>
          <p:nvPr>
            <p:ph type="body" sz="quarter" idx="12" hasCustomPrompt="1"/>
          </p:nvPr>
        </p:nvSpPr>
        <p:spPr>
          <a:xfrm>
            <a:off x="228600" y="225643"/>
            <a:ext cx="5400675" cy="247650"/>
          </a:xfrm>
        </p:spPr>
        <p:txBody>
          <a:bodyPr vert="horz" lIns="0" tIns="0" rIns="0" bIns="0" rtlCol="0" anchor="t">
            <a:noAutofit/>
          </a:bodyPr>
          <a:lstStyle>
            <a:lvl1pPr>
              <a:defRPr lang="en-US" sz="1200" smtClean="0">
                <a:latin typeface="+mj-lt"/>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4" name="Content Placeholder 3">
            <a:extLst>
              <a:ext uri="{FF2B5EF4-FFF2-40B4-BE49-F238E27FC236}">
                <a16:creationId xmlns:a16="http://schemas.microsoft.com/office/drawing/2014/main" id="{71E9572C-2E2B-434D-9869-5A7E38E697D6}"/>
              </a:ext>
            </a:extLst>
          </p:cNvPr>
          <p:cNvSpPr>
            <a:spLocks noGrp="1"/>
          </p:cNvSpPr>
          <p:nvPr>
            <p:ph sz="quarter" idx="13" hasCustomPrompt="1"/>
          </p:nvPr>
        </p:nvSpPr>
        <p:spPr>
          <a:xfrm>
            <a:off x="329608" y="1743075"/>
            <a:ext cx="11494091" cy="3881438"/>
          </a:xfrm>
        </p:spPr>
        <p:txBody>
          <a:bodyPr/>
          <a:lstStyle>
            <a:lvl1pPr marL="0" indent="0">
              <a:buNone/>
              <a:defRPr/>
            </a:lvl1pPr>
            <a:lvl2pPr marL="320040" indent="0">
              <a:buNone/>
              <a:defRPr/>
            </a:lvl2pPr>
            <a:lvl3pPr marL="640080" indent="0">
              <a:buNone/>
              <a:defRPr/>
            </a:lvl3pPr>
            <a:lvl4pPr marL="918611" indent="0">
              <a:buNone/>
              <a:defRPr/>
            </a:lvl4pPr>
            <a:lvl5pPr marL="1229754" indent="0">
              <a:buNone/>
              <a:defRPr/>
            </a:lvl5pPr>
          </a:lstStyle>
          <a:p>
            <a:pPr lvl="0"/>
            <a:r>
              <a:rPr lang="en-US" dirty="0"/>
              <a:t>Click to add TABLE, GRAPH, or CHART, etc.</a:t>
            </a:r>
          </a:p>
        </p:txBody>
      </p:sp>
    </p:spTree>
    <p:extLst>
      <p:ext uri="{BB962C8B-B14F-4D97-AF65-F5344CB8AC3E}">
        <p14:creationId xmlns:p14="http://schemas.microsoft.com/office/powerpoint/2010/main" val="3346806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2F5DBD-EFA8-6A4A-B2E2-8F7640759961}"/>
              </a:ext>
            </a:extLst>
          </p:cNvPr>
          <p:cNvSpPr>
            <a:spLocks noGrp="1"/>
          </p:cNvSpPr>
          <p:nvPr>
            <p:ph type="body" sz="quarter" idx="12" hasCustomPrompt="1"/>
          </p:nvPr>
        </p:nvSpPr>
        <p:spPr>
          <a:xfrm>
            <a:off x="228600" y="225642"/>
            <a:ext cx="10839006" cy="274087"/>
          </a:xfrm>
        </p:spPr>
        <p:txBody>
          <a:bodyPr vert="horz" lIns="0" tIns="0" rIns="0" bIns="0" rtlCol="0" anchor="t">
            <a:noAutofit/>
          </a:bodyPr>
          <a:lstStyle>
            <a:lvl1pPr>
              <a:defRPr lang="en-US" sz="1200" smtClean="0">
                <a:latin typeface="+mj-lt"/>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Tree>
    <p:extLst>
      <p:ext uri="{BB962C8B-B14F-4D97-AF65-F5344CB8AC3E}">
        <p14:creationId xmlns:p14="http://schemas.microsoft.com/office/powerpoint/2010/main" val="295437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2B72AB-FB44-2243-9328-8FC1E3A4694B}"/>
              </a:ext>
            </a:extLst>
          </p:cNvPr>
          <p:cNvSpPr>
            <a:spLocks noGrp="1"/>
          </p:cNvSpPr>
          <p:nvPr>
            <p:ph type="body" sz="quarter" idx="11"/>
          </p:nvPr>
        </p:nvSpPr>
        <p:spPr>
          <a:xfrm>
            <a:off x="304800" y="1060450"/>
            <a:ext cx="10972800" cy="4832350"/>
          </a:xfrm>
        </p:spPr>
        <p:txBody>
          <a:bodyPr/>
          <a:lstStyle>
            <a:lvl4pPr marL="1280160" indent="-320040">
              <a:spcBef>
                <a:spcPts val="300"/>
              </a:spcBef>
              <a:buClr>
                <a:schemeClr val="tx2"/>
              </a:buClr>
              <a:defRPr sz="1400"/>
            </a:lvl4pPr>
            <a:lvl5pPr marL="1600200" indent="-320040">
              <a:spcBef>
                <a:spcPts val="300"/>
              </a:spcBef>
              <a:buClr>
                <a:schemeClr val="tx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8065B2CE-F00C-9E46-B341-9AB9CF9093BD}"/>
              </a:ext>
            </a:extLst>
          </p:cNvPr>
          <p:cNvSpPr>
            <a:spLocks noGrp="1"/>
          </p:cNvSpPr>
          <p:nvPr>
            <p:ph type="body" sz="quarter" idx="12" hasCustomPrompt="1"/>
          </p:nvPr>
        </p:nvSpPr>
        <p:spPr>
          <a:xfrm>
            <a:off x="228600" y="225642"/>
            <a:ext cx="10839006" cy="274087"/>
          </a:xfrm>
        </p:spPr>
        <p:txBody>
          <a:bodyPr vert="horz" lIns="0" tIns="0" rIns="0" bIns="0" rtlCol="0" anchor="t">
            <a:noAutofit/>
          </a:bodyPr>
          <a:lstStyle>
            <a:lvl1pPr>
              <a:defRPr lang="en-US" sz="1200" smtClean="0">
                <a:latin typeface="+mj-lt"/>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Tree>
    <p:extLst>
      <p:ext uri="{BB962C8B-B14F-4D97-AF65-F5344CB8AC3E}">
        <p14:creationId xmlns:p14="http://schemas.microsoft.com/office/powerpoint/2010/main" val="1523645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524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2EA5-9C53-67AB-3EC1-CE018C9A81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8DC64-A914-B879-B606-9695695EEE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794B5-E515-4F9E-EE65-CC1EF308F45C}"/>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5" name="Footer Placeholder 4">
            <a:extLst>
              <a:ext uri="{FF2B5EF4-FFF2-40B4-BE49-F238E27FC236}">
                <a16:creationId xmlns:a16="http://schemas.microsoft.com/office/drawing/2014/main" id="{C936A59C-41AE-C051-3BF5-5384C577A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CCDDD-3F98-7ECD-7F9F-2A2CC47809C1}"/>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1663381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ull page tex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28600" y="1196411"/>
            <a:ext cx="11402651" cy="4883869"/>
          </a:xfrm>
        </p:spPr>
        <p:txBody>
          <a:bodyPr lIns="0"/>
          <a:lstStyle>
            <a:lvl1pPr marL="0" indent="0">
              <a:lnSpc>
                <a:spcPct val="100000"/>
              </a:lnSpc>
              <a:spcBef>
                <a:spcPts val="0"/>
              </a:spcBef>
              <a:buNone/>
              <a:defRPr sz="2000"/>
            </a:lvl1pPr>
            <a:lvl2pPr marL="320040" indent="0">
              <a:buNone/>
              <a:defRPr/>
            </a:lvl2pPr>
            <a:lvl3pPr marL="640080" indent="0">
              <a:buNone/>
              <a:defRPr/>
            </a:lvl3pPr>
            <a:lvl4pPr marL="918611" indent="0">
              <a:buNone/>
              <a:defRPr/>
            </a:lvl4pPr>
            <a:lvl5pPr marL="1229754" indent="0">
              <a:buNone/>
              <a:defRPr/>
            </a:lvl5pPr>
          </a:lstStyle>
          <a:p>
            <a:pPr lvl="0"/>
            <a:r>
              <a:rPr lang="en-US"/>
              <a:t>Click to edit Master text styles</a:t>
            </a:r>
          </a:p>
        </p:txBody>
      </p:sp>
      <p:sp>
        <p:nvSpPr>
          <p:cNvPr id="2" name="Title 1"/>
          <p:cNvSpPr>
            <a:spLocks noGrp="1"/>
          </p:cNvSpPr>
          <p:nvPr>
            <p:ph type="title"/>
          </p:nvPr>
        </p:nvSpPr>
        <p:spPr>
          <a:xfrm>
            <a:off x="228600" y="211762"/>
            <a:ext cx="10515600" cy="497540"/>
          </a:xfrm>
        </p:spPr>
        <p:txBody>
          <a:bodyPr anchor="b"/>
          <a:lstStyle>
            <a:lvl1pPr>
              <a:defRPr sz="3000">
                <a:solidFill>
                  <a:schemeClr val="tx2"/>
                </a:solidFill>
              </a:defRPr>
            </a:lvl1pPr>
          </a:lstStyle>
          <a:p>
            <a:r>
              <a:rPr lang="en-US" dirty="0"/>
              <a:t>Click to edit Master title style</a:t>
            </a:r>
          </a:p>
        </p:txBody>
      </p:sp>
      <p:sp>
        <p:nvSpPr>
          <p:cNvPr id="6" name="Slide Number Placeholder 4">
            <a:extLst>
              <a:ext uri="{FF2B5EF4-FFF2-40B4-BE49-F238E27FC236}">
                <a16:creationId xmlns:a16="http://schemas.microsoft.com/office/drawing/2014/main" id="{E66F0E44-2E54-4956-AD4E-B76C59B41CC3}"/>
              </a:ext>
            </a:extLst>
          </p:cNvPr>
          <p:cNvSpPr>
            <a:spLocks noGrp="1"/>
          </p:cNvSpPr>
          <p:nvPr>
            <p:ph type="sldNum" sz="quarter" idx="14"/>
          </p:nvPr>
        </p:nvSpPr>
        <p:spPr/>
        <p:txBody>
          <a:bodyPr/>
          <a:lstStyle>
            <a:lvl1pPr>
              <a:defRPr/>
            </a:lvl1pPr>
          </a:lstStyle>
          <a:p>
            <a:pPr>
              <a:defRPr/>
            </a:pPr>
            <a:fld id="{3A162A1A-EA6A-4664-93DD-50F918CC8C8B}" type="slidenum">
              <a:rPr lang="en-US"/>
              <a:pPr>
                <a:defRPr/>
              </a:pPr>
              <a:t>‹#›</a:t>
            </a:fld>
            <a:endParaRPr lang="en-US" dirty="0"/>
          </a:p>
        </p:txBody>
      </p:sp>
    </p:spTree>
    <p:extLst>
      <p:ext uri="{BB962C8B-B14F-4D97-AF65-F5344CB8AC3E}">
        <p14:creationId xmlns:p14="http://schemas.microsoft.com/office/powerpoint/2010/main" val="144468486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2A51-5D4F-CB7E-EF65-D01F50E20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221B74-4194-E068-57F2-93C219DD760C}"/>
              </a:ext>
            </a:extLst>
          </p:cNvPr>
          <p:cNvSpPr>
            <a:spLocks noGrp="1"/>
          </p:cNvSpPr>
          <p:nvPr>
            <p:ph type="dt" sz="half" idx="10"/>
          </p:nvPr>
        </p:nvSpPr>
        <p:spPr/>
        <p:txBody>
          <a:bodyPr/>
          <a:lstStyle/>
          <a:p>
            <a:fld id="{0BB6AE03-A474-4441-BA55-93A85FEABB6C}" type="datetimeFigureOut">
              <a:rPr lang="en-US" smtClean="0"/>
              <a:t>9/25/2023</a:t>
            </a:fld>
            <a:endParaRPr lang="en-US" dirty="0"/>
          </a:p>
        </p:txBody>
      </p:sp>
      <p:sp>
        <p:nvSpPr>
          <p:cNvPr id="4" name="Footer Placeholder 3">
            <a:extLst>
              <a:ext uri="{FF2B5EF4-FFF2-40B4-BE49-F238E27FC236}">
                <a16:creationId xmlns:a16="http://schemas.microsoft.com/office/drawing/2014/main" id="{0D6F91F6-D6C4-0DE2-15BA-C34A1E6BC0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BD79B8-7780-2470-320B-BC5AF1832981}"/>
              </a:ext>
            </a:extLst>
          </p:cNvPr>
          <p:cNvSpPr>
            <a:spLocks noGrp="1"/>
          </p:cNvSpPr>
          <p:nvPr>
            <p:ph type="sldNum" sz="quarter" idx="12"/>
          </p:nvPr>
        </p:nvSpPr>
        <p:spPr/>
        <p:txBody>
          <a:bodyPr/>
          <a:lstStyle/>
          <a:p>
            <a:fld id="{2C7ECCC5-3D6C-7142-BF1B-C9DBECFB686B}" type="slidenum">
              <a:rPr lang="en-US" smtClean="0"/>
              <a:t>‹#›</a:t>
            </a:fld>
            <a:endParaRPr lang="en-US" dirty="0"/>
          </a:p>
        </p:txBody>
      </p:sp>
    </p:spTree>
    <p:extLst>
      <p:ext uri="{BB962C8B-B14F-4D97-AF65-F5344CB8AC3E}">
        <p14:creationId xmlns:p14="http://schemas.microsoft.com/office/powerpoint/2010/main" val="421800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descr="A picture containing green, sitting, table, small&#10;&#10;Description automatically generated">
            <a:extLst>
              <a:ext uri="{FF2B5EF4-FFF2-40B4-BE49-F238E27FC236}">
                <a16:creationId xmlns:a16="http://schemas.microsoft.com/office/drawing/2014/main" id="{5765A958-D00C-2D4A-BCCB-2ABAA37A3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57"/>
            <a:ext cx="12192000" cy="5753100"/>
          </a:xfrm>
          <a:prstGeom prst="rect">
            <a:avLst/>
          </a:prstGeom>
        </p:spPr>
      </p:pic>
      <p:pic>
        <p:nvPicPr>
          <p:cNvPr id="10" name="Picture 9">
            <a:extLst>
              <a:ext uri="{FF2B5EF4-FFF2-40B4-BE49-F238E27FC236}">
                <a16:creationId xmlns:a16="http://schemas.microsoft.com/office/drawing/2014/main" id="{2BCEB694-A900-D543-A382-DB7890763F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04835" y="6078039"/>
            <a:ext cx="1568972" cy="461789"/>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495300" y="4854468"/>
            <a:ext cx="5475111" cy="685800"/>
          </a:xfrm>
          <a:prstGeom prst="rect">
            <a:avLst/>
          </a:prstGeom>
        </p:spPr>
        <p:txBody>
          <a:bodyPr anchor="b"/>
          <a:lstStyle>
            <a:lvl1pPr>
              <a:lnSpc>
                <a:spcPct val="80000"/>
              </a:lnSpc>
              <a:defRPr sz="6600">
                <a:solidFill>
                  <a:schemeClr val="bg1"/>
                </a:solidFill>
              </a:defRPr>
            </a:lvl1pPr>
          </a:lstStyle>
          <a:p>
            <a:r>
              <a:rPr lang="en-US" dirty="0"/>
              <a:t>Presentation Title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hasCustomPrompt="1"/>
          </p:nvPr>
        </p:nvSpPr>
        <p:spPr>
          <a:xfrm>
            <a:off x="318194" y="6068798"/>
            <a:ext cx="2658535" cy="461962"/>
          </a:xfrm>
        </p:spPr>
        <p:txBody>
          <a:bodyPr/>
          <a:lstStyle>
            <a:lvl1pPr marL="0" indent="0">
              <a:buNone/>
              <a:defRPr b="1">
                <a:solidFill>
                  <a:schemeClr val="tx2"/>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2976729" y="6068798"/>
            <a:ext cx="3328116" cy="461962"/>
          </a:xfrm>
        </p:spPr>
        <p:txBody>
          <a:bodyPr/>
          <a:lstStyle>
            <a:lvl1pPr marL="0" indent="0">
              <a:buNone/>
              <a:defRPr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spTree>
    <p:extLst>
      <p:ext uri="{BB962C8B-B14F-4D97-AF65-F5344CB8AC3E}">
        <p14:creationId xmlns:p14="http://schemas.microsoft.com/office/powerpoint/2010/main" val="21641638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ick a picture">
    <p:bg>
      <p:bgRef idx="1001">
        <a:schemeClr val="bg1"/>
      </p:bgRef>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2C95309D-EC14-A44F-8B4A-68148C39C672}"/>
              </a:ext>
            </a:extLst>
          </p:cNvPr>
          <p:cNvSpPr>
            <a:spLocks noGrp="1"/>
          </p:cNvSpPr>
          <p:nvPr>
            <p:ph type="pic" sz="quarter" idx="12"/>
          </p:nvPr>
        </p:nvSpPr>
        <p:spPr>
          <a:xfrm>
            <a:off x="0" y="0"/>
            <a:ext cx="12192000" cy="5749925"/>
          </a:xfrm>
          <a:solidFill>
            <a:schemeClr val="tx2"/>
          </a:solidFill>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id="{BE7A99FE-6D5C-5C4F-A5C5-45760A9107E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60221" y="0"/>
            <a:ext cx="6531780" cy="5749689"/>
          </a:xfrm>
          <a:prstGeom prst="rect">
            <a:avLst/>
          </a:prstGeom>
        </p:spPr>
      </p:pic>
      <p:pic>
        <p:nvPicPr>
          <p:cNvPr id="10" name="Picture 9">
            <a:extLst>
              <a:ext uri="{FF2B5EF4-FFF2-40B4-BE49-F238E27FC236}">
                <a16:creationId xmlns:a16="http://schemas.microsoft.com/office/drawing/2014/main" id="{2BCEB694-A900-D543-A382-DB7890763F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04835" y="6078039"/>
            <a:ext cx="1568972" cy="461789"/>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495300" y="4854468"/>
            <a:ext cx="5475111" cy="685800"/>
          </a:xfrm>
          <a:prstGeom prst="rect">
            <a:avLst/>
          </a:prstGeom>
        </p:spPr>
        <p:txBody>
          <a:bodyPr anchor="b"/>
          <a:lstStyle>
            <a:lvl1pPr>
              <a:lnSpc>
                <a:spcPct val="80000"/>
              </a:lnSpc>
              <a:defRPr sz="6600">
                <a:solidFill>
                  <a:schemeClr val="bg1"/>
                </a:solidFill>
              </a:defRPr>
            </a:lvl1pPr>
          </a:lstStyle>
          <a:p>
            <a:r>
              <a:rPr lang="en-US" dirty="0"/>
              <a:t>Presentation Title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hasCustomPrompt="1"/>
          </p:nvPr>
        </p:nvSpPr>
        <p:spPr>
          <a:xfrm>
            <a:off x="318194" y="6068798"/>
            <a:ext cx="2658535" cy="461962"/>
          </a:xfrm>
        </p:spPr>
        <p:txBody>
          <a:bodyPr/>
          <a:lstStyle>
            <a:lvl1pPr marL="0" indent="0">
              <a:buNone/>
              <a:defRPr b="1">
                <a:solidFill>
                  <a:schemeClr val="tx2"/>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2976729" y="6068798"/>
            <a:ext cx="3328116" cy="461962"/>
          </a:xfrm>
        </p:spPr>
        <p:txBody>
          <a:bodyPr/>
          <a:lstStyle>
            <a:lvl1pPr marL="0" indent="0">
              <a:buNone/>
              <a:defRPr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spTree>
    <p:extLst>
      <p:ext uri="{BB962C8B-B14F-4D97-AF65-F5344CB8AC3E}">
        <p14:creationId xmlns:p14="http://schemas.microsoft.com/office/powerpoint/2010/main" val="77022226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8B2BD8BC-6C1C-BE40-936D-6F3F03D3DF6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562794" y="0"/>
            <a:ext cx="7629206" cy="6858000"/>
          </a:xfrm>
          <a:prstGeom prst="rect">
            <a:avLst/>
          </a:prstGeom>
        </p:spPr>
      </p:pic>
      <p:sp>
        <p:nvSpPr>
          <p:cNvPr id="9" name="Text Placeholder 13">
            <a:extLst>
              <a:ext uri="{FF2B5EF4-FFF2-40B4-BE49-F238E27FC236}">
                <a16:creationId xmlns:a16="http://schemas.microsoft.com/office/drawing/2014/main" id="{2609CC82-E6A7-C045-9288-838A393573DD}"/>
              </a:ext>
            </a:extLst>
          </p:cNvPr>
          <p:cNvSpPr>
            <a:spLocks noGrp="1"/>
          </p:cNvSpPr>
          <p:nvPr>
            <p:ph type="body" sz="quarter" idx="10" hasCustomPrompt="1"/>
          </p:nvPr>
        </p:nvSpPr>
        <p:spPr>
          <a:xfrm>
            <a:off x="318194" y="6068798"/>
            <a:ext cx="2658535" cy="461962"/>
          </a:xfrm>
        </p:spPr>
        <p:txBody>
          <a:bodyPr/>
          <a:lstStyle>
            <a:lvl1pPr marL="0" indent="0">
              <a:buNone/>
              <a:defRPr sz="2000" b="1">
                <a:solidFill>
                  <a:schemeClr val="tx2"/>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0" name="Text Placeholder 13">
            <a:extLst>
              <a:ext uri="{FF2B5EF4-FFF2-40B4-BE49-F238E27FC236}">
                <a16:creationId xmlns:a16="http://schemas.microsoft.com/office/drawing/2014/main" id="{D01F25E4-9C6D-F845-91D4-1CC983776A65}"/>
              </a:ext>
            </a:extLst>
          </p:cNvPr>
          <p:cNvSpPr>
            <a:spLocks noGrp="1"/>
          </p:cNvSpPr>
          <p:nvPr>
            <p:ph type="body" sz="quarter" idx="11" hasCustomPrompt="1"/>
          </p:nvPr>
        </p:nvSpPr>
        <p:spPr>
          <a:xfrm>
            <a:off x="2976729" y="6068798"/>
            <a:ext cx="3328116" cy="461962"/>
          </a:xfrm>
        </p:spPr>
        <p:txBody>
          <a:bodyPr/>
          <a:lstStyle>
            <a:lvl1pPr marL="0" indent="0">
              <a:buNone/>
              <a:defRPr sz="2000"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sp>
        <p:nvSpPr>
          <p:cNvPr id="11" name="Title 10">
            <a:extLst>
              <a:ext uri="{FF2B5EF4-FFF2-40B4-BE49-F238E27FC236}">
                <a16:creationId xmlns:a16="http://schemas.microsoft.com/office/drawing/2014/main" id="{B77AFDAD-F529-A548-9A04-238732DC2D32}"/>
              </a:ext>
            </a:extLst>
          </p:cNvPr>
          <p:cNvSpPr>
            <a:spLocks noGrp="1"/>
          </p:cNvSpPr>
          <p:nvPr>
            <p:ph type="title" hasCustomPrompt="1"/>
          </p:nvPr>
        </p:nvSpPr>
        <p:spPr>
          <a:xfrm>
            <a:off x="318194" y="2989019"/>
            <a:ext cx="5564705" cy="1152993"/>
          </a:xfrm>
        </p:spPr>
        <p:txBody>
          <a:bodyPr vert="horz" lIns="0" tIns="0" rIns="0" bIns="0" rtlCol="0" anchor="ctr">
            <a:noAutofit/>
          </a:bodyPr>
          <a:lstStyle>
            <a:lvl1pPr>
              <a:defRPr lang="en-US" sz="5400"/>
            </a:lvl1pPr>
          </a:lstStyle>
          <a:p>
            <a:pPr lvl="0" defTabSz="914400" latinLnBrk="0">
              <a:lnSpc>
                <a:spcPct val="80000"/>
              </a:lnSpc>
            </a:pPr>
            <a:r>
              <a:rPr lang="en-US" dirty="0"/>
              <a:t>Presentation Title</a:t>
            </a:r>
          </a:p>
        </p:txBody>
      </p:sp>
    </p:spTree>
    <p:extLst>
      <p:ext uri="{BB962C8B-B14F-4D97-AF65-F5344CB8AC3E}">
        <p14:creationId xmlns:p14="http://schemas.microsoft.com/office/powerpoint/2010/main" val="3108134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urple">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C2AEE-3BFA-FF49-982D-2AF26E0EC64A}"/>
              </a:ext>
            </a:extLst>
          </p:cNvPr>
          <p:cNvSpPr>
            <a:spLocks noGrp="1"/>
          </p:cNvSpPr>
          <p:nvPr>
            <p:ph type="title" hasCustomPrompt="1"/>
          </p:nvPr>
        </p:nvSpPr>
        <p:spPr>
          <a:xfrm>
            <a:off x="318194" y="2994188"/>
            <a:ext cx="5881467" cy="1142655"/>
          </a:xfrm>
        </p:spPr>
        <p:txBody>
          <a:bodyPr vert="horz" lIns="0" tIns="0" rIns="0" bIns="0" rtlCol="0" anchor="ctr">
            <a:noAutofit/>
          </a:bodyPr>
          <a:lstStyle>
            <a:lvl1pPr>
              <a:defRPr lang="en-US" sz="5400">
                <a:solidFill>
                  <a:schemeClr val="bg1"/>
                </a:solidFill>
              </a:defRPr>
            </a:lvl1pPr>
          </a:lstStyle>
          <a:p>
            <a:pPr lvl="0" defTabSz="914400" latinLnBrk="0">
              <a:lnSpc>
                <a:spcPct val="80000"/>
              </a:lnSpc>
            </a:pPr>
            <a:r>
              <a:rPr lang="en-US" dirty="0"/>
              <a:t>Presentation Title</a:t>
            </a:r>
          </a:p>
        </p:txBody>
      </p:sp>
      <p:pic>
        <p:nvPicPr>
          <p:cNvPr id="7" name="Picture 6" descr="A picture containing light&#10;&#10;Description automatically generated">
            <a:extLst>
              <a:ext uri="{FF2B5EF4-FFF2-40B4-BE49-F238E27FC236}">
                <a16:creationId xmlns:a16="http://schemas.microsoft.com/office/drawing/2014/main" id="{8B2BD8BC-6C1C-BE40-936D-6F3F03D3DF6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4562794" y="0"/>
            <a:ext cx="7629206" cy="6858000"/>
          </a:xfrm>
          <a:prstGeom prst="rect">
            <a:avLst/>
          </a:prstGeom>
        </p:spPr>
      </p:pic>
      <p:sp>
        <p:nvSpPr>
          <p:cNvPr id="9" name="Text Placeholder 13">
            <a:extLst>
              <a:ext uri="{FF2B5EF4-FFF2-40B4-BE49-F238E27FC236}">
                <a16:creationId xmlns:a16="http://schemas.microsoft.com/office/drawing/2014/main" id="{2609CC82-E6A7-C045-9288-838A393573DD}"/>
              </a:ext>
            </a:extLst>
          </p:cNvPr>
          <p:cNvSpPr>
            <a:spLocks noGrp="1"/>
          </p:cNvSpPr>
          <p:nvPr>
            <p:ph type="body" sz="quarter" idx="10" hasCustomPrompt="1"/>
          </p:nvPr>
        </p:nvSpPr>
        <p:spPr>
          <a:xfrm>
            <a:off x="318194" y="6068798"/>
            <a:ext cx="2658535" cy="461962"/>
          </a:xfrm>
        </p:spPr>
        <p:txBody>
          <a:bodyPr/>
          <a:lstStyle>
            <a:lvl1pPr marL="0" indent="0">
              <a:buNone/>
              <a:defRPr sz="2000" b="1">
                <a:solidFill>
                  <a:schemeClr val="bg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0" name="Text Placeholder 13">
            <a:extLst>
              <a:ext uri="{FF2B5EF4-FFF2-40B4-BE49-F238E27FC236}">
                <a16:creationId xmlns:a16="http://schemas.microsoft.com/office/drawing/2014/main" id="{D01F25E4-9C6D-F845-91D4-1CC983776A65}"/>
              </a:ext>
            </a:extLst>
          </p:cNvPr>
          <p:cNvSpPr>
            <a:spLocks noGrp="1"/>
          </p:cNvSpPr>
          <p:nvPr>
            <p:ph type="body" sz="quarter" idx="11" hasCustomPrompt="1"/>
          </p:nvPr>
        </p:nvSpPr>
        <p:spPr>
          <a:xfrm>
            <a:off x="2976729" y="6068798"/>
            <a:ext cx="3328116" cy="461962"/>
          </a:xfrm>
        </p:spPr>
        <p:txBody>
          <a:bodyPr/>
          <a:lstStyle>
            <a:lvl1pPr marL="0" indent="0">
              <a:buNone/>
              <a:defRPr sz="2000" b="0">
                <a:solidFill>
                  <a:schemeClr val="bg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pic>
        <p:nvPicPr>
          <p:cNvPr id="12" name="Picture 11">
            <a:extLst>
              <a:ext uri="{FF2B5EF4-FFF2-40B4-BE49-F238E27FC236}">
                <a16:creationId xmlns:a16="http://schemas.microsoft.com/office/drawing/2014/main" id="{81A45130-EF52-2B4F-BF67-80A4611BD9E0}"/>
              </a:ext>
            </a:extLst>
          </p:cNvPr>
          <p:cNvPicPr>
            <a:picLocks noChangeAspect="1"/>
          </p:cNvPicPr>
          <p:nvPr userDrawn="1"/>
        </p:nvPicPr>
        <p:blipFill>
          <a:blip r:embed="rId4" cstate="email">
            <a:lum bright="100000"/>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1120544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icture containing person, outdoor, building, bicycle&#10;&#10;Description automatically generated">
            <a:extLst>
              <a:ext uri="{FF2B5EF4-FFF2-40B4-BE49-F238E27FC236}">
                <a16:creationId xmlns:a16="http://schemas.microsoft.com/office/drawing/2014/main" id="{CE31E41F-B1C0-2A49-ABE6-40D969ECE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3500" y="0"/>
            <a:ext cx="5778500" cy="6858000"/>
          </a:xfrm>
          <a:prstGeom prst="rect">
            <a:avLst/>
          </a:prstGeom>
        </p:spPr>
      </p:pic>
      <p:sp>
        <p:nvSpPr>
          <p:cNvPr id="2" name="Title 1">
            <a:extLst>
              <a:ext uri="{FF2B5EF4-FFF2-40B4-BE49-F238E27FC236}">
                <a16:creationId xmlns:a16="http://schemas.microsoft.com/office/drawing/2014/main" id="{A2AD8A92-35EE-B840-83EB-1CED4F73121A}"/>
              </a:ext>
            </a:extLst>
          </p:cNvPr>
          <p:cNvSpPr>
            <a:spLocks noGrp="1"/>
          </p:cNvSpPr>
          <p:nvPr>
            <p:ph type="title" hasCustomPrompt="1"/>
          </p:nvPr>
        </p:nvSpPr>
        <p:spPr>
          <a:xfrm>
            <a:off x="228600" y="1803471"/>
            <a:ext cx="5400040" cy="685800"/>
          </a:xfrm>
          <a:prstGeom prst="rect">
            <a:avLst/>
          </a:prstGeom>
        </p:spPr>
        <p:txBody>
          <a:bodyPr vert="horz" lIns="0" tIns="0" rIns="0" bIns="0" rtlCol="0" anchor="b">
            <a:noAutofit/>
          </a:bodyPr>
          <a:lstStyle>
            <a:lvl1pPr>
              <a:defRPr lang="en-US" sz="3000" b="0">
                <a:solidFill>
                  <a:srgbClr val="6400FF"/>
                </a:solidFill>
                <a:ea typeface="Verdana" panose="020B0604030504040204" pitchFamily="34" charset="0"/>
              </a:defRPr>
            </a:lvl1pPr>
          </a:lstStyle>
          <a:p>
            <a:pPr marL="0" marR="0" lvl="0" indent="0" defTabSz="914400" eaLnBrk="1" fontAlgn="auto" latinLnBrk="0" hangingPunct="1">
              <a:lnSpc>
                <a:spcPct val="90000"/>
              </a:lnSpc>
              <a:spcAft>
                <a:spcPts val="0"/>
              </a:spcAft>
              <a:buClrTx/>
              <a:buSzTx/>
              <a:buFontTx/>
              <a:buNone/>
              <a:tabLst/>
            </a:pPr>
            <a:r>
              <a:rPr lang="en-US" dirty="0"/>
              <a:t>Agenda Title</a:t>
            </a:r>
          </a:p>
        </p:txBody>
      </p:sp>
      <p:sp>
        <p:nvSpPr>
          <p:cNvPr id="9" name="Table Placeholder 8">
            <a:extLst>
              <a:ext uri="{FF2B5EF4-FFF2-40B4-BE49-F238E27FC236}">
                <a16:creationId xmlns:a16="http://schemas.microsoft.com/office/drawing/2014/main" id="{352E8D3E-0AEC-584A-A6E2-C107C38D8DE8}"/>
              </a:ext>
            </a:extLst>
          </p:cNvPr>
          <p:cNvSpPr>
            <a:spLocks noGrp="1"/>
          </p:cNvSpPr>
          <p:nvPr>
            <p:ph type="tbl" sz="quarter" idx="10" hasCustomPrompt="1"/>
          </p:nvPr>
        </p:nvSpPr>
        <p:spPr>
          <a:xfrm>
            <a:off x="206375" y="2871788"/>
            <a:ext cx="5422900" cy="2790825"/>
          </a:xfrm>
        </p:spPr>
        <p:txBody>
          <a:bodyPr/>
          <a:lstStyle>
            <a:lvl1pPr marL="0" indent="0">
              <a:buNone/>
              <a:defRPr sz="2000"/>
            </a:lvl1pPr>
          </a:lstStyle>
          <a:p>
            <a:r>
              <a:rPr lang="en-US" dirty="0"/>
              <a:t>Agenda Table</a:t>
            </a:r>
          </a:p>
        </p:txBody>
      </p:sp>
      <p:pic>
        <p:nvPicPr>
          <p:cNvPr id="10" name="Picture 9">
            <a:extLst>
              <a:ext uri="{FF2B5EF4-FFF2-40B4-BE49-F238E27FC236}">
                <a16:creationId xmlns:a16="http://schemas.microsoft.com/office/drawing/2014/main" id="{A52BC75E-4491-E448-A2E3-79958F32B597}"/>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614330" y="6199340"/>
            <a:ext cx="1241027" cy="356616"/>
          </a:xfrm>
          <a:prstGeom prst="rect">
            <a:avLst/>
          </a:prstGeom>
        </p:spPr>
      </p:pic>
      <p:sp>
        <p:nvSpPr>
          <p:cNvPr id="11" name="Text Placeholder 18">
            <a:extLst>
              <a:ext uri="{FF2B5EF4-FFF2-40B4-BE49-F238E27FC236}">
                <a16:creationId xmlns:a16="http://schemas.microsoft.com/office/drawing/2014/main" id="{46E8238A-D292-674E-A456-E20BE928849A}"/>
              </a:ext>
            </a:extLst>
          </p:cNvPr>
          <p:cNvSpPr>
            <a:spLocks noGrp="1"/>
          </p:cNvSpPr>
          <p:nvPr>
            <p:ph type="body" sz="quarter" idx="12"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smtClean="0">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Tree>
    <p:extLst>
      <p:ext uri="{BB962C8B-B14F-4D97-AF65-F5344CB8AC3E}">
        <p14:creationId xmlns:p14="http://schemas.microsoft.com/office/powerpoint/2010/main" val="2781990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ick a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CE07C4-7AA6-8C46-8304-6F7B9FC9C667}"/>
              </a:ext>
            </a:extLst>
          </p:cNvPr>
          <p:cNvSpPr>
            <a:spLocks noGrp="1"/>
          </p:cNvSpPr>
          <p:nvPr>
            <p:ph type="pic" sz="quarter" idx="11"/>
          </p:nvPr>
        </p:nvSpPr>
        <p:spPr>
          <a:xfrm>
            <a:off x="6412230" y="0"/>
            <a:ext cx="5779770" cy="6858000"/>
          </a:xfrm>
          <a:solidFill>
            <a:schemeClr val="tx2"/>
          </a:solidFill>
        </p:spPr>
        <p:txBody>
          <a:bodyPr/>
          <a:lstStyle>
            <a:lvl1pPr>
              <a:defRPr>
                <a:solidFill>
                  <a:schemeClr val="bg1"/>
                </a:solidFill>
              </a:defRPr>
            </a:lvl1pPr>
          </a:lstStyle>
          <a:p>
            <a:endParaRPr lang="en-US" dirty="0"/>
          </a:p>
        </p:txBody>
      </p:sp>
      <p:sp>
        <p:nvSpPr>
          <p:cNvPr id="10" name="Title 1">
            <a:extLst>
              <a:ext uri="{FF2B5EF4-FFF2-40B4-BE49-F238E27FC236}">
                <a16:creationId xmlns:a16="http://schemas.microsoft.com/office/drawing/2014/main" id="{CAF754D9-3356-A74B-AFE3-4FED3CBFFA6D}"/>
              </a:ext>
            </a:extLst>
          </p:cNvPr>
          <p:cNvSpPr>
            <a:spLocks noGrp="1"/>
          </p:cNvSpPr>
          <p:nvPr>
            <p:ph type="title" hasCustomPrompt="1"/>
          </p:nvPr>
        </p:nvSpPr>
        <p:spPr>
          <a:xfrm>
            <a:off x="228600" y="1803471"/>
            <a:ext cx="5400040" cy="685800"/>
          </a:xfrm>
          <a:prstGeom prst="rect">
            <a:avLst/>
          </a:prstGeom>
        </p:spPr>
        <p:txBody>
          <a:bodyPr vert="horz" lIns="0" tIns="0" rIns="0" bIns="0" rtlCol="0" anchor="b">
            <a:noAutofit/>
          </a:bodyPr>
          <a:lstStyle>
            <a:lvl1pPr>
              <a:defRPr lang="en-US" sz="3000" b="0">
                <a:solidFill>
                  <a:srgbClr val="6400FF"/>
                </a:solidFill>
                <a:ea typeface="Verdana" panose="020B0604030504040204" pitchFamily="34" charset="0"/>
              </a:defRPr>
            </a:lvl1pPr>
          </a:lstStyle>
          <a:p>
            <a:pPr marL="0" marR="0" lvl="0" indent="0" defTabSz="914400" eaLnBrk="1" fontAlgn="auto" latinLnBrk="0" hangingPunct="1">
              <a:lnSpc>
                <a:spcPct val="90000"/>
              </a:lnSpc>
              <a:spcAft>
                <a:spcPts val="0"/>
              </a:spcAft>
              <a:buClrTx/>
              <a:buSzTx/>
              <a:buFontTx/>
              <a:buNone/>
              <a:tabLst/>
            </a:pPr>
            <a:r>
              <a:rPr lang="en-US" dirty="0"/>
              <a:t>Agenda Title</a:t>
            </a:r>
          </a:p>
        </p:txBody>
      </p:sp>
      <p:sp>
        <p:nvSpPr>
          <p:cNvPr id="12" name="Table Placeholder 8">
            <a:extLst>
              <a:ext uri="{FF2B5EF4-FFF2-40B4-BE49-F238E27FC236}">
                <a16:creationId xmlns:a16="http://schemas.microsoft.com/office/drawing/2014/main" id="{14BE89A0-F26C-0E4A-812D-CED5FF22B87E}"/>
              </a:ext>
            </a:extLst>
          </p:cNvPr>
          <p:cNvSpPr>
            <a:spLocks noGrp="1"/>
          </p:cNvSpPr>
          <p:nvPr>
            <p:ph type="tbl" sz="quarter" idx="10" hasCustomPrompt="1"/>
          </p:nvPr>
        </p:nvSpPr>
        <p:spPr>
          <a:xfrm>
            <a:off x="206375" y="2871788"/>
            <a:ext cx="5422900" cy="2790825"/>
          </a:xfrm>
        </p:spPr>
        <p:txBody>
          <a:bodyPr/>
          <a:lstStyle>
            <a:lvl1pPr marL="0" indent="0">
              <a:buNone/>
              <a:defRPr sz="2000"/>
            </a:lvl1pPr>
          </a:lstStyle>
          <a:p>
            <a:r>
              <a:rPr lang="en-US" dirty="0"/>
              <a:t>Agenda Table</a:t>
            </a:r>
          </a:p>
        </p:txBody>
      </p:sp>
      <p:sp>
        <p:nvSpPr>
          <p:cNvPr id="19" name="Text Placeholder 18">
            <a:extLst>
              <a:ext uri="{FF2B5EF4-FFF2-40B4-BE49-F238E27FC236}">
                <a16:creationId xmlns:a16="http://schemas.microsoft.com/office/drawing/2014/main" id="{37E94B9E-604E-3C4F-8011-099A74015BB5}"/>
              </a:ext>
            </a:extLst>
          </p:cNvPr>
          <p:cNvSpPr>
            <a:spLocks noGrp="1"/>
          </p:cNvSpPr>
          <p:nvPr>
            <p:ph type="body" sz="quarter" idx="12"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smtClean="0">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Tree>
    <p:extLst>
      <p:ext uri="{BB962C8B-B14F-4D97-AF65-F5344CB8AC3E}">
        <p14:creationId xmlns:p14="http://schemas.microsoft.com/office/powerpoint/2010/main" val="2821961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CEB694-A900-D543-A382-DB7890763F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4835" y="6078039"/>
            <a:ext cx="1568972" cy="461789"/>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tx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7" name="Rectangle 6">
            <a:extLst>
              <a:ext uri="{FF2B5EF4-FFF2-40B4-BE49-F238E27FC236}">
                <a16:creationId xmlns:a16="http://schemas.microsoft.com/office/drawing/2014/main" id="{ADF1004F-4839-7A43-BDFD-52D5AF2F5A64}"/>
              </a:ext>
            </a:extLst>
          </p:cNvPr>
          <p:cNvSpPr/>
          <p:nvPr userDrawn="1"/>
        </p:nvSpPr>
        <p:spPr>
          <a:xfrm>
            <a:off x="0" y="5815584"/>
            <a:ext cx="3339101" cy="137160"/>
          </a:xfrm>
          <a:prstGeom prst="rect">
            <a:avLst/>
          </a:prstGeom>
          <a:solidFill>
            <a:srgbClr val="5B1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11BCB6FC-27C0-B744-A5FC-BB91C5A8F0D7}"/>
              </a:ext>
            </a:extLst>
          </p:cNvPr>
          <p:cNvSpPr/>
          <p:nvPr userDrawn="1"/>
        </p:nvSpPr>
        <p:spPr>
          <a:xfrm>
            <a:off x="3386666" y="5815584"/>
            <a:ext cx="8805334" cy="137160"/>
          </a:xfrm>
          <a:prstGeom prst="rect">
            <a:avLst/>
          </a:prstGeom>
          <a:solidFill>
            <a:srgbClr val="5B1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02108935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loor, rug&#10;&#10;Description automatically generated">
            <a:extLst>
              <a:ext uri="{FF2B5EF4-FFF2-40B4-BE49-F238E27FC236}">
                <a16:creationId xmlns:a16="http://schemas.microsoft.com/office/drawing/2014/main" id="{97380EBE-9BF3-6E44-A30D-86ACBDFBD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1" name="Picture 10">
            <a:extLst>
              <a:ext uri="{FF2B5EF4-FFF2-40B4-BE49-F238E27FC236}">
                <a16:creationId xmlns:a16="http://schemas.microsoft.com/office/drawing/2014/main" id="{4D250EBF-7D30-F944-98AA-BD5F6C36DD9F}"/>
              </a:ext>
            </a:extLst>
          </p:cNvPr>
          <p:cNvPicPr>
            <a:picLocks noChangeAspect="1"/>
          </p:cNvPicPr>
          <p:nvPr userDrawn="1"/>
        </p:nvPicPr>
        <p:blipFill>
          <a:blip r:embed="rId3" cstate="email">
            <a:lum bright="100000"/>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29529709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63A1-1757-246E-2232-2D6259984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93E4B-B34B-B48F-8959-CC0479A597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2F666-93B4-5365-6220-3A7BE7FB0B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4CD5FD-5E2D-28A2-B499-EAA52FDFB52E}"/>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6" name="Footer Placeholder 5">
            <a:extLst>
              <a:ext uri="{FF2B5EF4-FFF2-40B4-BE49-F238E27FC236}">
                <a16:creationId xmlns:a16="http://schemas.microsoft.com/office/drawing/2014/main" id="{4BC6D68D-B6B5-EDF5-9106-E5711C1C4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B6C0D-557E-3F55-FAFB-CF01F5F639E0}"/>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969231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4">
    <p:bg>
      <p:bgPr>
        <a:solidFill>
          <a:schemeClr val="tx1"/>
        </a:solidFill>
        <a:effectLst/>
      </p:bgPr>
    </p:bg>
    <p:spTree>
      <p:nvGrpSpPr>
        <p:cNvPr id="1" name=""/>
        <p:cNvGrpSpPr/>
        <p:nvPr/>
      </p:nvGrpSpPr>
      <p:grpSpPr>
        <a:xfrm>
          <a:off x="0" y="0"/>
          <a:ext cx="0" cy="0"/>
          <a:chOff x="0" y="0"/>
          <a:chExt cx="0" cy="0"/>
        </a:xfrm>
      </p:grpSpPr>
      <p:pic>
        <p:nvPicPr>
          <p:cNvPr id="3" name="Picture 2" descr="A display in a building&#10;&#10;Description automatically generated">
            <a:extLst>
              <a:ext uri="{FF2B5EF4-FFF2-40B4-BE49-F238E27FC236}">
                <a16:creationId xmlns:a16="http://schemas.microsoft.com/office/drawing/2014/main" id="{B94527A9-C80B-404C-BB71-D0C97AE5EA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1" name="Picture 10">
            <a:extLst>
              <a:ext uri="{FF2B5EF4-FFF2-40B4-BE49-F238E27FC236}">
                <a16:creationId xmlns:a16="http://schemas.microsoft.com/office/drawing/2014/main" id="{4D250EBF-7D30-F944-98AA-BD5F6C36DD9F}"/>
              </a:ext>
            </a:extLst>
          </p:cNvPr>
          <p:cNvPicPr>
            <a:picLocks noChangeAspect="1"/>
          </p:cNvPicPr>
          <p:nvPr userDrawn="1"/>
        </p:nvPicPr>
        <p:blipFill>
          <a:blip r:embed="rId3" cstate="email">
            <a:lum bright="100000"/>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184233262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5">
    <p:bg>
      <p:bgPr>
        <a:solidFill>
          <a:schemeClr val="tx1"/>
        </a:solidFill>
        <a:effectLst/>
      </p:bgPr>
    </p:bg>
    <p:spTree>
      <p:nvGrpSpPr>
        <p:cNvPr id="1" name=""/>
        <p:cNvGrpSpPr/>
        <p:nvPr/>
      </p:nvGrpSpPr>
      <p:grpSpPr>
        <a:xfrm>
          <a:off x="0" y="0"/>
          <a:ext cx="0" cy="0"/>
          <a:chOff x="0" y="0"/>
          <a:chExt cx="0" cy="0"/>
        </a:xfrm>
      </p:grpSpPr>
      <p:pic>
        <p:nvPicPr>
          <p:cNvPr id="3" name="Picture 2" descr="Clouds in a blue sky&#10;&#10;Description automatically generated">
            <a:extLst>
              <a:ext uri="{FF2B5EF4-FFF2-40B4-BE49-F238E27FC236}">
                <a16:creationId xmlns:a16="http://schemas.microsoft.com/office/drawing/2014/main" id="{21488E0B-86A9-DF42-B1AF-F67A0C6118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8" name="Picture 7">
            <a:extLst>
              <a:ext uri="{FF2B5EF4-FFF2-40B4-BE49-F238E27FC236}">
                <a16:creationId xmlns:a16="http://schemas.microsoft.com/office/drawing/2014/main" id="{278C6A44-8F4A-F348-89F7-BC7975D4991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8" cy="356616"/>
          </a:xfrm>
          <a:prstGeom prst="rect">
            <a:avLst/>
          </a:prstGeom>
        </p:spPr>
      </p:pic>
    </p:spTree>
    <p:extLst>
      <p:ext uri="{BB962C8B-B14F-4D97-AF65-F5344CB8AC3E}">
        <p14:creationId xmlns:p14="http://schemas.microsoft.com/office/powerpoint/2010/main" val="317177694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6">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engine, sitting, table, large&#10;&#10;Description automatically generated">
            <a:extLst>
              <a:ext uri="{FF2B5EF4-FFF2-40B4-BE49-F238E27FC236}">
                <a16:creationId xmlns:a16="http://schemas.microsoft.com/office/drawing/2014/main" id="{20F61EA8-8F7D-814C-9C44-681DF90E3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184919308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7">
    <p:bg>
      <p:bgPr>
        <a:solidFill>
          <a:schemeClr val="tx1"/>
        </a:solidFill>
        <a:effectLst/>
      </p:bgPr>
    </p:bg>
    <p:spTree>
      <p:nvGrpSpPr>
        <p:cNvPr id="1" name=""/>
        <p:cNvGrpSpPr/>
        <p:nvPr/>
      </p:nvGrpSpPr>
      <p:grpSpPr>
        <a:xfrm>
          <a:off x="0" y="0"/>
          <a:ext cx="0" cy="0"/>
          <a:chOff x="0" y="0"/>
          <a:chExt cx="0" cy="0"/>
        </a:xfrm>
      </p:grpSpPr>
      <p:pic>
        <p:nvPicPr>
          <p:cNvPr id="4" name="Picture 3" descr="A large white building&#10;&#10;Description automatically generated">
            <a:extLst>
              <a:ext uri="{FF2B5EF4-FFF2-40B4-BE49-F238E27FC236}">
                <a16:creationId xmlns:a16="http://schemas.microsoft.com/office/drawing/2014/main" id="{EA054DB4-96DC-5248-B432-6C45C67E9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58554283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8">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grass, green, man&#10;&#10;Description automatically generated">
            <a:extLst>
              <a:ext uri="{FF2B5EF4-FFF2-40B4-BE49-F238E27FC236}">
                <a16:creationId xmlns:a16="http://schemas.microsoft.com/office/drawing/2014/main" id="{4DAA9559-B207-454C-9093-66512DF4DC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347909644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9">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itting, looking, man, table&#10;&#10;Description automatically generated">
            <a:extLst>
              <a:ext uri="{FF2B5EF4-FFF2-40B4-BE49-F238E27FC236}">
                <a16:creationId xmlns:a16="http://schemas.microsoft.com/office/drawing/2014/main" id="{6AAA50B9-CE58-1A49-815D-02DE45B683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243324505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10">
    <p:bg>
      <p:bgPr>
        <a:solidFill>
          <a:schemeClr val="tx1"/>
        </a:solidFill>
        <a:effectLst/>
      </p:bgPr>
    </p:bg>
    <p:spTree>
      <p:nvGrpSpPr>
        <p:cNvPr id="1" name=""/>
        <p:cNvGrpSpPr/>
        <p:nvPr/>
      </p:nvGrpSpPr>
      <p:grpSpPr>
        <a:xfrm>
          <a:off x="0" y="0"/>
          <a:ext cx="0" cy="0"/>
          <a:chOff x="0" y="0"/>
          <a:chExt cx="0" cy="0"/>
        </a:xfrm>
      </p:grpSpPr>
      <p:pic>
        <p:nvPicPr>
          <p:cNvPr id="3" name="Picture 2" descr="A person wearing sunglasses&#10;&#10;Description automatically generated">
            <a:extLst>
              <a:ext uri="{FF2B5EF4-FFF2-40B4-BE49-F238E27FC236}">
                <a16:creationId xmlns:a16="http://schemas.microsoft.com/office/drawing/2014/main" id="{D2BC646F-2CB1-0D4C-ACCA-70AF2D800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8" name="Picture 7">
            <a:extLst>
              <a:ext uri="{FF2B5EF4-FFF2-40B4-BE49-F238E27FC236}">
                <a16:creationId xmlns:a16="http://schemas.microsoft.com/office/drawing/2014/main" id="{00CE43EC-40F7-BC48-BE28-FA9300C8B50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365099419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11">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te, indoor, table, cake&#10;&#10;Description automatically generated">
            <a:extLst>
              <a:ext uri="{FF2B5EF4-FFF2-40B4-BE49-F238E27FC236}">
                <a16:creationId xmlns:a16="http://schemas.microsoft.com/office/drawing/2014/main" id="{7E980D8F-692F-8040-AB66-8829E7572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tx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E71683E6-47BF-3B4D-8C00-3C14A9AA80E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14330" y="6199340"/>
            <a:ext cx="1203578" cy="356616"/>
          </a:xfrm>
          <a:prstGeom prst="rect">
            <a:avLst/>
          </a:prstGeom>
        </p:spPr>
      </p:pic>
    </p:spTree>
    <p:extLst>
      <p:ext uri="{BB962C8B-B14F-4D97-AF65-F5344CB8AC3E}">
        <p14:creationId xmlns:p14="http://schemas.microsoft.com/office/powerpoint/2010/main" val="3193676951"/>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alf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AE34DC6-C431-E84E-B229-03DC6D3C4136}"/>
              </a:ext>
            </a:extLst>
          </p:cNvPr>
          <p:cNvSpPr>
            <a:spLocks noGrp="1"/>
          </p:cNvSpPr>
          <p:nvPr>
            <p:ph type="pic" sz="quarter" idx="14"/>
          </p:nvPr>
        </p:nvSpPr>
        <p:spPr>
          <a:xfrm>
            <a:off x="-1" y="-1"/>
            <a:ext cx="6096001" cy="6858001"/>
          </a:xfrm>
          <a:solidFill>
            <a:schemeClr val="tx2"/>
          </a:solidFill>
        </p:spPr>
        <p:txBody>
          <a:bodyPr/>
          <a:lstStyle>
            <a:lvl1pPr marL="0" indent="0">
              <a:buNone/>
              <a:defRPr>
                <a:solidFill>
                  <a:schemeClr val="bg1"/>
                </a:solidFill>
              </a:defRPr>
            </a:lvl1pPr>
          </a:lstStyle>
          <a:p>
            <a:endParaRPr lang="en-US" dirty="0"/>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3" name="Picture 12">
            <a:extLst>
              <a:ext uri="{FF2B5EF4-FFF2-40B4-BE49-F238E27FC236}">
                <a16:creationId xmlns:a16="http://schemas.microsoft.com/office/drawing/2014/main" id="{66647A5B-E379-9544-87C7-9E50801617C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4330" y="6199340"/>
            <a:ext cx="1203578" cy="356616"/>
          </a:xfrm>
          <a:prstGeom prst="rect">
            <a:avLst/>
          </a:prstGeom>
        </p:spPr>
      </p:pic>
      <p:sp>
        <p:nvSpPr>
          <p:cNvPr id="8" name="Text Placeholder 10">
            <a:extLst>
              <a:ext uri="{FF2B5EF4-FFF2-40B4-BE49-F238E27FC236}">
                <a16:creationId xmlns:a16="http://schemas.microsoft.com/office/drawing/2014/main" id="{73693E39-5D14-5A48-AFEE-8A8B7C9DE4BA}"/>
              </a:ext>
            </a:extLst>
          </p:cNvPr>
          <p:cNvSpPr>
            <a:spLocks noGrp="1"/>
          </p:cNvSpPr>
          <p:nvPr>
            <p:ph type="body" sz="quarter" idx="17"/>
          </p:nvPr>
        </p:nvSpPr>
        <p:spPr>
          <a:xfrm>
            <a:off x="6780633" y="1684400"/>
            <a:ext cx="4276574" cy="3489198"/>
          </a:xfrm>
        </p:spPr>
        <p:txBody>
          <a:bodyPr lIns="91440" anchor="ctr"/>
          <a:lstStyle>
            <a:lvl1pPr marL="0" indent="0">
              <a:lnSpc>
                <a:spcPct val="120000"/>
              </a:lnSpc>
              <a:spcBef>
                <a:spcPts val="0"/>
              </a:spcBef>
              <a:spcAft>
                <a:spcPts val="1200"/>
              </a:spcAft>
              <a:buNone/>
              <a:defRPr sz="1300"/>
            </a:lvl1pPr>
            <a:lvl2pPr marL="320040" indent="0">
              <a:buNone/>
              <a:defRPr sz="1200"/>
            </a:lvl2pPr>
            <a:lvl3pPr marL="640080" indent="0">
              <a:buNone/>
              <a:defRPr sz="1200"/>
            </a:lvl3pPr>
            <a:lvl4pPr marL="918611" indent="0">
              <a:buNone/>
              <a:defRPr sz="1200"/>
            </a:lvl4pPr>
            <a:lvl5pPr marL="1229754" indent="0">
              <a:buNone/>
              <a:defRPr sz="1200"/>
            </a:lvl5pPr>
          </a:lstStyle>
          <a:p>
            <a:pPr lvl="0"/>
            <a:r>
              <a:rPr lang="en-US" dirty="0"/>
              <a:t>Click to edit Master text styles</a:t>
            </a:r>
          </a:p>
        </p:txBody>
      </p:sp>
    </p:spTree>
    <p:extLst>
      <p:ext uri="{BB962C8B-B14F-4D97-AF65-F5344CB8AC3E}">
        <p14:creationId xmlns:p14="http://schemas.microsoft.com/office/powerpoint/2010/main" val="420041983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wo Column pick a pi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AE34DC6-C431-E84E-B229-03DC6D3C4136}"/>
              </a:ext>
            </a:extLst>
          </p:cNvPr>
          <p:cNvSpPr>
            <a:spLocks noGrp="1"/>
          </p:cNvSpPr>
          <p:nvPr>
            <p:ph type="pic" sz="quarter" idx="14"/>
          </p:nvPr>
        </p:nvSpPr>
        <p:spPr>
          <a:xfrm>
            <a:off x="0" y="-1"/>
            <a:ext cx="6000742" cy="5421417"/>
          </a:xfrm>
          <a:solidFill>
            <a:schemeClr val="tx2"/>
          </a:solidFill>
        </p:spPr>
        <p:txBody>
          <a:bodyPr/>
          <a:lstStyle>
            <a:lvl1pPr marL="0" indent="0">
              <a:buNone/>
              <a:defRPr>
                <a:solidFill>
                  <a:schemeClr val="bg1"/>
                </a:solidFill>
              </a:defRPr>
            </a:lvl1pPr>
          </a:lstStyle>
          <a:p>
            <a:endParaRPr lang="en-US" dirty="0"/>
          </a:p>
        </p:txBody>
      </p:sp>
      <p:sp>
        <p:nvSpPr>
          <p:cNvPr id="10" name="Picture Placeholder 3">
            <a:extLst>
              <a:ext uri="{FF2B5EF4-FFF2-40B4-BE49-F238E27FC236}">
                <a16:creationId xmlns:a16="http://schemas.microsoft.com/office/drawing/2014/main" id="{BFB9665C-9E14-A441-A3FF-050BA7FD3D09}"/>
              </a:ext>
            </a:extLst>
          </p:cNvPr>
          <p:cNvSpPr>
            <a:spLocks noGrp="1"/>
          </p:cNvSpPr>
          <p:nvPr>
            <p:ph type="pic" sz="quarter" idx="15"/>
          </p:nvPr>
        </p:nvSpPr>
        <p:spPr>
          <a:xfrm>
            <a:off x="6229343" y="-1"/>
            <a:ext cx="5962657" cy="5421417"/>
          </a:xfrm>
          <a:solidFill>
            <a:schemeClr val="tx2"/>
          </a:solidFill>
        </p:spPr>
        <p:txBody>
          <a:bodyPr/>
          <a:lstStyle>
            <a:lvl1pPr marL="0" indent="0">
              <a:buNone/>
              <a:defRPr>
                <a:solidFill>
                  <a:schemeClr val="bg1"/>
                </a:solidFill>
              </a:defRPr>
            </a:lvl1pPr>
          </a:lstStyle>
          <a:p>
            <a:endParaRPr lang="en-US" dirty="0"/>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11" name="Text Placeholder 10">
            <a:extLst>
              <a:ext uri="{FF2B5EF4-FFF2-40B4-BE49-F238E27FC236}">
                <a16:creationId xmlns:a16="http://schemas.microsoft.com/office/drawing/2014/main" id="{DA49A9AA-0E11-C84B-A6E4-6DCE53E61597}"/>
              </a:ext>
            </a:extLst>
          </p:cNvPr>
          <p:cNvSpPr>
            <a:spLocks noGrp="1"/>
          </p:cNvSpPr>
          <p:nvPr>
            <p:ph type="body" sz="quarter" idx="16"/>
          </p:nvPr>
        </p:nvSpPr>
        <p:spPr>
          <a:xfrm>
            <a:off x="0" y="5491763"/>
            <a:ext cx="6000742" cy="1064193"/>
          </a:xfrm>
        </p:spPr>
        <p:txBody>
          <a:bodyPr lIns="228600"/>
          <a:lstStyle>
            <a:lvl1pPr marL="0" indent="0">
              <a:lnSpc>
                <a:spcPct val="100000"/>
              </a:lnSpc>
              <a:spcBef>
                <a:spcPts val="0"/>
              </a:spcBef>
              <a:buNone/>
              <a:defRPr sz="1200"/>
            </a:lvl1pPr>
            <a:lvl2pPr marL="320040" indent="0">
              <a:buNone/>
              <a:defRPr sz="1200"/>
            </a:lvl2pPr>
            <a:lvl3pPr marL="640080" indent="0">
              <a:buNone/>
              <a:defRPr sz="1200"/>
            </a:lvl3pPr>
            <a:lvl4pPr marL="918611" indent="0">
              <a:buNone/>
              <a:defRPr sz="1200"/>
            </a:lvl4pPr>
            <a:lvl5pPr marL="1229754" indent="0">
              <a:buNone/>
              <a:defRPr sz="1200"/>
            </a:lvl5pPr>
          </a:lstStyle>
          <a:p>
            <a:pPr lvl="0"/>
            <a:r>
              <a:rPr lang="en-US" dirty="0"/>
              <a:t>Click to edit Master text styles</a:t>
            </a:r>
          </a:p>
        </p:txBody>
      </p:sp>
      <p:pic>
        <p:nvPicPr>
          <p:cNvPr id="13" name="Picture 12">
            <a:extLst>
              <a:ext uri="{FF2B5EF4-FFF2-40B4-BE49-F238E27FC236}">
                <a16:creationId xmlns:a16="http://schemas.microsoft.com/office/drawing/2014/main" id="{66647A5B-E379-9544-87C7-9E50801617C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4330" y="6199340"/>
            <a:ext cx="1203578" cy="356616"/>
          </a:xfrm>
          <a:prstGeom prst="rect">
            <a:avLst/>
          </a:prstGeom>
        </p:spPr>
      </p:pic>
      <p:sp>
        <p:nvSpPr>
          <p:cNvPr id="15" name="Text Placeholder 10">
            <a:extLst>
              <a:ext uri="{FF2B5EF4-FFF2-40B4-BE49-F238E27FC236}">
                <a16:creationId xmlns:a16="http://schemas.microsoft.com/office/drawing/2014/main" id="{66333CF2-4D31-EF4F-86AB-07F8D5D9C46D}"/>
              </a:ext>
            </a:extLst>
          </p:cNvPr>
          <p:cNvSpPr>
            <a:spLocks noGrp="1"/>
          </p:cNvSpPr>
          <p:nvPr>
            <p:ph type="body" sz="quarter" idx="17"/>
          </p:nvPr>
        </p:nvSpPr>
        <p:spPr>
          <a:xfrm>
            <a:off x="6229343" y="5491762"/>
            <a:ext cx="5962657" cy="1064193"/>
          </a:xfrm>
        </p:spPr>
        <p:txBody>
          <a:bodyPr lIns="228600"/>
          <a:lstStyle>
            <a:lvl1pPr marL="0" indent="0">
              <a:lnSpc>
                <a:spcPct val="100000"/>
              </a:lnSpc>
              <a:spcBef>
                <a:spcPts val="0"/>
              </a:spcBef>
              <a:buNone/>
              <a:defRPr sz="1200"/>
            </a:lvl1pPr>
            <a:lvl2pPr marL="320040" indent="0">
              <a:buNone/>
              <a:defRPr sz="1200"/>
            </a:lvl2pPr>
            <a:lvl3pPr marL="640080" indent="0">
              <a:buNone/>
              <a:defRPr sz="1200"/>
            </a:lvl3pPr>
            <a:lvl4pPr marL="918611" indent="0">
              <a:buNone/>
              <a:defRPr sz="1200"/>
            </a:lvl4pPr>
            <a:lvl5pPr marL="1229754" indent="0">
              <a:buNone/>
              <a:defRPr sz="1200"/>
            </a:lvl5pPr>
          </a:lstStyle>
          <a:p>
            <a:pPr lvl="0"/>
            <a:r>
              <a:rPr lang="en-US" dirty="0"/>
              <a:t>Click to edit Master text styles</a:t>
            </a:r>
          </a:p>
        </p:txBody>
      </p:sp>
    </p:spTree>
    <p:extLst>
      <p:ext uri="{BB962C8B-B14F-4D97-AF65-F5344CB8AC3E}">
        <p14:creationId xmlns:p14="http://schemas.microsoft.com/office/powerpoint/2010/main" val="31710842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D479B-6EA0-6E44-32DC-2188CE2561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67F28B-36D6-2E93-128A-243699C77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C6625-CDE1-78B3-A9A7-30166C9CEA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C8035F-F791-8E43-E6F9-98803935E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4167A-F8C6-FA43-AFEB-C0DCB111C8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5EBB91-F56B-F9AD-25B9-D05ADACA6FA2}"/>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8" name="Footer Placeholder 7">
            <a:extLst>
              <a:ext uri="{FF2B5EF4-FFF2-40B4-BE49-F238E27FC236}">
                <a16:creationId xmlns:a16="http://schemas.microsoft.com/office/drawing/2014/main" id="{DA58D880-72AE-5648-D763-B654B09FA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E49DC-C1B9-99FF-FEDA-9AF97CAC0147}"/>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247041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EA788C39-3562-4945-BD31-341D29701F6E}"/>
              </a:ext>
            </a:extLst>
          </p:cNvPr>
          <p:cNvSpPr>
            <a:spLocks noGrp="1"/>
          </p:cNvSpPr>
          <p:nvPr>
            <p:ph type="body" sz="quarter" idx="12" hasCustomPrompt="1"/>
          </p:nvPr>
        </p:nvSpPr>
        <p:spPr>
          <a:xfrm>
            <a:off x="228600" y="225643"/>
            <a:ext cx="5400675" cy="247650"/>
          </a:xfrm>
        </p:spPr>
        <p:txBody>
          <a:bodyPr vert="horz" lIns="0" tIns="0" rIns="0" bIns="0" rtlCol="0" anchor="t">
            <a:noAutofit/>
          </a:bodyPr>
          <a:lstStyle>
            <a:lvl1pPr>
              <a:defRPr lang="en-US" sz="1200" smtClean="0">
                <a:latin typeface="Arial" panose="020B0604020202020204" pitchFamily="34" charset="0"/>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4" name="Content Placeholder 3">
            <a:extLst>
              <a:ext uri="{FF2B5EF4-FFF2-40B4-BE49-F238E27FC236}">
                <a16:creationId xmlns:a16="http://schemas.microsoft.com/office/drawing/2014/main" id="{71E9572C-2E2B-434D-9869-5A7E38E697D6}"/>
              </a:ext>
            </a:extLst>
          </p:cNvPr>
          <p:cNvSpPr>
            <a:spLocks noGrp="1"/>
          </p:cNvSpPr>
          <p:nvPr>
            <p:ph sz="quarter" idx="13" hasCustomPrompt="1"/>
          </p:nvPr>
        </p:nvSpPr>
        <p:spPr>
          <a:xfrm>
            <a:off x="228600" y="2198842"/>
            <a:ext cx="11402651" cy="3881438"/>
          </a:xfrm>
        </p:spPr>
        <p:txBody>
          <a:bodyPr lIns="0"/>
          <a:lstStyle>
            <a:lvl1pPr marL="0" indent="0">
              <a:lnSpc>
                <a:spcPct val="100000"/>
              </a:lnSpc>
              <a:spcBef>
                <a:spcPts val="0"/>
              </a:spcBef>
              <a:buNone/>
              <a:defRPr sz="2000"/>
            </a:lvl1pPr>
            <a:lvl2pPr marL="320040" indent="0">
              <a:buNone/>
              <a:defRPr/>
            </a:lvl2pPr>
            <a:lvl3pPr marL="640080" indent="0">
              <a:buNone/>
              <a:defRPr/>
            </a:lvl3pPr>
            <a:lvl4pPr marL="918611" indent="0">
              <a:buNone/>
              <a:defRPr/>
            </a:lvl4pPr>
            <a:lvl5pPr marL="1229754" indent="0">
              <a:buNone/>
              <a:defRPr/>
            </a:lvl5pPr>
          </a:lstStyle>
          <a:p>
            <a:pPr lvl="0"/>
            <a:r>
              <a:rPr lang="en-US" dirty="0"/>
              <a:t>Click to add TABLE, GRAPH, or CHART, etc.</a:t>
            </a:r>
          </a:p>
        </p:txBody>
      </p:sp>
      <p:sp>
        <p:nvSpPr>
          <p:cNvPr id="2" name="Title 1">
            <a:extLst>
              <a:ext uri="{FF2B5EF4-FFF2-40B4-BE49-F238E27FC236}">
                <a16:creationId xmlns:a16="http://schemas.microsoft.com/office/drawing/2014/main" id="{B7768250-6C27-CE44-A44C-DB80B84A321F}"/>
              </a:ext>
            </a:extLst>
          </p:cNvPr>
          <p:cNvSpPr>
            <a:spLocks noGrp="1"/>
          </p:cNvSpPr>
          <p:nvPr>
            <p:ph type="title"/>
          </p:nvPr>
        </p:nvSpPr>
        <p:spPr>
          <a:xfrm>
            <a:off x="228600" y="562139"/>
            <a:ext cx="10515600" cy="1161579"/>
          </a:xfrm>
        </p:spPr>
        <p:txBody>
          <a:bodyPr anchor="b"/>
          <a:lstStyle>
            <a:lvl1pPr>
              <a:defRPr sz="3000">
                <a:solidFill>
                  <a:schemeClr val="tx2"/>
                </a:solidFill>
              </a:defRPr>
            </a:lvl1pPr>
          </a:lstStyle>
          <a:p>
            <a:r>
              <a:rPr lang="en-US"/>
              <a:t>Click to edit Master title style</a:t>
            </a:r>
          </a:p>
        </p:txBody>
      </p:sp>
    </p:spTree>
    <p:extLst>
      <p:ext uri="{BB962C8B-B14F-4D97-AF65-F5344CB8AC3E}">
        <p14:creationId xmlns:p14="http://schemas.microsoft.com/office/powerpoint/2010/main" val="1713303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EA788C39-3562-4945-BD31-341D29701F6E}"/>
              </a:ext>
            </a:extLst>
          </p:cNvPr>
          <p:cNvSpPr>
            <a:spLocks noGrp="1"/>
          </p:cNvSpPr>
          <p:nvPr>
            <p:ph type="body" sz="quarter" idx="12" hasCustomPrompt="1"/>
          </p:nvPr>
        </p:nvSpPr>
        <p:spPr>
          <a:xfrm>
            <a:off x="228600" y="225643"/>
            <a:ext cx="5400675" cy="247650"/>
          </a:xfrm>
        </p:spPr>
        <p:txBody>
          <a:bodyPr vert="horz" lIns="0" tIns="0" rIns="0" bIns="0" rtlCol="0" anchor="t">
            <a:noAutofit/>
          </a:bodyPr>
          <a:lstStyle>
            <a:lvl1pPr>
              <a:defRPr lang="en-US" sz="1200" smtClean="0">
                <a:latin typeface="Arial" panose="020B0604020202020204" pitchFamily="34" charset="0"/>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4" name="Content Placeholder 3">
            <a:extLst>
              <a:ext uri="{FF2B5EF4-FFF2-40B4-BE49-F238E27FC236}">
                <a16:creationId xmlns:a16="http://schemas.microsoft.com/office/drawing/2014/main" id="{71E9572C-2E2B-434D-9869-5A7E38E697D6}"/>
              </a:ext>
            </a:extLst>
          </p:cNvPr>
          <p:cNvSpPr>
            <a:spLocks noGrp="1"/>
          </p:cNvSpPr>
          <p:nvPr>
            <p:ph sz="quarter" idx="13" hasCustomPrompt="1"/>
          </p:nvPr>
        </p:nvSpPr>
        <p:spPr>
          <a:xfrm>
            <a:off x="228600" y="2198842"/>
            <a:ext cx="11402651" cy="3881438"/>
          </a:xfrm>
        </p:spPr>
        <p:txBody>
          <a:bodyPr lIns="0"/>
          <a:lstStyle>
            <a:lvl1pPr marL="342900" indent="-342900">
              <a:lnSpc>
                <a:spcPct val="100000"/>
              </a:lnSpc>
              <a:spcBef>
                <a:spcPts val="0"/>
              </a:spcBef>
              <a:buFont typeface="Arial" panose="020B0604020202020204" pitchFamily="34" charset="0"/>
              <a:buChar char="•"/>
              <a:defRPr sz="2000"/>
            </a:lvl1pPr>
            <a:lvl2pPr marL="320040" indent="0">
              <a:buNone/>
              <a:defRPr/>
            </a:lvl2pPr>
            <a:lvl3pPr marL="640080" indent="0">
              <a:buNone/>
              <a:defRPr/>
            </a:lvl3pPr>
            <a:lvl4pPr marL="918611" indent="0">
              <a:buNone/>
              <a:defRPr/>
            </a:lvl4pPr>
            <a:lvl5pPr marL="1229754" indent="0">
              <a:buNone/>
              <a:defRPr/>
            </a:lvl5pPr>
          </a:lstStyle>
          <a:p>
            <a:pPr lvl="0"/>
            <a:r>
              <a:rPr lang="en-US" dirty="0"/>
              <a:t>Click to add TABLE, GRAPH, or CHART, etc.</a:t>
            </a:r>
          </a:p>
        </p:txBody>
      </p:sp>
      <p:sp>
        <p:nvSpPr>
          <p:cNvPr id="2" name="Title 1">
            <a:extLst>
              <a:ext uri="{FF2B5EF4-FFF2-40B4-BE49-F238E27FC236}">
                <a16:creationId xmlns:a16="http://schemas.microsoft.com/office/drawing/2014/main" id="{B7768250-6C27-CE44-A44C-DB80B84A321F}"/>
              </a:ext>
            </a:extLst>
          </p:cNvPr>
          <p:cNvSpPr>
            <a:spLocks noGrp="1"/>
          </p:cNvSpPr>
          <p:nvPr>
            <p:ph type="title"/>
          </p:nvPr>
        </p:nvSpPr>
        <p:spPr>
          <a:xfrm>
            <a:off x="228600" y="562139"/>
            <a:ext cx="10515600" cy="1161579"/>
          </a:xfrm>
        </p:spPr>
        <p:txBody>
          <a:bodyPr anchor="b"/>
          <a:lstStyle>
            <a:lvl1pPr>
              <a:defRPr sz="3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817436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egatrends 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3D2D-1CDE-F444-AEEA-11FB1D364050}"/>
              </a:ext>
            </a:extLst>
          </p:cNvPr>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69" name="Text Placeholder 51">
            <a:extLst>
              <a:ext uri="{FF2B5EF4-FFF2-40B4-BE49-F238E27FC236}">
                <a16:creationId xmlns:a16="http://schemas.microsoft.com/office/drawing/2014/main" id="{B2E0CC62-460B-804E-B9F3-099DD200A5A8}"/>
              </a:ext>
            </a:extLst>
          </p:cNvPr>
          <p:cNvSpPr>
            <a:spLocks noGrp="1"/>
          </p:cNvSpPr>
          <p:nvPr>
            <p:ph type="body" sz="quarter" idx="48" hasCustomPrompt="1"/>
          </p:nvPr>
        </p:nvSpPr>
        <p:spPr>
          <a:xfrm>
            <a:off x="228599" y="959923"/>
            <a:ext cx="8655049" cy="421678"/>
          </a:xfrm>
        </p:spPr>
        <p:txBody>
          <a:bodyPr vert="horz" lIns="0" tIns="0" rIns="0" bIns="0" rtlCol="0" anchor="t">
            <a:noAutofit/>
          </a:bodyPr>
          <a:lstStyle>
            <a:lvl1pPr marL="0" indent="0">
              <a:buNone/>
              <a:defRPr lang="en-US" sz="3000" b="0" dirty="0">
                <a:solidFill>
                  <a:schemeClr val="tx2"/>
                </a:solidFill>
                <a:ea typeface="Verdana" panose="020B0604030504040204" pitchFamily="34" charset="0"/>
              </a:defRPr>
            </a:lvl1pPr>
          </a:lstStyle>
          <a:p>
            <a:pPr lvl="0"/>
            <a:r>
              <a:rPr lang="en-US" dirty="0"/>
              <a:t>Click to edit Title</a:t>
            </a:r>
          </a:p>
        </p:txBody>
      </p:sp>
      <p:sp>
        <p:nvSpPr>
          <p:cNvPr id="84" name="Picture Placeholder 6">
            <a:extLst>
              <a:ext uri="{FF2B5EF4-FFF2-40B4-BE49-F238E27FC236}">
                <a16:creationId xmlns:a16="http://schemas.microsoft.com/office/drawing/2014/main" id="{48411699-AD4F-724E-B48F-2C562E9BD260}"/>
              </a:ext>
            </a:extLst>
          </p:cNvPr>
          <p:cNvSpPr>
            <a:spLocks noGrp="1"/>
          </p:cNvSpPr>
          <p:nvPr>
            <p:ph type="pic" sz="quarter" idx="49"/>
          </p:nvPr>
        </p:nvSpPr>
        <p:spPr>
          <a:xfrm>
            <a:off x="0" y="2991394"/>
            <a:ext cx="2384780" cy="3866606"/>
          </a:xfrm>
          <a:solidFill>
            <a:schemeClr val="tx2"/>
          </a:solidFill>
        </p:spPr>
        <p:txBody>
          <a:bodyPr/>
          <a:lstStyle>
            <a:lvl1pPr marL="0" indent="0">
              <a:buNone/>
              <a:defRPr sz="1400"/>
            </a:lvl1pPr>
          </a:lstStyle>
          <a:p>
            <a:endParaRPr lang="en-US" dirty="0"/>
          </a:p>
        </p:txBody>
      </p:sp>
      <p:sp>
        <p:nvSpPr>
          <p:cNvPr id="85" name="Picture Placeholder 6">
            <a:extLst>
              <a:ext uri="{FF2B5EF4-FFF2-40B4-BE49-F238E27FC236}">
                <a16:creationId xmlns:a16="http://schemas.microsoft.com/office/drawing/2014/main" id="{728DFB42-2C43-9B42-A4C7-95FA715E9C2E}"/>
              </a:ext>
            </a:extLst>
          </p:cNvPr>
          <p:cNvSpPr>
            <a:spLocks noGrp="1"/>
          </p:cNvSpPr>
          <p:nvPr>
            <p:ph type="pic" sz="quarter" idx="50"/>
          </p:nvPr>
        </p:nvSpPr>
        <p:spPr>
          <a:xfrm>
            <a:off x="2451244" y="2991394"/>
            <a:ext cx="2384780" cy="3866606"/>
          </a:xfrm>
          <a:solidFill>
            <a:schemeClr val="tx2"/>
          </a:solidFill>
        </p:spPr>
        <p:txBody>
          <a:bodyPr/>
          <a:lstStyle>
            <a:lvl1pPr marL="0" indent="0">
              <a:buNone/>
              <a:defRPr sz="1400"/>
            </a:lvl1pPr>
          </a:lstStyle>
          <a:p>
            <a:endParaRPr lang="en-US" dirty="0"/>
          </a:p>
        </p:txBody>
      </p:sp>
      <p:sp>
        <p:nvSpPr>
          <p:cNvPr id="86" name="Picture Placeholder 6">
            <a:extLst>
              <a:ext uri="{FF2B5EF4-FFF2-40B4-BE49-F238E27FC236}">
                <a16:creationId xmlns:a16="http://schemas.microsoft.com/office/drawing/2014/main" id="{89D98B92-C42C-7E4B-98E4-A415CCCE5676}"/>
              </a:ext>
            </a:extLst>
          </p:cNvPr>
          <p:cNvSpPr>
            <a:spLocks noGrp="1"/>
          </p:cNvSpPr>
          <p:nvPr>
            <p:ph type="pic" sz="quarter" idx="51"/>
          </p:nvPr>
        </p:nvSpPr>
        <p:spPr>
          <a:xfrm>
            <a:off x="4902488" y="2991394"/>
            <a:ext cx="2384780" cy="3866606"/>
          </a:xfrm>
          <a:solidFill>
            <a:schemeClr val="tx2"/>
          </a:solidFill>
        </p:spPr>
        <p:txBody>
          <a:bodyPr/>
          <a:lstStyle>
            <a:lvl1pPr marL="0" indent="0">
              <a:buNone/>
              <a:defRPr sz="1400"/>
            </a:lvl1pPr>
          </a:lstStyle>
          <a:p>
            <a:endParaRPr lang="en-US" dirty="0"/>
          </a:p>
        </p:txBody>
      </p:sp>
      <p:sp>
        <p:nvSpPr>
          <p:cNvPr id="87" name="Picture Placeholder 6">
            <a:extLst>
              <a:ext uri="{FF2B5EF4-FFF2-40B4-BE49-F238E27FC236}">
                <a16:creationId xmlns:a16="http://schemas.microsoft.com/office/drawing/2014/main" id="{5A0D2E44-8FA8-7540-8A81-B3DC8469F3B4}"/>
              </a:ext>
            </a:extLst>
          </p:cNvPr>
          <p:cNvSpPr>
            <a:spLocks noGrp="1"/>
          </p:cNvSpPr>
          <p:nvPr>
            <p:ph type="pic" sz="quarter" idx="52"/>
          </p:nvPr>
        </p:nvSpPr>
        <p:spPr>
          <a:xfrm>
            <a:off x="7353732" y="2991394"/>
            <a:ext cx="2384780" cy="3866606"/>
          </a:xfrm>
          <a:solidFill>
            <a:schemeClr val="tx2"/>
          </a:solidFill>
        </p:spPr>
        <p:txBody>
          <a:bodyPr/>
          <a:lstStyle>
            <a:lvl1pPr marL="0" indent="0">
              <a:buNone/>
              <a:defRPr sz="1400"/>
            </a:lvl1pPr>
          </a:lstStyle>
          <a:p>
            <a:endParaRPr lang="en-US" dirty="0"/>
          </a:p>
        </p:txBody>
      </p:sp>
      <p:sp>
        <p:nvSpPr>
          <p:cNvPr id="88" name="Picture Placeholder 6">
            <a:extLst>
              <a:ext uri="{FF2B5EF4-FFF2-40B4-BE49-F238E27FC236}">
                <a16:creationId xmlns:a16="http://schemas.microsoft.com/office/drawing/2014/main" id="{3BF08AB0-7B1E-EB4E-AC77-C9CB3E8D5E77}"/>
              </a:ext>
            </a:extLst>
          </p:cNvPr>
          <p:cNvSpPr>
            <a:spLocks noGrp="1"/>
          </p:cNvSpPr>
          <p:nvPr>
            <p:ph type="pic" sz="quarter" idx="53"/>
          </p:nvPr>
        </p:nvSpPr>
        <p:spPr>
          <a:xfrm>
            <a:off x="9804976" y="2991394"/>
            <a:ext cx="2384780" cy="3866606"/>
          </a:xfrm>
          <a:solidFill>
            <a:schemeClr val="tx2"/>
          </a:solidFill>
        </p:spPr>
        <p:txBody>
          <a:bodyPr/>
          <a:lstStyle>
            <a:lvl1pPr marL="0" indent="0">
              <a:buNone/>
              <a:defRPr sz="1400"/>
            </a:lvl1pPr>
          </a:lstStyle>
          <a:p>
            <a:endParaRPr lang="en-US" dirty="0"/>
          </a:p>
        </p:txBody>
      </p:sp>
      <p:pic>
        <p:nvPicPr>
          <p:cNvPr id="89" name="Picture 88">
            <a:extLst>
              <a:ext uri="{FF2B5EF4-FFF2-40B4-BE49-F238E27FC236}">
                <a16:creationId xmlns:a16="http://schemas.microsoft.com/office/drawing/2014/main" id="{8B1B0FCD-E91E-0444-9AED-DF0ABDA372B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14330" y="6199340"/>
            <a:ext cx="1241027" cy="356616"/>
          </a:xfrm>
          <a:prstGeom prst="rect">
            <a:avLst/>
          </a:prstGeom>
        </p:spPr>
      </p:pic>
      <p:sp>
        <p:nvSpPr>
          <p:cNvPr id="90" name="Title 1">
            <a:extLst>
              <a:ext uri="{FF2B5EF4-FFF2-40B4-BE49-F238E27FC236}">
                <a16:creationId xmlns:a16="http://schemas.microsoft.com/office/drawing/2014/main" id="{EDE730E2-B1B0-4446-B7FE-11EE7F0CE327}"/>
              </a:ext>
            </a:extLst>
          </p:cNvPr>
          <p:cNvSpPr txBox="1">
            <a:spLocks/>
          </p:cNvSpPr>
          <p:nvPr userDrawn="1"/>
        </p:nvSpPr>
        <p:spPr>
          <a:xfrm>
            <a:off x="0" y="1940995"/>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gn="l">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1.</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95" name="Text Placeholder 51">
            <a:extLst>
              <a:ext uri="{FF2B5EF4-FFF2-40B4-BE49-F238E27FC236}">
                <a16:creationId xmlns:a16="http://schemas.microsoft.com/office/drawing/2014/main" id="{CDC2AED4-744A-EB4B-AE7F-F080F4666052}"/>
              </a:ext>
            </a:extLst>
          </p:cNvPr>
          <p:cNvSpPr>
            <a:spLocks noGrp="1"/>
          </p:cNvSpPr>
          <p:nvPr>
            <p:ph type="body" sz="quarter" idx="14" hasCustomPrompt="1"/>
          </p:nvPr>
        </p:nvSpPr>
        <p:spPr>
          <a:xfrm>
            <a:off x="22859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96" name="Text Placeholder 51">
            <a:extLst>
              <a:ext uri="{FF2B5EF4-FFF2-40B4-BE49-F238E27FC236}">
                <a16:creationId xmlns:a16="http://schemas.microsoft.com/office/drawing/2014/main" id="{1309B35A-6207-0840-9D40-C1D589A2AB6D}"/>
              </a:ext>
            </a:extLst>
          </p:cNvPr>
          <p:cNvSpPr>
            <a:spLocks noGrp="1"/>
          </p:cNvSpPr>
          <p:nvPr>
            <p:ph type="body" sz="quarter" idx="54" hasCustomPrompt="1"/>
          </p:nvPr>
        </p:nvSpPr>
        <p:spPr>
          <a:xfrm>
            <a:off x="264881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98" name="Title 1">
            <a:extLst>
              <a:ext uri="{FF2B5EF4-FFF2-40B4-BE49-F238E27FC236}">
                <a16:creationId xmlns:a16="http://schemas.microsoft.com/office/drawing/2014/main" id="{6B4CCE63-0177-9C4A-8609-B85FEDB6E500}"/>
              </a:ext>
            </a:extLst>
          </p:cNvPr>
          <p:cNvSpPr txBox="1">
            <a:spLocks/>
          </p:cNvSpPr>
          <p:nvPr userDrawn="1"/>
        </p:nvSpPr>
        <p:spPr>
          <a:xfrm>
            <a:off x="2427224" y="1940995"/>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2.</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99" name="Title 1">
            <a:extLst>
              <a:ext uri="{FF2B5EF4-FFF2-40B4-BE49-F238E27FC236}">
                <a16:creationId xmlns:a16="http://schemas.microsoft.com/office/drawing/2014/main" id="{9FF706BC-CED8-AA4A-96AA-962734CFB334}"/>
              </a:ext>
            </a:extLst>
          </p:cNvPr>
          <p:cNvSpPr txBox="1">
            <a:spLocks/>
          </p:cNvSpPr>
          <p:nvPr userDrawn="1"/>
        </p:nvSpPr>
        <p:spPr>
          <a:xfrm>
            <a:off x="4867148" y="1938018"/>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3.</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00" name="Title 1">
            <a:extLst>
              <a:ext uri="{FF2B5EF4-FFF2-40B4-BE49-F238E27FC236}">
                <a16:creationId xmlns:a16="http://schemas.microsoft.com/office/drawing/2014/main" id="{9E7D17E7-21EA-3541-8EBF-855DF27BB1C2}"/>
              </a:ext>
            </a:extLst>
          </p:cNvPr>
          <p:cNvSpPr txBox="1">
            <a:spLocks/>
          </p:cNvSpPr>
          <p:nvPr userDrawn="1"/>
        </p:nvSpPr>
        <p:spPr>
          <a:xfrm>
            <a:off x="7265924" y="1953631"/>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4.</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01" name="Title 1">
            <a:extLst>
              <a:ext uri="{FF2B5EF4-FFF2-40B4-BE49-F238E27FC236}">
                <a16:creationId xmlns:a16="http://schemas.microsoft.com/office/drawing/2014/main" id="{B3620083-E3DA-F049-882D-70AF7DC1CAEB}"/>
              </a:ext>
            </a:extLst>
          </p:cNvPr>
          <p:cNvSpPr txBox="1">
            <a:spLocks/>
          </p:cNvSpPr>
          <p:nvPr userDrawn="1"/>
        </p:nvSpPr>
        <p:spPr>
          <a:xfrm>
            <a:off x="7269988" y="1950718"/>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4.</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57" name="Title 1">
            <a:extLst>
              <a:ext uri="{FF2B5EF4-FFF2-40B4-BE49-F238E27FC236}">
                <a16:creationId xmlns:a16="http://schemas.microsoft.com/office/drawing/2014/main" id="{E4F1CED0-644E-7F41-A58C-D22120420611}"/>
              </a:ext>
            </a:extLst>
          </p:cNvPr>
          <p:cNvSpPr txBox="1">
            <a:spLocks/>
          </p:cNvSpPr>
          <p:nvPr userDrawn="1"/>
        </p:nvSpPr>
        <p:spPr>
          <a:xfrm>
            <a:off x="4867148" y="1935042"/>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3.</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58" name="Title 1">
            <a:extLst>
              <a:ext uri="{FF2B5EF4-FFF2-40B4-BE49-F238E27FC236}">
                <a16:creationId xmlns:a16="http://schemas.microsoft.com/office/drawing/2014/main" id="{879C2C75-F84C-0749-BC70-69FF67E4D929}"/>
              </a:ext>
            </a:extLst>
          </p:cNvPr>
          <p:cNvSpPr txBox="1">
            <a:spLocks/>
          </p:cNvSpPr>
          <p:nvPr userDrawn="1"/>
        </p:nvSpPr>
        <p:spPr>
          <a:xfrm>
            <a:off x="9696196" y="1945184"/>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5.</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59" name="Text Placeholder 51">
            <a:extLst>
              <a:ext uri="{FF2B5EF4-FFF2-40B4-BE49-F238E27FC236}">
                <a16:creationId xmlns:a16="http://schemas.microsoft.com/office/drawing/2014/main" id="{87A79963-78E6-9543-BC76-1BC94933B75D}"/>
              </a:ext>
            </a:extLst>
          </p:cNvPr>
          <p:cNvSpPr>
            <a:spLocks noGrp="1"/>
          </p:cNvSpPr>
          <p:nvPr>
            <p:ph type="body" sz="quarter" idx="55" hasCustomPrompt="1"/>
          </p:nvPr>
        </p:nvSpPr>
        <p:spPr>
          <a:xfrm>
            <a:off x="506903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160" name="Text Placeholder 51">
            <a:extLst>
              <a:ext uri="{FF2B5EF4-FFF2-40B4-BE49-F238E27FC236}">
                <a16:creationId xmlns:a16="http://schemas.microsoft.com/office/drawing/2014/main" id="{7EBF78DC-6578-F649-9149-164D40886DC5}"/>
              </a:ext>
            </a:extLst>
          </p:cNvPr>
          <p:cNvSpPr>
            <a:spLocks noGrp="1"/>
          </p:cNvSpPr>
          <p:nvPr>
            <p:ph type="body" sz="quarter" idx="56" hasCustomPrompt="1"/>
          </p:nvPr>
        </p:nvSpPr>
        <p:spPr>
          <a:xfrm>
            <a:off x="748925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161" name="Text Placeholder 51">
            <a:extLst>
              <a:ext uri="{FF2B5EF4-FFF2-40B4-BE49-F238E27FC236}">
                <a16:creationId xmlns:a16="http://schemas.microsoft.com/office/drawing/2014/main" id="{64CDBB09-A7F3-0A4A-B136-8734B352D62D}"/>
              </a:ext>
            </a:extLst>
          </p:cNvPr>
          <p:cNvSpPr>
            <a:spLocks noGrp="1"/>
          </p:cNvSpPr>
          <p:nvPr>
            <p:ph type="body" sz="quarter" idx="57" hasCustomPrompt="1"/>
          </p:nvPr>
        </p:nvSpPr>
        <p:spPr>
          <a:xfrm>
            <a:off x="990947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Tree>
    <p:extLst>
      <p:ext uri="{BB962C8B-B14F-4D97-AF65-F5344CB8AC3E}">
        <p14:creationId xmlns:p14="http://schemas.microsoft.com/office/powerpoint/2010/main" val="3648542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descr="A picture containing green, sitting, table, small&#10;&#10;Description automatically generated">
            <a:extLst>
              <a:ext uri="{FF2B5EF4-FFF2-40B4-BE49-F238E27FC236}">
                <a16:creationId xmlns:a16="http://schemas.microsoft.com/office/drawing/2014/main" id="{5765A958-D00C-2D4A-BCCB-2ABAA37A3F4C}"/>
              </a:ext>
            </a:extLst>
          </p:cNvPr>
          <p:cNvPicPr>
            <a:picLocks noChangeAspect="1"/>
          </p:cNvPicPr>
          <p:nvPr userDrawn="1"/>
        </p:nvPicPr>
        <p:blipFill>
          <a:blip r:embed="rId2"/>
          <a:stretch>
            <a:fillRect/>
          </a:stretch>
        </p:blipFill>
        <p:spPr>
          <a:xfrm>
            <a:off x="0" y="-2357"/>
            <a:ext cx="12192000" cy="5753100"/>
          </a:xfrm>
          <a:prstGeom prst="rect">
            <a:avLst/>
          </a:prstGeom>
        </p:spPr>
      </p:pic>
      <p:pic>
        <p:nvPicPr>
          <p:cNvPr id="10" name="Picture 9">
            <a:extLst>
              <a:ext uri="{FF2B5EF4-FFF2-40B4-BE49-F238E27FC236}">
                <a16:creationId xmlns:a16="http://schemas.microsoft.com/office/drawing/2014/main" id="{2BCEB694-A900-D543-A382-DB7890763F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835" y="6078039"/>
            <a:ext cx="1568972" cy="461789"/>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495300" y="4854468"/>
            <a:ext cx="5475111" cy="685800"/>
          </a:xfrm>
          <a:prstGeom prst="rect">
            <a:avLst/>
          </a:prstGeom>
        </p:spPr>
        <p:txBody>
          <a:bodyPr anchor="b"/>
          <a:lstStyle>
            <a:lvl1pPr>
              <a:lnSpc>
                <a:spcPct val="80000"/>
              </a:lnSpc>
              <a:defRPr sz="6600">
                <a:solidFill>
                  <a:schemeClr val="bg1"/>
                </a:solidFill>
              </a:defRPr>
            </a:lvl1pPr>
          </a:lstStyle>
          <a:p>
            <a:r>
              <a:rPr lang="en-US" dirty="0"/>
              <a:t>Presentation Title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hasCustomPrompt="1"/>
          </p:nvPr>
        </p:nvSpPr>
        <p:spPr>
          <a:xfrm>
            <a:off x="318194" y="6068798"/>
            <a:ext cx="2658535" cy="461962"/>
          </a:xfrm>
        </p:spPr>
        <p:txBody>
          <a:bodyPr/>
          <a:lstStyle>
            <a:lvl1pPr marL="0" indent="0">
              <a:buNone/>
              <a:defRPr b="1">
                <a:solidFill>
                  <a:schemeClr val="tx2"/>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2976729" y="6068798"/>
            <a:ext cx="3328116" cy="461962"/>
          </a:xfrm>
        </p:spPr>
        <p:txBody>
          <a:bodyPr/>
          <a:lstStyle>
            <a:lvl1pPr marL="0" indent="0">
              <a:buNone/>
              <a:defRPr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spTree>
    <p:extLst>
      <p:ext uri="{BB962C8B-B14F-4D97-AF65-F5344CB8AC3E}">
        <p14:creationId xmlns:p14="http://schemas.microsoft.com/office/powerpoint/2010/main" val="235018661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ick a picture">
    <p:bg>
      <p:bgRef idx="1001">
        <a:schemeClr val="bg1"/>
      </p:bgRef>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2C95309D-EC14-A44F-8B4A-68148C39C672}"/>
              </a:ext>
            </a:extLst>
          </p:cNvPr>
          <p:cNvSpPr>
            <a:spLocks noGrp="1"/>
          </p:cNvSpPr>
          <p:nvPr>
            <p:ph type="pic" sz="quarter" idx="12"/>
          </p:nvPr>
        </p:nvSpPr>
        <p:spPr>
          <a:xfrm>
            <a:off x="0" y="0"/>
            <a:ext cx="12192000" cy="5749925"/>
          </a:xfrm>
          <a:solidFill>
            <a:schemeClr val="tx2"/>
          </a:solidFill>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id="{BE7A99FE-6D5C-5C4F-A5C5-45760A9107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60221" y="0"/>
            <a:ext cx="6531780" cy="5749689"/>
          </a:xfrm>
          <a:prstGeom prst="rect">
            <a:avLst/>
          </a:prstGeom>
        </p:spPr>
      </p:pic>
      <p:pic>
        <p:nvPicPr>
          <p:cNvPr id="10" name="Picture 9">
            <a:extLst>
              <a:ext uri="{FF2B5EF4-FFF2-40B4-BE49-F238E27FC236}">
                <a16:creationId xmlns:a16="http://schemas.microsoft.com/office/drawing/2014/main" id="{2BCEB694-A900-D543-A382-DB7890763F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835" y="6078039"/>
            <a:ext cx="1568972" cy="461789"/>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495300" y="4854468"/>
            <a:ext cx="5475111" cy="685800"/>
          </a:xfrm>
          <a:prstGeom prst="rect">
            <a:avLst/>
          </a:prstGeom>
        </p:spPr>
        <p:txBody>
          <a:bodyPr anchor="b"/>
          <a:lstStyle>
            <a:lvl1pPr>
              <a:lnSpc>
                <a:spcPct val="80000"/>
              </a:lnSpc>
              <a:defRPr sz="6600">
                <a:solidFill>
                  <a:schemeClr val="bg1"/>
                </a:solidFill>
              </a:defRPr>
            </a:lvl1pPr>
          </a:lstStyle>
          <a:p>
            <a:r>
              <a:rPr lang="en-US" dirty="0"/>
              <a:t>Presentation Title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hasCustomPrompt="1"/>
          </p:nvPr>
        </p:nvSpPr>
        <p:spPr>
          <a:xfrm>
            <a:off x="318194" y="6068798"/>
            <a:ext cx="2658535" cy="461962"/>
          </a:xfrm>
        </p:spPr>
        <p:txBody>
          <a:bodyPr/>
          <a:lstStyle>
            <a:lvl1pPr marL="0" indent="0">
              <a:buNone/>
              <a:defRPr b="1">
                <a:solidFill>
                  <a:schemeClr val="tx2"/>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2976729" y="6068798"/>
            <a:ext cx="3328116" cy="461962"/>
          </a:xfrm>
        </p:spPr>
        <p:txBody>
          <a:bodyPr/>
          <a:lstStyle>
            <a:lvl1pPr marL="0" indent="0">
              <a:buNone/>
              <a:defRPr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spTree>
    <p:extLst>
      <p:ext uri="{BB962C8B-B14F-4D97-AF65-F5344CB8AC3E}">
        <p14:creationId xmlns:p14="http://schemas.microsoft.com/office/powerpoint/2010/main" val="3375815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8B2BD8BC-6C1C-BE40-936D-6F3F03D3DF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62794" y="0"/>
            <a:ext cx="7629206" cy="6858000"/>
          </a:xfrm>
          <a:prstGeom prst="rect">
            <a:avLst/>
          </a:prstGeom>
        </p:spPr>
      </p:pic>
      <p:sp>
        <p:nvSpPr>
          <p:cNvPr id="9" name="Text Placeholder 13">
            <a:extLst>
              <a:ext uri="{FF2B5EF4-FFF2-40B4-BE49-F238E27FC236}">
                <a16:creationId xmlns:a16="http://schemas.microsoft.com/office/drawing/2014/main" id="{2609CC82-E6A7-C045-9288-838A393573DD}"/>
              </a:ext>
            </a:extLst>
          </p:cNvPr>
          <p:cNvSpPr>
            <a:spLocks noGrp="1"/>
          </p:cNvSpPr>
          <p:nvPr>
            <p:ph type="body" sz="quarter" idx="10" hasCustomPrompt="1"/>
          </p:nvPr>
        </p:nvSpPr>
        <p:spPr>
          <a:xfrm>
            <a:off x="318194" y="6068798"/>
            <a:ext cx="2658535" cy="461962"/>
          </a:xfrm>
        </p:spPr>
        <p:txBody>
          <a:bodyPr/>
          <a:lstStyle>
            <a:lvl1pPr marL="0" indent="0">
              <a:buNone/>
              <a:defRPr sz="2000" b="1">
                <a:solidFill>
                  <a:schemeClr val="tx2"/>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0" name="Text Placeholder 13">
            <a:extLst>
              <a:ext uri="{FF2B5EF4-FFF2-40B4-BE49-F238E27FC236}">
                <a16:creationId xmlns:a16="http://schemas.microsoft.com/office/drawing/2014/main" id="{D01F25E4-9C6D-F845-91D4-1CC983776A65}"/>
              </a:ext>
            </a:extLst>
          </p:cNvPr>
          <p:cNvSpPr>
            <a:spLocks noGrp="1"/>
          </p:cNvSpPr>
          <p:nvPr>
            <p:ph type="body" sz="quarter" idx="11" hasCustomPrompt="1"/>
          </p:nvPr>
        </p:nvSpPr>
        <p:spPr>
          <a:xfrm>
            <a:off x="2976729" y="6068798"/>
            <a:ext cx="3328116" cy="461962"/>
          </a:xfrm>
        </p:spPr>
        <p:txBody>
          <a:bodyPr/>
          <a:lstStyle>
            <a:lvl1pPr marL="0" indent="0">
              <a:buNone/>
              <a:defRPr sz="2000" b="0">
                <a:solidFill>
                  <a:schemeClr val="tx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sp>
        <p:nvSpPr>
          <p:cNvPr id="11" name="Title 10">
            <a:extLst>
              <a:ext uri="{FF2B5EF4-FFF2-40B4-BE49-F238E27FC236}">
                <a16:creationId xmlns:a16="http://schemas.microsoft.com/office/drawing/2014/main" id="{B77AFDAD-F529-A548-9A04-238732DC2D32}"/>
              </a:ext>
            </a:extLst>
          </p:cNvPr>
          <p:cNvSpPr>
            <a:spLocks noGrp="1"/>
          </p:cNvSpPr>
          <p:nvPr>
            <p:ph type="title" hasCustomPrompt="1"/>
          </p:nvPr>
        </p:nvSpPr>
        <p:spPr>
          <a:xfrm>
            <a:off x="318194" y="2989019"/>
            <a:ext cx="5564705" cy="1152993"/>
          </a:xfrm>
        </p:spPr>
        <p:txBody>
          <a:bodyPr vert="horz" lIns="0" tIns="0" rIns="0" bIns="0" rtlCol="0" anchor="ctr">
            <a:noAutofit/>
          </a:bodyPr>
          <a:lstStyle>
            <a:lvl1pPr>
              <a:defRPr lang="en-US" sz="5400"/>
            </a:lvl1pPr>
          </a:lstStyle>
          <a:p>
            <a:pPr lvl="0" defTabSz="914400" latinLnBrk="0">
              <a:lnSpc>
                <a:spcPct val="80000"/>
              </a:lnSpc>
            </a:pPr>
            <a:r>
              <a:rPr lang="en-US" dirty="0"/>
              <a:t>Presentation Title</a:t>
            </a:r>
          </a:p>
        </p:txBody>
      </p:sp>
    </p:spTree>
    <p:extLst>
      <p:ext uri="{BB962C8B-B14F-4D97-AF65-F5344CB8AC3E}">
        <p14:creationId xmlns:p14="http://schemas.microsoft.com/office/powerpoint/2010/main" val="1246031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urple">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C2AEE-3BFA-FF49-982D-2AF26E0EC64A}"/>
              </a:ext>
            </a:extLst>
          </p:cNvPr>
          <p:cNvSpPr>
            <a:spLocks noGrp="1"/>
          </p:cNvSpPr>
          <p:nvPr>
            <p:ph type="title" hasCustomPrompt="1"/>
          </p:nvPr>
        </p:nvSpPr>
        <p:spPr>
          <a:xfrm>
            <a:off x="318194" y="2994188"/>
            <a:ext cx="5881467" cy="1142655"/>
          </a:xfrm>
        </p:spPr>
        <p:txBody>
          <a:bodyPr vert="horz" lIns="0" tIns="0" rIns="0" bIns="0" rtlCol="0" anchor="ctr">
            <a:noAutofit/>
          </a:bodyPr>
          <a:lstStyle>
            <a:lvl1pPr>
              <a:defRPr lang="en-US" sz="5400">
                <a:solidFill>
                  <a:schemeClr val="bg1"/>
                </a:solidFill>
              </a:defRPr>
            </a:lvl1pPr>
          </a:lstStyle>
          <a:p>
            <a:pPr lvl="0" defTabSz="914400" latinLnBrk="0">
              <a:lnSpc>
                <a:spcPct val="80000"/>
              </a:lnSpc>
            </a:pPr>
            <a:r>
              <a:rPr lang="en-US" dirty="0"/>
              <a:t>Presentation Title</a:t>
            </a:r>
          </a:p>
        </p:txBody>
      </p:sp>
      <p:pic>
        <p:nvPicPr>
          <p:cNvPr id="7" name="Picture 6" descr="A picture containing light&#10;&#10;Description automatically generated">
            <a:extLst>
              <a:ext uri="{FF2B5EF4-FFF2-40B4-BE49-F238E27FC236}">
                <a16:creationId xmlns:a16="http://schemas.microsoft.com/office/drawing/2014/main" id="{8B2BD8BC-6C1C-BE40-936D-6F3F03D3DF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62794" y="0"/>
            <a:ext cx="7629206" cy="6858000"/>
          </a:xfrm>
          <a:prstGeom prst="rect">
            <a:avLst/>
          </a:prstGeom>
        </p:spPr>
      </p:pic>
      <p:sp>
        <p:nvSpPr>
          <p:cNvPr id="9" name="Text Placeholder 13">
            <a:extLst>
              <a:ext uri="{FF2B5EF4-FFF2-40B4-BE49-F238E27FC236}">
                <a16:creationId xmlns:a16="http://schemas.microsoft.com/office/drawing/2014/main" id="{2609CC82-E6A7-C045-9288-838A393573DD}"/>
              </a:ext>
            </a:extLst>
          </p:cNvPr>
          <p:cNvSpPr>
            <a:spLocks noGrp="1"/>
          </p:cNvSpPr>
          <p:nvPr>
            <p:ph type="body" sz="quarter" idx="10" hasCustomPrompt="1"/>
          </p:nvPr>
        </p:nvSpPr>
        <p:spPr>
          <a:xfrm>
            <a:off x="318194" y="6068798"/>
            <a:ext cx="2658535" cy="461962"/>
          </a:xfrm>
        </p:spPr>
        <p:txBody>
          <a:bodyPr/>
          <a:lstStyle>
            <a:lvl1pPr marL="0" indent="0">
              <a:buNone/>
              <a:defRPr sz="2000" b="1">
                <a:solidFill>
                  <a:schemeClr val="bg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Enterprise Brand</a:t>
            </a:r>
          </a:p>
        </p:txBody>
      </p:sp>
      <p:sp>
        <p:nvSpPr>
          <p:cNvPr id="10" name="Text Placeholder 13">
            <a:extLst>
              <a:ext uri="{FF2B5EF4-FFF2-40B4-BE49-F238E27FC236}">
                <a16:creationId xmlns:a16="http://schemas.microsoft.com/office/drawing/2014/main" id="{D01F25E4-9C6D-F845-91D4-1CC983776A65}"/>
              </a:ext>
            </a:extLst>
          </p:cNvPr>
          <p:cNvSpPr>
            <a:spLocks noGrp="1"/>
          </p:cNvSpPr>
          <p:nvPr>
            <p:ph type="body" sz="quarter" idx="11" hasCustomPrompt="1"/>
          </p:nvPr>
        </p:nvSpPr>
        <p:spPr>
          <a:xfrm>
            <a:off x="2976729" y="6068798"/>
            <a:ext cx="3328116" cy="461962"/>
          </a:xfrm>
        </p:spPr>
        <p:txBody>
          <a:bodyPr/>
          <a:lstStyle>
            <a:lvl1pPr marL="0" indent="0">
              <a:buNone/>
              <a:defRPr sz="2000" b="0">
                <a:solidFill>
                  <a:schemeClr val="bg1"/>
                </a:solidFill>
              </a:defRPr>
            </a:lvl1pPr>
            <a:lvl2pPr marL="320040" indent="0">
              <a:buNone/>
              <a:defRPr b="1"/>
            </a:lvl2pPr>
            <a:lvl3pPr marL="640080" indent="0">
              <a:buNone/>
              <a:defRPr b="1"/>
            </a:lvl3pPr>
            <a:lvl4pPr marL="918611" indent="0">
              <a:buNone/>
              <a:defRPr b="1"/>
            </a:lvl4pPr>
            <a:lvl5pPr marL="1229754" indent="0">
              <a:buNone/>
              <a:defRPr b="1"/>
            </a:lvl5pPr>
          </a:lstStyle>
          <a:p>
            <a:pPr lvl="0"/>
            <a:r>
              <a:rPr lang="en-US" dirty="0"/>
              <a:t>Feb 20, 2020</a:t>
            </a:r>
          </a:p>
        </p:txBody>
      </p:sp>
      <p:pic>
        <p:nvPicPr>
          <p:cNvPr id="12" name="Picture 11">
            <a:extLst>
              <a:ext uri="{FF2B5EF4-FFF2-40B4-BE49-F238E27FC236}">
                <a16:creationId xmlns:a16="http://schemas.microsoft.com/office/drawing/2014/main" id="{81A45130-EF52-2B4F-BF67-80A4611BD9E0}"/>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3211363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icture containing person, outdoor, building, bicycle&#10;&#10;Description automatically generated">
            <a:extLst>
              <a:ext uri="{FF2B5EF4-FFF2-40B4-BE49-F238E27FC236}">
                <a16:creationId xmlns:a16="http://schemas.microsoft.com/office/drawing/2014/main" id="{CE31E41F-B1C0-2A49-ABE6-40D969ECEC04}"/>
              </a:ext>
            </a:extLst>
          </p:cNvPr>
          <p:cNvPicPr>
            <a:picLocks noChangeAspect="1"/>
          </p:cNvPicPr>
          <p:nvPr userDrawn="1"/>
        </p:nvPicPr>
        <p:blipFill>
          <a:blip r:embed="rId2"/>
          <a:stretch>
            <a:fillRect/>
          </a:stretch>
        </p:blipFill>
        <p:spPr>
          <a:xfrm>
            <a:off x="6413500" y="0"/>
            <a:ext cx="5778500" cy="6858000"/>
          </a:xfrm>
          <a:prstGeom prst="rect">
            <a:avLst/>
          </a:prstGeom>
        </p:spPr>
      </p:pic>
      <p:sp>
        <p:nvSpPr>
          <p:cNvPr id="2" name="Title 1">
            <a:extLst>
              <a:ext uri="{FF2B5EF4-FFF2-40B4-BE49-F238E27FC236}">
                <a16:creationId xmlns:a16="http://schemas.microsoft.com/office/drawing/2014/main" id="{A2AD8A92-35EE-B840-83EB-1CED4F73121A}"/>
              </a:ext>
            </a:extLst>
          </p:cNvPr>
          <p:cNvSpPr>
            <a:spLocks noGrp="1"/>
          </p:cNvSpPr>
          <p:nvPr>
            <p:ph type="title" hasCustomPrompt="1"/>
          </p:nvPr>
        </p:nvSpPr>
        <p:spPr>
          <a:xfrm>
            <a:off x="228600" y="1803471"/>
            <a:ext cx="5400040" cy="685800"/>
          </a:xfrm>
          <a:prstGeom prst="rect">
            <a:avLst/>
          </a:prstGeom>
        </p:spPr>
        <p:txBody>
          <a:bodyPr vert="horz" lIns="0" tIns="0" rIns="0" bIns="0" rtlCol="0" anchor="b">
            <a:noAutofit/>
          </a:bodyPr>
          <a:lstStyle>
            <a:lvl1pPr>
              <a:defRPr lang="en-US" sz="3000" b="0">
                <a:solidFill>
                  <a:srgbClr val="6400FF"/>
                </a:solidFill>
                <a:ea typeface="Verdana" panose="020B0604030504040204" pitchFamily="34" charset="0"/>
              </a:defRPr>
            </a:lvl1pPr>
          </a:lstStyle>
          <a:p>
            <a:pPr marL="0" marR="0" lvl="0" indent="0" defTabSz="914400" eaLnBrk="1" fontAlgn="auto" latinLnBrk="0" hangingPunct="1">
              <a:lnSpc>
                <a:spcPct val="90000"/>
              </a:lnSpc>
              <a:spcAft>
                <a:spcPts val="0"/>
              </a:spcAft>
              <a:buClrTx/>
              <a:buSzTx/>
              <a:buFontTx/>
              <a:buNone/>
              <a:tabLst/>
            </a:pPr>
            <a:r>
              <a:rPr lang="en-US" dirty="0"/>
              <a:t>Agenda Title</a:t>
            </a:r>
          </a:p>
        </p:txBody>
      </p:sp>
      <p:sp>
        <p:nvSpPr>
          <p:cNvPr id="9" name="Table Placeholder 8">
            <a:extLst>
              <a:ext uri="{FF2B5EF4-FFF2-40B4-BE49-F238E27FC236}">
                <a16:creationId xmlns:a16="http://schemas.microsoft.com/office/drawing/2014/main" id="{352E8D3E-0AEC-584A-A6E2-C107C38D8DE8}"/>
              </a:ext>
            </a:extLst>
          </p:cNvPr>
          <p:cNvSpPr>
            <a:spLocks noGrp="1"/>
          </p:cNvSpPr>
          <p:nvPr>
            <p:ph type="tbl" sz="quarter" idx="10" hasCustomPrompt="1"/>
          </p:nvPr>
        </p:nvSpPr>
        <p:spPr>
          <a:xfrm>
            <a:off x="206375" y="2871788"/>
            <a:ext cx="5422900" cy="2790825"/>
          </a:xfrm>
        </p:spPr>
        <p:txBody>
          <a:bodyPr/>
          <a:lstStyle>
            <a:lvl1pPr marL="0" indent="0">
              <a:buNone/>
              <a:defRPr sz="2000"/>
            </a:lvl1pPr>
          </a:lstStyle>
          <a:p>
            <a:r>
              <a:rPr lang="en-US" dirty="0"/>
              <a:t>Agenda Table</a:t>
            </a:r>
          </a:p>
        </p:txBody>
      </p:sp>
      <p:pic>
        <p:nvPicPr>
          <p:cNvPr id="10" name="Picture 9">
            <a:extLst>
              <a:ext uri="{FF2B5EF4-FFF2-40B4-BE49-F238E27FC236}">
                <a16:creationId xmlns:a16="http://schemas.microsoft.com/office/drawing/2014/main" id="{A52BC75E-4491-E448-A2E3-79958F32B59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14330" y="6199340"/>
            <a:ext cx="1241027" cy="356616"/>
          </a:xfrm>
          <a:prstGeom prst="rect">
            <a:avLst/>
          </a:prstGeom>
        </p:spPr>
      </p:pic>
      <p:sp>
        <p:nvSpPr>
          <p:cNvPr id="11" name="Text Placeholder 18">
            <a:extLst>
              <a:ext uri="{FF2B5EF4-FFF2-40B4-BE49-F238E27FC236}">
                <a16:creationId xmlns:a16="http://schemas.microsoft.com/office/drawing/2014/main" id="{46E8238A-D292-674E-A456-E20BE928849A}"/>
              </a:ext>
            </a:extLst>
          </p:cNvPr>
          <p:cNvSpPr>
            <a:spLocks noGrp="1"/>
          </p:cNvSpPr>
          <p:nvPr>
            <p:ph type="body" sz="quarter" idx="12"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smtClean="0">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Tree>
    <p:extLst>
      <p:ext uri="{BB962C8B-B14F-4D97-AF65-F5344CB8AC3E}">
        <p14:creationId xmlns:p14="http://schemas.microsoft.com/office/powerpoint/2010/main" val="1833090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ick a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CE07C4-7AA6-8C46-8304-6F7B9FC9C667}"/>
              </a:ext>
            </a:extLst>
          </p:cNvPr>
          <p:cNvSpPr>
            <a:spLocks noGrp="1"/>
          </p:cNvSpPr>
          <p:nvPr>
            <p:ph type="pic" sz="quarter" idx="11"/>
          </p:nvPr>
        </p:nvSpPr>
        <p:spPr>
          <a:xfrm>
            <a:off x="6412230" y="0"/>
            <a:ext cx="5779770" cy="6858000"/>
          </a:xfrm>
          <a:solidFill>
            <a:schemeClr val="tx2"/>
          </a:solidFill>
        </p:spPr>
        <p:txBody>
          <a:bodyPr/>
          <a:lstStyle>
            <a:lvl1pPr>
              <a:defRPr>
                <a:solidFill>
                  <a:schemeClr val="bg1"/>
                </a:solidFill>
              </a:defRPr>
            </a:lvl1pPr>
          </a:lstStyle>
          <a:p>
            <a:endParaRPr lang="en-US" dirty="0"/>
          </a:p>
        </p:txBody>
      </p:sp>
      <p:sp>
        <p:nvSpPr>
          <p:cNvPr id="10" name="Title 1">
            <a:extLst>
              <a:ext uri="{FF2B5EF4-FFF2-40B4-BE49-F238E27FC236}">
                <a16:creationId xmlns:a16="http://schemas.microsoft.com/office/drawing/2014/main" id="{CAF754D9-3356-A74B-AFE3-4FED3CBFFA6D}"/>
              </a:ext>
            </a:extLst>
          </p:cNvPr>
          <p:cNvSpPr>
            <a:spLocks noGrp="1"/>
          </p:cNvSpPr>
          <p:nvPr>
            <p:ph type="title" hasCustomPrompt="1"/>
          </p:nvPr>
        </p:nvSpPr>
        <p:spPr>
          <a:xfrm>
            <a:off x="228600" y="1803471"/>
            <a:ext cx="5400040" cy="685800"/>
          </a:xfrm>
          <a:prstGeom prst="rect">
            <a:avLst/>
          </a:prstGeom>
        </p:spPr>
        <p:txBody>
          <a:bodyPr vert="horz" lIns="0" tIns="0" rIns="0" bIns="0" rtlCol="0" anchor="b">
            <a:noAutofit/>
          </a:bodyPr>
          <a:lstStyle>
            <a:lvl1pPr>
              <a:defRPr lang="en-US" sz="3000" b="0">
                <a:solidFill>
                  <a:srgbClr val="6400FF"/>
                </a:solidFill>
                <a:ea typeface="Verdana" panose="020B0604030504040204" pitchFamily="34" charset="0"/>
              </a:defRPr>
            </a:lvl1pPr>
          </a:lstStyle>
          <a:p>
            <a:pPr marL="0" marR="0" lvl="0" indent="0" defTabSz="914400" eaLnBrk="1" fontAlgn="auto" latinLnBrk="0" hangingPunct="1">
              <a:lnSpc>
                <a:spcPct val="90000"/>
              </a:lnSpc>
              <a:spcAft>
                <a:spcPts val="0"/>
              </a:spcAft>
              <a:buClrTx/>
              <a:buSzTx/>
              <a:buFontTx/>
              <a:buNone/>
              <a:tabLst/>
            </a:pPr>
            <a:r>
              <a:rPr lang="en-US" dirty="0"/>
              <a:t>Agenda Title</a:t>
            </a:r>
          </a:p>
        </p:txBody>
      </p:sp>
      <p:sp>
        <p:nvSpPr>
          <p:cNvPr id="12" name="Table Placeholder 8">
            <a:extLst>
              <a:ext uri="{FF2B5EF4-FFF2-40B4-BE49-F238E27FC236}">
                <a16:creationId xmlns:a16="http://schemas.microsoft.com/office/drawing/2014/main" id="{14BE89A0-F26C-0E4A-812D-CED5FF22B87E}"/>
              </a:ext>
            </a:extLst>
          </p:cNvPr>
          <p:cNvSpPr>
            <a:spLocks noGrp="1"/>
          </p:cNvSpPr>
          <p:nvPr>
            <p:ph type="tbl" sz="quarter" idx="10" hasCustomPrompt="1"/>
          </p:nvPr>
        </p:nvSpPr>
        <p:spPr>
          <a:xfrm>
            <a:off x="206375" y="2871788"/>
            <a:ext cx="5422900" cy="2790825"/>
          </a:xfrm>
        </p:spPr>
        <p:txBody>
          <a:bodyPr/>
          <a:lstStyle>
            <a:lvl1pPr marL="0" indent="0">
              <a:buNone/>
              <a:defRPr sz="2000"/>
            </a:lvl1pPr>
          </a:lstStyle>
          <a:p>
            <a:r>
              <a:rPr lang="en-US" dirty="0"/>
              <a:t>Agenda Table</a:t>
            </a:r>
          </a:p>
        </p:txBody>
      </p:sp>
      <p:sp>
        <p:nvSpPr>
          <p:cNvPr id="19" name="Text Placeholder 18">
            <a:extLst>
              <a:ext uri="{FF2B5EF4-FFF2-40B4-BE49-F238E27FC236}">
                <a16:creationId xmlns:a16="http://schemas.microsoft.com/office/drawing/2014/main" id="{37E94B9E-604E-3C4F-8011-099A74015BB5}"/>
              </a:ext>
            </a:extLst>
          </p:cNvPr>
          <p:cNvSpPr>
            <a:spLocks noGrp="1"/>
          </p:cNvSpPr>
          <p:nvPr>
            <p:ph type="body" sz="quarter" idx="12"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smtClean="0">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Tree>
    <p:extLst>
      <p:ext uri="{BB962C8B-B14F-4D97-AF65-F5344CB8AC3E}">
        <p14:creationId xmlns:p14="http://schemas.microsoft.com/office/powerpoint/2010/main" val="4225814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CEB694-A900-D543-A382-DB7890763F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4835" y="6078039"/>
            <a:ext cx="1568972" cy="461789"/>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tx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7" name="Rectangle 6">
            <a:extLst>
              <a:ext uri="{FF2B5EF4-FFF2-40B4-BE49-F238E27FC236}">
                <a16:creationId xmlns:a16="http://schemas.microsoft.com/office/drawing/2014/main" id="{ADF1004F-4839-7A43-BDFD-52D5AF2F5A64}"/>
              </a:ext>
            </a:extLst>
          </p:cNvPr>
          <p:cNvSpPr/>
          <p:nvPr userDrawn="1"/>
        </p:nvSpPr>
        <p:spPr>
          <a:xfrm>
            <a:off x="0" y="5815584"/>
            <a:ext cx="3339101" cy="137160"/>
          </a:xfrm>
          <a:prstGeom prst="rect">
            <a:avLst/>
          </a:prstGeom>
          <a:solidFill>
            <a:srgbClr val="5B1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11BCB6FC-27C0-B744-A5FC-BB91C5A8F0D7}"/>
              </a:ext>
            </a:extLst>
          </p:cNvPr>
          <p:cNvSpPr/>
          <p:nvPr userDrawn="1"/>
        </p:nvSpPr>
        <p:spPr>
          <a:xfrm>
            <a:off x="3386666" y="5815584"/>
            <a:ext cx="8805334" cy="137160"/>
          </a:xfrm>
          <a:prstGeom prst="rect">
            <a:avLst/>
          </a:prstGeom>
          <a:solidFill>
            <a:srgbClr val="5B1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35884762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2E88-05AD-6D87-8A59-D6BDFB12B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E3E7A5-C1AE-6556-A58F-4D5FE2CC16C1}"/>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4" name="Footer Placeholder 3">
            <a:extLst>
              <a:ext uri="{FF2B5EF4-FFF2-40B4-BE49-F238E27FC236}">
                <a16:creationId xmlns:a16="http://schemas.microsoft.com/office/drawing/2014/main" id="{79F3EE1C-AB1E-EEE8-2AA5-EC8388B17E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B1E417-8C02-BB83-2C5D-099ECBB963EA}"/>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2307957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loor, rug&#10;&#10;Description automatically generated">
            <a:extLst>
              <a:ext uri="{FF2B5EF4-FFF2-40B4-BE49-F238E27FC236}">
                <a16:creationId xmlns:a16="http://schemas.microsoft.com/office/drawing/2014/main" id="{97380EBE-9BF3-6E44-A30D-86ACBDFBD0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1" name="Picture 10">
            <a:extLst>
              <a:ext uri="{FF2B5EF4-FFF2-40B4-BE49-F238E27FC236}">
                <a16:creationId xmlns:a16="http://schemas.microsoft.com/office/drawing/2014/main" id="{4D250EBF-7D30-F944-98AA-BD5F6C36DD9F}"/>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215165994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4">
    <p:bg>
      <p:bgPr>
        <a:solidFill>
          <a:schemeClr val="tx1"/>
        </a:solidFill>
        <a:effectLst/>
      </p:bgPr>
    </p:bg>
    <p:spTree>
      <p:nvGrpSpPr>
        <p:cNvPr id="1" name=""/>
        <p:cNvGrpSpPr/>
        <p:nvPr/>
      </p:nvGrpSpPr>
      <p:grpSpPr>
        <a:xfrm>
          <a:off x="0" y="0"/>
          <a:ext cx="0" cy="0"/>
          <a:chOff x="0" y="0"/>
          <a:chExt cx="0" cy="0"/>
        </a:xfrm>
      </p:grpSpPr>
      <p:pic>
        <p:nvPicPr>
          <p:cNvPr id="3" name="Picture 2" descr="A display in a building&#10;&#10;Description automatically generated">
            <a:extLst>
              <a:ext uri="{FF2B5EF4-FFF2-40B4-BE49-F238E27FC236}">
                <a16:creationId xmlns:a16="http://schemas.microsoft.com/office/drawing/2014/main" id="{B94527A9-C80B-404C-BB71-D0C97AE5EA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1" name="Picture 10">
            <a:extLst>
              <a:ext uri="{FF2B5EF4-FFF2-40B4-BE49-F238E27FC236}">
                <a16:creationId xmlns:a16="http://schemas.microsoft.com/office/drawing/2014/main" id="{4D250EBF-7D30-F944-98AA-BD5F6C36DD9F}"/>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15903866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5">
    <p:bg>
      <p:bgPr>
        <a:solidFill>
          <a:schemeClr val="tx1"/>
        </a:solidFill>
        <a:effectLst/>
      </p:bgPr>
    </p:bg>
    <p:spTree>
      <p:nvGrpSpPr>
        <p:cNvPr id="1" name=""/>
        <p:cNvGrpSpPr/>
        <p:nvPr/>
      </p:nvGrpSpPr>
      <p:grpSpPr>
        <a:xfrm>
          <a:off x="0" y="0"/>
          <a:ext cx="0" cy="0"/>
          <a:chOff x="0" y="0"/>
          <a:chExt cx="0" cy="0"/>
        </a:xfrm>
      </p:grpSpPr>
      <p:pic>
        <p:nvPicPr>
          <p:cNvPr id="3" name="Picture 2" descr="Clouds in a blue sky&#10;&#10;Description automatically generated">
            <a:extLst>
              <a:ext uri="{FF2B5EF4-FFF2-40B4-BE49-F238E27FC236}">
                <a16:creationId xmlns:a16="http://schemas.microsoft.com/office/drawing/2014/main" id="{21488E0B-86A9-DF42-B1AF-F67A0C6118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8" name="Picture 7">
            <a:extLst>
              <a:ext uri="{FF2B5EF4-FFF2-40B4-BE49-F238E27FC236}">
                <a16:creationId xmlns:a16="http://schemas.microsoft.com/office/drawing/2014/main" id="{278C6A44-8F4A-F348-89F7-BC7975D499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8" cy="356616"/>
          </a:xfrm>
          <a:prstGeom prst="rect">
            <a:avLst/>
          </a:prstGeom>
        </p:spPr>
      </p:pic>
    </p:spTree>
    <p:extLst>
      <p:ext uri="{BB962C8B-B14F-4D97-AF65-F5344CB8AC3E}">
        <p14:creationId xmlns:p14="http://schemas.microsoft.com/office/powerpoint/2010/main" val="102315594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6">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engine, sitting, table, large&#10;&#10;Description automatically generated">
            <a:extLst>
              <a:ext uri="{FF2B5EF4-FFF2-40B4-BE49-F238E27FC236}">
                <a16:creationId xmlns:a16="http://schemas.microsoft.com/office/drawing/2014/main" id="{20F61EA8-8F7D-814C-9C44-681DF90E3C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11750358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7">
    <p:bg>
      <p:bgPr>
        <a:solidFill>
          <a:schemeClr val="tx1"/>
        </a:solidFill>
        <a:effectLst/>
      </p:bgPr>
    </p:bg>
    <p:spTree>
      <p:nvGrpSpPr>
        <p:cNvPr id="1" name=""/>
        <p:cNvGrpSpPr/>
        <p:nvPr/>
      </p:nvGrpSpPr>
      <p:grpSpPr>
        <a:xfrm>
          <a:off x="0" y="0"/>
          <a:ext cx="0" cy="0"/>
          <a:chOff x="0" y="0"/>
          <a:chExt cx="0" cy="0"/>
        </a:xfrm>
      </p:grpSpPr>
      <p:pic>
        <p:nvPicPr>
          <p:cNvPr id="4" name="Picture 3" descr="A large white building&#10;&#10;Description automatically generated">
            <a:extLst>
              <a:ext uri="{FF2B5EF4-FFF2-40B4-BE49-F238E27FC236}">
                <a16:creationId xmlns:a16="http://schemas.microsoft.com/office/drawing/2014/main" id="{EA054DB4-96DC-5248-B432-6C45C67E94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413416710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8">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grass, green, man&#10;&#10;Description automatically generated">
            <a:extLst>
              <a:ext uri="{FF2B5EF4-FFF2-40B4-BE49-F238E27FC236}">
                <a16:creationId xmlns:a16="http://schemas.microsoft.com/office/drawing/2014/main" id="{4DAA9559-B207-454C-9093-66512DF4DC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4017513153"/>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9">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itting, looking, man, table&#10;&#10;Description automatically generated">
            <a:extLst>
              <a:ext uri="{FF2B5EF4-FFF2-40B4-BE49-F238E27FC236}">
                <a16:creationId xmlns:a16="http://schemas.microsoft.com/office/drawing/2014/main" id="{6AAA50B9-CE58-1A49-815D-02DE45B683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90E45796-11C1-0C4E-A0CD-6EB84F7831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275352765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10">
    <p:bg>
      <p:bgPr>
        <a:solidFill>
          <a:schemeClr val="tx1"/>
        </a:solidFill>
        <a:effectLst/>
      </p:bgPr>
    </p:bg>
    <p:spTree>
      <p:nvGrpSpPr>
        <p:cNvPr id="1" name=""/>
        <p:cNvGrpSpPr/>
        <p:nvPr/>
      </p:nvGrpSpPr>
      <p:grpSpPr>
        <a:xfrm>
          <a:off x="0" y="0"/>
          <a:ext cx="0" cy="0"/>
          <a:chOff x="0" y="0"/>
          <a:chExt cx="0" cy="0"/>
        </a:xfrm>
      </p:grpSpPr>
      <p:pic>
        <p:nvPicPr>
          <p:cNvPr id="3" name="Picture 2" descr="A person wearing sunglasses&#10;&#10;Description automatically generated">
            <a:extLst>
              <a:ext uri="{FF2B5EF4-FFF2-40B4-BE49-F238E27FC236}">
                <a16:creationId xmlns:a16="http://schemas.microsoft.com/office/drawing/2014/main" id="{D2BC646F-2CB1-0D4C-ACCA-70AF2D8008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8" name="Picture 7">
            <a:extLst>
              <a:ext uri="{FF2B5EF4-FFF2-40B4-BE49-F238E27FC236}">
                <a16:creationId xmlns:a16="http://schemas.microsoft.com/office/drawing/2014/main" id="{00CE43EC-40F7-BC48-BE28-FA9300C8B5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9" cy="356616"/>
          </a:xfrm>
          <a:prstGeom prst="rect">
            <a:avLst/>
          </a:prstGeom>
        </p:spPr>
      </p:pic>
    </p:spTree>
    <p:extLst>
      <p:ext uri="{BB962C8B-B14F-4D97-AF65-F5344CB8AC3E}">
        <p14:creationId xmlns:p14="http://schemas.microsoft.com/office/powerpoint/2010/main" val="110725481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11">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te, indoor, table, cake&#10;&#10;Description automatically generated">
            <a:extLst>
              <a:ext uri="{FF2B5EF4-FFF2-40B4-BE49-F238E27FC236}">
                <a16:creationId xmlns:a16="http://schemas.microsoft.com/office/drawing/2014/main" id="{7E980D8F-692F-8040-AB66-8829E75727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368300" y="4829068"/>
            <a:ext cx="5475111" cy="685800"/>
          </a:xfrm>
          <a:prstGeom prst="rect">
            <a:avLst/>
          </a:prstGeom>
        </p:spPr>
        <p:txBody>
          <a:bodyPr anchor="b"/>
          <a:lstStyle>
            <a:lvl1pPr>
              <a:lnSpc>
                <a:spcPct val="80000"/>
              </a:lnSpc>
              <a:defRPr sz="4800" b="1" i="0">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defTabSz="914400" eaLnBrk="1" fontAlgn="auto" latinLnBrk="0" hangingPunct="1">
              <a:lnSpc>
                <a:spcPct val="90000"/>
              </a:lnSpc>
              <a:spcBef>
                <a:spcPct val="0"/>
              </a:spcBef>
              <a:spcAft>
                <a:spcPts val="0"/>
              </a:spcAft>
              <a:buClrTx/>
              <a:buSzTx/>
              <a:buFontTx/>
              <a:buNone/>
              <a:tabLst/>
              <a:defRPr lang="en-US" sz="1200" cap="all" smtClean="0">
                <a:solidFill>
                  <a:schemeClr val="tx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0" name="Picture 9">
            <a:extLst>
              <a:ext uri="{FF2B5EF4-FFF2-40B4-BE49-F238E27FC236}">
                <a16:creationId xmlns:a16="http://schemas.microsoft.com/office/drawing/2014/main" id="{E71683E6-47BF-3B4D-8C00-3C14A9AA8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330" y="6199340"/>
            <a:ext cx="1203578" cy="356616"/>
          </a:xfrm>
          <a:prstGeom prst="rect">
            <a:avLst/>
          </a:prstGeom>
        </p:spPr>
      </p:pic>
    </p:spTree>
    <p:extLst>
      <p:ext uri="{BB962C8B-B14F-4D97-AF65-F5344CB8AC3E}">
        <p14:creationId xmlns:p14="http://schemas.microsoft.com/office/powerpoint/2010/main" val="269617651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Half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AE34DC6-C431-E84E-B229-03DC6D3C4136}"/>
              </a:ext>
            </a:extLst>
          </p:cNvPr>
          <p:cNvSpPr>
            <a:spLocks noGrp="1"/>
          </p:cNvSpPr>
          <p:nvPr>
            <p:ph type="pic" sz="quarter" idx="14"/>
          </p:nvPr>
        </p:nvSpPr>
        <p:spPr>
          <a:xfrm>
            <a:off x="-1" y="-1"/>
            <a:ext cx="6096001" cy="6858001"/>
          </a:xfrm>
          <a:solidFill>
            <a:schemeClr val="tx2"/>
          </a:solidFill>
        </p:spPr>
        <p:txBody>
          <a:bodyPr/>
          <a:lstStyle>
            <a:lvl1pPr marL="0" indent="0">
              <a:buNone/>
              <a:defRPr>
                <a:solidFill>
                  <a:schemeClr val="bg1"/>
                </a:solidFill>
              </a:defRPr>
            </a:lvl1pPr>
          </a:lstStyle>
          <a:p>
            <a:endParaRPr lang="en-US" dirty="0"/>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pic>
        <p:nvPicPr>
          <p:cNvPr id="13" name="Picture 12">
            <a:extLst>
              <a:ext uri="{FF2B5EF4-FFF2-40B4-BE49-F238E27FC236}">
                <a16:creationId xmlns:a16="http://schemas.microsoft.com/office/drawing/2014/main" id="{66647A5B-E379-9544-87C7-9E50801617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330" y="6199340"/>
            <a:ext cx="1203578" cy="356616"/>
          </a:xfrm>
          <a:prstGeom prst="rect">
            <a:avLst/>
          </a:prstGeom>
        </p:spPr>
      </p:pic>
      <p:sp>
        <p:nvSpPr>
          <p:cNvPr id="8" name="Text Placeholder 10">
            <a:extLst>
              <a:ext uri="{FF2B5EF4-FFF2-40B4-BE49-F238E27FC236}">
                <a16:creationId xmlns:a16="http://schemas.microsoft.com/office/drawing/2014/main" id="{73693E39-5D14-5A48-AFEE-8A8B7C9DE4BA}"/>
              </a:ext>
            </a:extLst>
          </p:cNvPr>
          <p:cNvSpPr>
            <a:spLocks noGrp="1"/>
          </p:cNvSpPr>
          <p:nvPr>
            <p:ph type="body" sz="quarter" idx="17"/>
          </p:nvPr>
        </p:nvSpPr>
        <p:spPr>
          <a:xfrm>
            <a:off x="6780633" y="1684400"/>
            <a:ext cx="4276574" cy="3489198"/>
          </a:xfrm>
        </p:spPr>
        <p:txBody>
          <a:bodyPr lIns="91440" anchor="ctr"/>
          <a:lstStyle>
            <a:lvl1pPr marL="0" indent="0">
              <a:lnSpc>
                <a:spcPct val="120000"/>
              </a:lnSpc>
              <a:spcBef>
                <a:spcPts val="0"/>
              </a:spcBef>
              <a:spcAft>
                <a:spcPts val="1200"/>
              </a:spcAft>
              <a:buNone/>
              <a:defRPr sz="1300"/>
            </a:lvl1pPr>
            <a:lvl2pPr marL="320040" indent="0">
              <a:buNone/>
              <a:defRPr sz="1200"/>
            </a:lvl2pPr>
            <a:lvl3pPr marL="640080" indent="0">
              <a:buNone/>
              <a:defRPr sz="1200"/>
            </a:lvl3pPr>
            <a:lvl4pPr marL="918611" indent="0">
              <a:buNone/>
              <a:defRPr sz="1200"/>
            </a:lvl4pPr>
            <a:lvl5pPr marL="1229754" indent="0">
              <a:buNone/>
              <a:defRPr sz="1200"/>
            </a:lvl5pPr>
          </a:lstStyle>
          <a:p>
            <a:pPr lvl="0"/>
            <a:r>
              <a:rPr lang="en-US" dirty="0"/>
              <a:t>Click to edit Master text styles</a:t>
            </a:r>
          </a:p>
        </p:txBody>
      </p:sp>
    </p:spTree>
    <p:extLst>
      <p:ext uri="{BB962C8B-B14F-4D97-AF65-F5344CB8AC3E}">
        <p14:creationId xmlns:p14="http://schemas.microsoft.com/office/powerpoint/2010/main" val="215069271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9E09C-E993-FC6B-A909-A98344C40BBE}"/>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3" name="Footer Placeholder 2">
            <a:extLst>
              <a:ext uri="{FF2B5EF4-FFF2-40B4-BE49-F238E27FC236}">
                <a16:creationId xmlns:a16="http://schemas.microsoft.com/office/drawing/2014/main" id="{FA69DCC9-F938-DFA6-58B5-7DB36B6A01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F573C-5886-588C-C1CD-DABE4EC6203B}"/>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2908158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wo Column pick a pi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AE34DC6-C431-E84E-B229-03DC6D3C4136}"/>
              </a:ext>
            </a:extLst>
          </p:cNvPr>
          <p:cNvSpPr>
            <a:spLocks noGrp="1"/>
          </p:cNvSpPr>
          <p:nvPr>
            <p:ph type="pic" sz="quarter" idx="14"/>
          </p:nvPr>
        </p:nvSpPr>
        <p:spPr>
          <a:xfrm>
            <a:off x="0" y="-1"/>
            <a:ext cx="6000742" cy="5421417"/>
          </a:xfrm>
          <a:solidFill>
            <a:schemeClr val="tx2"/>
          </a:solidFill>
        </p:spPr>
        <p:txBody>
          <a:bodyPr/>
          <a:lstStyle>
            <a:lvl1pPr marL="0" indent="0">
              <a:buNone/>
              <a:defRPr>
                <a:solidFill>
                  <a:schemeClr val="bg1"/>
                </a:solidFill>
              </a:defRPr>
            </a:lvl1pPr>
          </a:lstStyle>
          <a:p>
            <a:endParaRPr lang="en-US" dirty="0"/>
          </a:p>
        </p:txBody>
      </p:sp>
      <p:sp>
        <p:nvSpPr>
          <p:cNvPr id="10" name="Picture Placeholder 3">
            <a:extLst>
              <a:ext uri="{FF2B5EF4-FFF2-40B4-BE49-F238E27FC236}">
                <a16:creationId xmlns:a16="http://schemas.microsoft.com/office/drawing/2014/main" id="{BFB9665C-9E14-A441-A3FF-050BA7FD3D09}"/>
              </a:ext>
            </a:extLst>
          </p:cNvPr>
          <p:cNvSpPr>
            <a:spLocks noGrp="1"/>
          </p:cNvSpPr>
          <p:nvPr>
            <p:ph type="pic" sz="quarter" idx="15"/>
          </p:nvPr>
        </p:nvSpPr>
        <p:spPr>
          <a:xfrm>
            <a:off x="6229343" y="-1"/>
            <a:ext cx="5962657" cy="5421417"/>
          </a:xfrm>
          <a:solidFill>
            <a:schemeClr val="tx2"/>
          </a:solidFill>
        </p:spPr>
        <p:txBody>
          <a:bodyPr/>
          <a:lstStyle>
            <a:lvl1pPr marL="0" indent="0">
              <a:buNone/>
              <a:defRPr>
                <a:solidFill>
                  <a:schemeClr val="bg1"/>
                </a:solidFill>
              </a:defRPr>
            </a:lvl1pPr>
          </a:lstStyle>
          <a:p>
            <a:endParaRPr lang="en-US" dirty="0"/>
          </a:p>
        </p:txBody>
      </p:sp>
      <p:sp>
        <p:nvSpPr>
          <p:cNvPr id="9" name="Text Placeholder 18">
            <a:extLst>
              <a:ext uri="{FF2B5EF4-FFF2-40B4-BE49-F238E27FC236}">
                <a16:creationId xmlns:a16="http://schemas.microsoft.com/office/drawing/2014/main" id="{447C266C-9067-624F-916E-FF4D69292ED9}"/>
              </a:ext>
            </a:extLst>
          </p:cNvPr>
          <p:cNvSpPr>
            <a:spLocks noGrp="1"/>
          </p:cNvSpPr>
          <p:nvPr>
            <p:ph type="body" sz="quarter" idx="13" hasCustomPrompt="1"/>
          </p:nvPr>
        </p:nvSpPr>
        <p:spPr>
          <a:xfrm>
            <a:off x="228600" y="228600"/>
            <a:ext cx="6853238" cy="249238"/>
          </a:xfr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200" cap="all">
                <a:solidFill>
                  <a:schemeClr val="bg1"/>
                </a:solidFill>
                <a:latin typeface="Arial" panose="020B0604020202020204" pitchFamily="34" charset="0"/>
                <a:ea typeface="Verdana" panose="020B0604030504040204" pitchFamily="34" charset="0"/>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11" name="Text Placeholder 10">
            <a:extLst>
              <a:ext uri="{FF2B5EF4-FFF2-40B4-BE49-F238E27FC236}">
                <a16:creationId xmlns:a16="http://schemas.microsoft.com/office/drawing/2014/main" id="{DA49A9AA-0E11-C84B-A6E4-6DCE53E61597}"/>
              </a:ext>
            </a:extLst>
          </p:cNvPr>
          <p:cNvSpPr>
            <a:spLocks noGrp="1"/>
          </p:cNvSpPr>
          <p:nvPr>
            <p:ph type="body" sz="quarter" idx="16"/>
          </p:nvPr>
        </p:nvSpPr>
        <p:spPr>
          <a:xfrm>
            <a:off x="0" y="5491763"/>
            <a:ext cx="6000742" cy="1064193"/>
          </a:xfrm>
        </p:spPr>
        <p:txBody>
          <a:bodyPr lIns="228600"/>
          <a:lstStyle>
            <a:lvl1pPr marL="0" indent="0">
              <a:lnSpc>
                <a:spcPct val="100000"/>
              </a:lnSpc>
              <a:spcBef>
                <a:spcPts val="0"/>
              </a:spcBef>
              <a:buNone/>
              <a:defRPr sz="1200"/>
            </a:lvl1pPr>
            <a:lvl2pPr marL="320040" indent="0">
              <a:buNone/>
              <a:defRPr sz="1200"/>
            </a:lvl2pPr>
            <a:lvl3pPr marL="640080" indent="0">
              <a:buNone/>
              <a:defRPr sz="1200"/>
            </a:lvl3pPr>
            <a:lvl4pPr marL="918611" indent="0">
              <a:buNone/>
              <a:defRPr sz="1200"/>
            </a:lvl4pPr>
            <a:lvl5pPr marL="1229754" indent="0">
              <a:buNone/>
              <a:defRPr sz="1200"/>
            </a:lvl5pPr>
          </a:lstStyle>
          <a:p>
            <a:pPr lvl="0"/>
            <a:r>
              <a:rPr lang="en-US" dirty="0"/>
              <a:t>Click to edit Master text styles</a:t>
            </a:r>
          </a:p>
        </p:txBody>
      </p:sp>
      <p:pic>
        <p:nvPicPr>
          <p:cNvPr id="13" name="Picture 12">
            <a:extLst>
              <a:ext uri="{FF2B5EF4-FFF2-40B4-BE49-F238E27FC236}">
                <a16:creationId xmlns:a16="http://schemas.microsoft.com/office/drawing/2014/main" id="{66647A5B-E379-9544-87C7-9E50801617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330" y="6199340"/>
            <a:ext cx="1203578" cy="356616"/>
          </a:xfrm>
          <a:prstGeom prst="rect">
            <a:avLst/>
          </a:prstGeom>
        </p:spPr>
      </p:pic>
      <p:sp>
        <p:nvSpPr>
          <p:cNvPr id="15" name="Text Placeholder 10">
            <a:extLst>
              <a:ext uri="{FF2B5EF4-FFF2-40B4-BE49-F238E27FC236}">
                <a16:creationId xmlns:a16="http://schemas.microsoft.com/office/drawing/2014/main" id="{66333CF2-4D31-EF4F-86AB-07F8D5D9C46D}"/>
              </a:ext>
            </a:extLst>
          </p:cNvPr>
          <p:cNvSpPr>
            <a:spLocks noGrp="1"/>
          </p:cNvSpPr>
          <p:nvPr>
            <p:ph type="body" sz="quarter" idx="17"/>
          </p:nvPr>
        </p:nvSpPr>
        <p:spPr>
          <a:xfrm>
            <a:off x="6229343" y="5491762"/>
            <a:ext cx="5962657" cy="1064193"/>
          </a:xfrm>
        </p:spPr>
        <p:txBody>
          <a:bodyPr lIns="228600"/>
          <a:lstStyle>
            <a:lvl1pPr marL="0" indent="0">
              <a:lnSpc>
                <a:spcPct val="100000"/>
              </a:lnSpc>
              <a:spcBef>
                <a:spcPts val="0"/>
              </a:spcBef>
              <a:buNone/>
              <a:defRPr sz="1200"/>
            </a:lvl1pPr>
            <a:lvl2pPr marL="320040" indent="0">
              <a:buNone/>
              <a:defRPr sz="1200"/>
            </a:lvl2pPr>
            <a:lvl3pPr marL="640080" indent="0">
              <a:buNone/>
              <a:defRPr sz="1200"/>
            </a:lvl3pPr>
            <a:lvl4pPr marL="918611" indent="0">
              <a:buNone/>
              <a:defRPr sz="1200"/>
            </a:lvl4pPr>
            <a:lvl5pPr marL="1229754" indent="0">
              <a:buNone/>
              <a:defRPr sz="1200"/>
            </a:lvl5pPr>
          </a:lstStyle>
          <a:p>
            <a:pPr lvl="0"/>
            <a:r>
              <a:rPr lang="en-US" dirty="0"/>
              <a:t>Click to edit Master text styles</a:t>
            </a:r>
          </a:p>
        </p:txBody>
      </p:sp>
    </p:spTree>
    <p:extLst>
      <p:ext uri="{BB962C8B-B14F-4D97-AF65-F5344CB8AC3E}">
        <p14:creationId xmlns:p14="http://schemas.microsoft.com/office/powerpoint/2010/main" val="172318113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EA788C39-3562-4945-BD31-341D29701F6E}"/>
              </a:ext>
            </a:extLst>
          </p:cNvPr>
          <p:cNvSpPr>
            <a:spLocks noGrp="1"/>
          </p:cNvSpPr>
          <p:nvPr>
            <p:ph type="body" sz="quarter" idx="12" hasCustomPrompt="1"/>
          </p:nvPr>
        </p:nvSpPr>
        <p:spPr>
          <a:xfrm>
            <a:off x="228600" y="225643"/>
            <a:ext cx="5400675" cy="247650"/>
          </a:xfrm>
        </p:spPr>
        <p:txBody>
          <a:bodyPr vert="horz" lIns="0" tIns="0" rIns="0" bIns="0" rtlCol="0" anchor="t">
            <a:noAutofit/>
          </a:bodyPr>
          <a:lstStyle>
            <a:lvl1pPr>
              <a:defRPr lang="en-US" sz="1200" smtClean="0">
                <a:latin typeface="Arial" panose="020B0604020202020204" pitchFamily="34" charset="0"/>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4" name="Content Placeholder 3">
            <a:extLst>
              <a:ext uri="{FF2B5EF4-FFF2-40B4-BE49-F238E27FC236}">
                <a16:creationId xmlns:a16="http://schemas.microsoft.com/office/drawing/2014/main" id="{71E9572C-2E2B-434D-9869-5A7E38E697D6}"/>
              </a:ext>
            </a:extLst>
          </p:cNvPr>
          <p:cNvSpPr>
            <a:spLocks noGrp="1"/>
          </p:cNvSpPr>
          <p:nvPr>
            <p:ph sz="quarter" idx="13" hasCustomPrompt="1"/>
          </p:nvPr>
        </p:nvSpPr>
        <p:spPr>
          <a:xfrm>
            <a:off x="228600" y="2198842"/>
            <a:ext cx="11402651" cy="3881438"/>
          </a:xfrm>
        </p:spPr>
        <p:txBody>
          <a:bodyPr lIns="0"/>
          <a:lstStyle>
            <a:lvl1pPr marL="0" indent="0">
              <a:lnSpc>
                <a:spcPct val="100000"/>
              </a:lnSpc>
              <a:spcBef>
                <a:spcPts val="0"/>
              </a:spcBef>
              <a:buNone/>
              <a:defRPr sz="2000"/>
            </a:lvl1pPr>
            <a:lvl2pPr marL="320040" indent="0">
              <a:buNone/>
              <a:defRPr/>
            </a:lvl2pPr>
            <a:lvl3pPr marL="640080" indent="0">
              <a:buNone/>
              <a:defRPr/>
            </a:lvl3pPr>
            <a:lvl4pPr marL="918611" indent="0">
              <a:buNone/>
              <a:defRPr/>
            </a:lvl4pPr>
            <a:lvl5pPr marL="1229754" indent="0">
              <a:buNone/>
              <a:defRPr/>
            </a:lvl5pPr>
          </a:lstStyle>
          <a:p>
            <a:pPr lvl="0"/>
            <a:r>
              <a:rPr lang="en-US" dirty="0"/>
              <a:t>Click to add TABLE, GRAPH, or CHART, etc.</a:t>
            </a:r>
          </a:p>
        </p:txBody>
      </p:sp>
      <p:sp>
        <p:nvSpPr>
          <p:cNvPr id="2" name="Title 1">
            <a:extLst>
              <a:ext uri="{FF2B5EF4-FFF2-40B4-BE49-F238E27FC236}">
                <a16:creationId xmlns:a16="http://schemas.microsoft.com/office/drawing/2014/main" id="{B7768250-6C27-CE44-A44C-DB80B84A321F}"/>
              </a:ext>
            </a:extLst>
          </p:cNvPr>
          <p:cNvSpPr>
            <a:spLocks noGrp="1"/>
          </p:cNvSpPr>
          <p:nvPr>
            <p:ph type="title"/>
          </p:nvPr>
        </p:nvSpPr>
        <p:spPr>
          <a:xfrm>
            <a:off x="228600" y="562139"/>
            <a:ext cx="10515600" cy="1161579"/>
          </a:xfrm>
        </p:spPr>
        <p:txBody>
          <a:bodyPr anchor="b"/>
          <a:lstStyle>
            <a:lvl1pPr>
              <a:defRPr sz="3000">
                <a:solidFill>
                  <a:schemeClr val="tx2"/>
                </a:solidFill>
              </a:defRPr>
            </a:lvl1pPr>
          </a:lstStyle>
          <a:p>
            <a:r>
              <a:rPr lang="en-US"/>
              <a:t>Click to edit Master title style</a:t>
            </a:r>
          </a:p>
        </p:txBody>
      </p:sp>
    </p:spTree>
    <p:extLst>
      <p:ext uri="{BB962C8B-B14F-4D97-AF65-F5344CB8AC3E}">
        <p14:creationId xmlns:p14="http://schemas.microsoft.com/office/powerpoint/2010/main" val="4291923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EA788C39-3562-4945-BD31-341D29701F6E}"/>
              </a:ext>
            </a:extLst>
          </p:cNvPr>
          <p:cNvSpPr>
            <a:spLocks noGrp="1"/>
          </p:cNvSpPr>
          <p:nvPr>
            <p:ph type="body" sz="quarter" idx="12" hasCustomPrompt="1"/>
          </p:nvPr>
        </p:nvSpPr>
        <p:spPr>
          <a:xfrm>
            <a:off x="228600" y="225643"/>
            <a:ext cx="5400675" cy="247650"/>
          </a:xfrm>
        </p:spPr>
        <p:txBody>
          <a:bodyPr vert="horz" lIns="0" tIns="0" rIns="0" bIns="0" rtlCol="0" anchor="t">
            <a:noAutofit/>
          </a:bodyPr>
          <a:lstStyle>
            <a:lvl1pPr>
              <a:defRPr lang="en-US" sz="1200" smtClean="0">
                <a:latin typeface="Arial" panose="020B0604020202020204" pitchFamily="34" charset="0"/>
                <a:ea typeface="+mj-ea"/>
                <a:cs typeface="+mj-cs"/>
              </a:defRPr>
            </a:lvl1pPr>
            <a:lvl2pPr>
              <a:defRPr lang="en-US" sz="3733" b="1" smtClean="0">
                <a:latin typeface="Arial" charset="0"/>
                <a:cs typeface="Arial" charset="0"/>
              </a:defRPr>
            </a:lvl2pPr>
            <a:lvl3pPr>
              <a:defRPr lang="en-US" sz="3733" b="1" smtClean="0">
                <a:latin typeface="Arial" charset="0"/>
                <a:cs typeface="Arial" charset="0"/>
              </a:defRPr>
            </a:lvl3pPr>
            <a:lvl4pPr>
              <a:defRPr lang="en-US" sz="3733" b="1" smtClean="0">
                <a:latin typeface="Arial" charset="0"/>
                <a:cs typeface="Arial" charset="0"/>
              </a:defRPr>
            </a:lvl4pPr>
            <a:lvl5pPr>
              <a:defRPr lang="en-US" sz="3733" b="1">
                <a:latin typeface="Arial" charset="0"/>
                <a:cs typeface="Arial" charset="0"/>
              </a:defRPr>
            </a:lvl5p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TITLE — HALF REGULAR, HALF BOLD</a:t>
            </a:r>
          </a:p>
        </p:txBody>
      </p:sp>
      <p:sp>
        <p:nvSpPr>
          <p:cNvPr id="4" name="Content Placeholder 3">
            <a:extLst>
              <a:ext uri="{FF2B5EF4-FFF2-40B4-BE49-F238E27FC236}">
                <a16:creationId xmlns:a16="http://schemas.microsoft.com/office/drawing/2014/main" id="{71E9572C-2E2B-434D-9869-5A7E38E697D6}"/>
              </a:ext>
            </a:extLst>
          </p:cNvPr>
          <p:cNvSpPr>
            <a:spLocks noGrp="1"/>
          </p:cNvSpPr>
          <p:nvPr>
            <p:ph sz="quarter" idx="13" hasCustomPrompt="1"/>
          </p:nvPr>
        </p:nvSpPr>
        <p:spPr>
          <a:xfrm>
            <a:off x="228600" y="2198842"/>
            <a:ext cx="11402651" cy="3881438"/>
          </a:xfrm>
        </p:spPr>
        <p:txBody>
          <a:bodyPr lIns="0"/>
          <a:lstStyle>
            <a:lvl1pPr marL="342900" indent="-342900">
              <a:lnSpc>
                <a:spcPct val="100000"/>
              </a:lnSpc>
              <a:spcBef>
                <a:spcPts val="0"/>
              </a:spcBef>
              <a:buFont typeface="Arial" panose="020B0604020202020204" pitchFamily="34" charset="0"/>
              <a:buChar char="•"/>
              <a:defRPr sz="2000"/>
            </a:lvl1pPr>
            <a:lvl2pPr marL="320040" indent="0">
              <a:buNone/>
              <a:defRPr/>
            </a:lvl2pPr>
            <a:lvl3pPr marL="640080" indent="0">
              <a:buNone/>
              <a:defRPr/>
            </a:lvl3pPr>
            <a:lvl4pPr marL="918611" indent="0">
              <a:buNone/>
              <a:defRPr/>
            </a:lvl4pPr>
            <a:lvl5pPr marL="1229754" indent="0">
              <a:buNone/>
              <a:defRPr/>
            </a:lvl5pPr>
          </a:lstStyle>
          <a:p>
            <a:pPr lvl="0"/>
            <a:r>
              <a:rPr lang="en-US" dirty="0"/>
              <a:t>Click to add TABLE, GRAPH, or CHART, etc.</a:t>
            </a:r>
          </a:p>
        </p:txBody>
      </p:sp>
      <p:sp>
        <p:nvSpPr>
          <p:cNvPr id="2" name="Title 1">
            <a:extLst>
              <a:ext uri="{FF2B5EF4-FFF2-40B4-BE49-F238E27FC236}">
                <a16:creationId xmlns:a16="http://schemas.microsoft.com/office/drawing/2014/main" id="{B7768250-6C27-CE44-A44C-DB80B84A321F}"/>
              </a:ext>
            </a:extLst>
          </p:cNvPr>
          <p:cNvSpPr>
            <a:spLocks noGrp="1"/>
          </p:cNvSpPr>
          <p:nvPr>
            <p:ph type="title"/>
          </p:nvPr>
        </p:nvSpPr>
        <p:spPr>
          <a:xfrm>
            <a:off x="228600" y="562139"/>
            <a:ext cx="10515600" cy="1161579"/>
          </a:xfrm>
        </p:spPr>
        <p:txBody>
          <a:bodyPr anchor="b"/>
          <a:lstStyle>
            <a:lvl1pPr>
              <a:defRPr sz="3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292309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L"/>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5C607650-C4D5-4D5E-9985-9C691E1E9B63}" type="datetime1">
              <a:rPr lang="es-CL" smtClean="0"/>
              <a:pPr/>
              <a:t>25-09-2023</a:t>
            </a:fld>
            <a:endParaRPr lang="es-CL"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BEFA03-7CB8-467C-9D73-CEADD141E4F3}" type="slidenum">
              <a:rPr lang="es-CL" smtClean="0"/>
              <a:pPr/>
              <a:t>‹#›</a:t>
            </a:fld>
            <a:endParaRPr lang="es-CL" dirty="0"/>
          </a:p>
        </p:txBody>
      </p:sp>
    </p:spTree>
    <p:extLst>
      <p:ext uri="{BB962C8B-B14F-4D97-AF65-F5344CB8AC3E}">
        <p14:creationId xmlns:p14="http://schemas.microsoft.com/office/powerpoint/2010/main" val="2081676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Megatrends 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3D2D-1CDE-F444-AEEA-11FB1D364050}"/>
              </a:ext>
            </a:extLst>
          </p:cNvPr>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pPr marL="0" marR="0" lvl="0" indent="0" defTabSz="9144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69" name="Text Placeholder 51">
            <a:extLst>
              <a:ext uri="{FF2B5EF4-FFF2-40B4-BE49-F238E27FC236}">
                <a16:creationId xmlns:a16="http://schemas.microsoft.com/office/drawing/2014/main" id="{B2E0CC62-460B-804E-B9F3-099DD200A5A8}"/>
              </a:ext>
            </a:extLst>
          </p:cNvPr>
          <p:cNvSpPr>
            <a:spLocks noGrp="1"/>
          </p:cNvSpPr>
          <p:nvPr>
            <p:ph type="body" sz="quarter" idx="48" hasCustomPrompt="1"/>
          </p:nvPr>
        </p:nvSpPr>
        <p:spPr>
          <a:xfrm>
            <a:off x="228599" y="959923"/>
            <a:ext cx="8655049" cy="421678"/>
          </a:xfrm>
        </p:spPr>
        <p:txBody>
          <a:bodyPr vert="horz" lIns="0" tIns="0" rIns="0" bIns="0" rtlCol="0" anchor="t">
            <a:noAutofit/>
          </a:bodyPr>
          <a:lstStyle>
            <a:lvl1pPr marL="0" indent="0">
              <a:buNone/>
              <a:defRPr lang="en-US" sz="3000" b="0" dirty="0">
                <a:solidFill>
                  <a:schemeClr val="tx2"/>
                </a:solidFill>
                <a:ea typeface="Verdana" panose="020B0604030504040204" pitchFamily="34" charset="0"/>
              </a:defRPr>
            </a:lvl1pPr>
          </a:lstStyle>
          <a:p>
            <a:pPr lvl="0"/>
            <a:r>
              <a:rPr lang="en-US" dirty="0"/>
              <a:t>Click to edit Title</a:t>
            </a:r>
          </a:p>
        </p:txBody>
      </p:sp>
      <p:sp>
        <p:nvSpPr>
          <p:cNvPr id="84" name="Picture Placeholder 6">
            <a:extLst>
              <a:ext uri="{FF2B5EF4-FFF2-40B4-BE49-F238E27FC236}">
                <a16:creationId xmlns:a16="http://schemas.microsoft.com/office/drawing/2014/main" id="{48411699-AD4F-724E-B48F-2C562E9BD260}"/>
              </a:ext>
            </a:extLst>
          </p:cNvPr>
          <p:cNvSpPr>
            <a:spLocks noGrp="1"/>
          </p:cNvSpPr>
          <p:nvPr>
            <p:ph type="pic" sz="quarter" idx="49"/>
          </p:nvPr>
        </p:nvSpPr>
        <p:spPr>
          <a:xfrm>
            <a:off x="0" y="2991394"/>
            <a:ext cx="2384780" cy="3866606"/>
          </a:xfrm>
          <a:solidFill>
            <a:schemeClr val="tx2"/>
          </a:solidFill>
        </p:spPr>
        <p:txBody>
          <a:bodyPr/>
          <a:lstStyle>
            <a:lvl1pPr marL="0" indent="0">
              <a:buNone/>
              <a:defRPr sz="1400"/>
            </a:lvl1pPr>
          </a:lstStyle>
          <a:p>
            <a:endParaRPr lang="en-US" dirty="0"/>
          </a:p>
        </p:txBody>
      </p:sp>
      <p:sp>
        <p:nvSpPr>
          <p:cNvPr id="85" name="Picture Placeholder 6">
            <a:extLst>
              <a:ext uri="{FF2B5EF4-FFF2-40B4-BE49-F238E27FC236}">
                <a16:creationId xmlns:a16="http://schemas.microsoft.com/office/drawing/2014/main" id="{728DFB42-2C43-9B42-A4C7-95FA715E9C2E}"/>
              </a:ext>
            </a:extLst>
          </p:cNvPr>
          <p:cNvSpPr>
            <a:spLocks noGrp="1"/>
          </p:cNvSpPr>
          <p:nvPr>
            <p:ph type="pic" sz="quarter" idx="50"/>
          </p:nvPr>
        </p:nvSpPr>
        <p:spPr>
          <a:xfrm>
            <a:off x="2451244" y="2991394"/>
            <a:ext cx="2384780" cy="3866606"/>
          </a:xfrm>
          <a:solidFill>
            <a:schemeClr val="tx2"/>
          </a:solidFill>
        </p:spPr>
        <p:txBody>
          <a:bodyPr/>
          <a:lstStyle>
            <a:lvl1pPr marL="0" indent="0">
              <a:buNone/>
              <a:defRPr sz="1400"/>
            </a:lvl1pPr>
          </a:lstStyle>
          <a:p>
            <a:endParaRPr lang="en-US" dirty="0"/>
          </a:p>
        </p:txBody>
      </p:sp>
      <p:sp>
        <p:nvSpPr>
          <p:cNvPr id="86" name="Picture Placeholder 6">
            <a:extLst>
              <a:ext uri="{FF2B5EF4-FFF2-40B4-BE49-F238E27FC236}">
                <a16:creationId xmlns:a16="http://schemas.microsoft.com/office/drawing/2014/main" id="{89D98B92-C42C-7E4B-98E4-A415CCCE5676}"/>
              </a:ext>
            </a:extLst>
          </p:cNvPr>
          <p:cNvSpPr>
            <a:spLocks noGrp="1"/>
          </p:cNvSpPr>
          <p:nvPr>
            <p:ph type="pic" sz="quarter" idx="51"/>
          </p:nvPr>
        </p:nvSpPr>
        <p:spPr>
          <a:xfrm>
            <a:off x="4902488" y="2991394"/>
            <a:ext cx="2384780" cy="3866606"/>
          </a:xfrm>
          <a:solidFill>
            <a:schemeClr val="tx2"/>
          </a:solidFill>
        </p:spPr>
        <p:txBody>
          <a:bodyPr/>
          <a:lstStyle>
            <a:lvl1pPr marL="0" indent="0">
              <a:buNone/>
              <a:defRPr sz="1400"/>
            </a:lvl1pPr>
          </a:lstStyle>
          <a:p>
            <a:endParaRPr lang="en-US" dirty="0"/>
          </a:p>
        </p:txBody>
      </p:sp>
      <p:sp>
        <p:nvSpPr>
          <p:cNvPr id="87" name="Picture Placeholder 6">
            <a:extLst>
              <a:ext uri="{FF2B5EF4-FFF2-40B4-BE49-F238E27FC236}">
                <a16:creationId xmlns:a16="http://schemas.microsoft.com/office/drawing/2014/main" id="{5A0D2E44-8FA8-7540-8A81-B3DC8469F3B4}"/>
              </a:ext>
            </a:extLst>
          </p:cNvPr>
          <p:cNvSpPr>
            <a:spLocks noGrp="1"/>
          </p:cNvSpPr>
          <p:nvPr>
            <p:ph type="pic" sz="quarter" idx="52"/>
          </p:nvPr>
        </p:nvSpPr>
        <p:spPr>
          <a:xfrm>
            <a:off x="7353732" y="2991394"/>
            <a:ext cx="2384780" cy="3866606"/>
          </a:xfrm>
          <a:solidFill>
            <a:schemeClr val="tx2"/>
          </a:solidFill>
        </p:spPr>
        <p:txBody>
          <a:bodyPr/>
          <a:lstStyle>
            <a:lvl1pPr marL="0" indent="0">
              <a:buNone/>
              <a:defRPr sz="1400"/>
            </a:lvl1pPr>
          </a:lstStyle>
          <a:p>
            <a:endParaRPr lang="en-US" dirty="0"/>
          </a:p>
        </p:txBody>
      </p:sp>
      <p:sp>
        <p:nvSpPr>
          <p:cNvPr id="88" name="Picture Placeholder 6">
            <a:extLst>
              <a:ext uri="{FF2B5EF4-FFF2-40B4-BE49-F238E27FC236}">
                <a16:creationId xmlns:a16="http://schemas.microsoft.com/office/drawing/2014/main" id="{3BF08AB0-7B1E-EB4E-AC77-C9CB3E8D5E77}"/>
              </a:ext>
            </a:extLst>
          </p:cNvPr>
          <p:cNvSpPr>
            <a:spLocks noGrp="1"/>
          </p:cNvSpPr>
          <p:nvPr>
            <p:ph type="pic" sz="quarter" idx="53"/>
          </p:nvPr>
        </p:nvSpPr>
        <p:spPr>
          <a:xfrm>
            <a:off x="9804976" y="2991394"/>
            <a:ext cx="2384780" cy="3866606"/>
          </a:xfrm>
          <a:solidFill>
            <a:schemeClr val="tx2"/>
          </a:solidFill>
        </p:spPr>
        <p:txBody>
          <a:bodyPr/>
          <a:lstStyle>
            <a:lvl1pPr marL="0" indent="0">
              <a:buNone/>
              <a:defRPr sz="1400"/>
            </a:lvl1pPr>
          </a:lstStyle>
          <a:p>
            <a:endParaRPr lang="en-US" dirty="0"/>
          </a:p>
        </p:txBody>
      </p:sp>
      <p:pic>
        <p:nvPicPr>
          <p:cNvPr id="89" name="Picture 88">
            <a:extLst>
              <a:ext uri="{FF2B5EF4-FFF2-40B4-BE49-F238E27FC236}">
                <a16:creationId xmlns:a16="http://schemas.microsoft.com/office/drawing/2014/main" id="{8B1B0FCD-E91E-0444-9AED-DF0ABDA372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614330" y="6199340"/>
            <a:ext cx="1241027" cy="356616"/>
          </a:xfrm>
          <a:prstGeom prst="rect">
            <a:avLst/>
          </a:prstGeom>
        </p:spPr>
      </p:pic>
      <p:sp>
        <p:nvSpPr>
          <p:cNvPr id="90" name="Title 1">
            <a:extLst>
              <a:ext uri="{FF2B5EF4-FFF2-40B4-BE49-F238E27FC236}">
                <a16:creationId xmlns:a16="http://schemas.microsoft.com/office/drawing/2014/main" id="{EDE730E2-B1B0-4446-B7FE-11EE7F0CE327}"/>
              </a:ext>
            </a:extLst>
          </p:cNvPr>
          <p:cNvSpPr txBox="1">
            <a:spLocks/>
          </p:cNvSpPr>
          <p:nvPr userDrawn="1"/>
        </p:nvSpPr>
        <p:spPr>
          <a:xfrm>
            <a:off x="0" y="1940995"/>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gn="l">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1.</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95" name="Text Placeholder 51">
            <a:extLst>
              <a:ext uri="{FF2B5EF4-FFF2-40B4-BE49-F238E27FC236}">
                <a16:creationId xmlns:a16="http://schemas.microsoft.com/office/drawing/2014/main" id="{CDC2AED4-744A-EB4B-AE7F-F080F4666052}"/>
              </a:ext>
            </a:extLst>
          </p:cNvPr>
          <p:cNvSpPr>
            <a:spLocks noGrp="1"/>
          </p:cNvSpPr>
          <p:nvPr>
            <p:ph type="body" sz="quarter" idx="14" hasCustomPrompt="1"/>
          </p:nvPr>
        </p:nvSpPr>
        <p:spPr>
          <a:xfrm>
            <a:off x="22859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96" name="Text Placeholder 51">
            <a:extLst>
              <a:ext uri="{FF2B5EF4-FFF2-40B4-BE49-F238E27FC236}">
                <a16:creationId xmlns:a16="http://schemas.microsoft.com/office/drawing/2014/main" id="{1309B35A-6207-0840-9D40-C1D589A2AB6D}"/>
              </a:ext>
            </a:extLst>
          </p:cNvPr>
          <p:cNvSpPr>
            <a:spLocks noGrp="1"/>
          </p:cNvSpPr>
          <p:nvPr>
            <p:ph type="body" sz="quarter" idx="54" hasCustomPrompt="1"/>
          </p:nvPr>
        </p:nvSpPr>
        <p:spPr>
          <a:xfrm>
            <a:off x="264881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98" name="Title 1">
            <a:extLst>
              <a:ext uri="{FF2B5EF4-FFF2-40B4-BE49-F238E27FC236}">
                <a16:creationId xmlns:a16="http://schemas.microsoft.com/office/drawing/2014/main" id="{6B4CCE63-0177-9C4A-8609-B85FEDB6E500}"/>
              </a:ext>
            </a:extLst>
          </p:cNvPr>
          <p:cNvSpPr txBox="1">
            <a:spLocks/>
          </p:cNvSpPr>
          <p:nvPr userDrawn="1"/>
        </p:nvSpPr>
        <p:spPr>
          <a:xfrm>
            <a:off x="2427224" y="1940995"/>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2.</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99" name="Title 1">
            <a:extLst>
              <a:ext uri="{FF2B5EF4-FFF2-40B4-BE49-F238E27FC236}">
                <a16:creationId xmlns:a16="http://schemas.microsoft.com/office/drawing/2014/main" id="{9FF706BC-CED8-AA4A-96AA-962734CFB334}"/>
              </a:ext>
            </a:extLst>
          </p:cNvPr>
          <p:cNvSpPr txBox="1">
            <a:spLocks/>
          </p:cNvSpPr>
          <p:nvPr userDrawn="1"/>
        </p:nvSpPr>
        <p:spPr>
          <a:xfrm>
            <a:off x="4867148" y="1938018"/>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3.</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00" name="Title 1">
            <a:extLst>
              <a:ext uri="{FF2B5EF4-FFF2-40B4-BE49-F238E27FC236}">
                <a16:creationId xmlns:a16="http://schemas.microsoft.com/office/drawing/2014/main" id="{9E7D17E7-21EA-3541-8EBF-855DF27BB1C2}"/>
              </a:ext>
            </a:extLst>
          </p:cNvPr>
          <p:cNvSpPr txBox="1">
            <a:spLocks/>
          </p:cNvSpPr>
          <p:nvPr userDrawn="1"/>
        </p:nvSpPr>
        <p:spPr>
          <a:xfrm>
            <a:off x="7265924" y="1953631"/>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4.</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01" name="Title 1">
            <a:extLst>
              <a:ext uri="{FF2B5EF4-FFF2-40B4-BE49-F238E27FC236}">
                <a16:creationId xmlns:a16="http://schemas.microsoft.com/office/drawing/2014/main" id="{B3620083-E3DA-F049-882D-70AF7DC1CAEB}"/>
              </a:ext>
            </a:extLst>
          </p:cNvPr>
          <p:cNvSpPr txBox="1">
            <a:spLocks/>
          </p:cNvSpPr>
          <p:nvPr userDrawn="1"/>
        </p:nvSpPr>
        <p:spPr>
          <a:xfrm>
            <a:off x="7269988" y="1950718"/>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4.</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57" name="Title 1">
            <a:extLst>
              <a:ext uri="{FF2B5EF4-FFF2-40B4-BE49-F238E27FC236}">
                <a16:creationId xmlns:a16="http://schemas.microsoft.com/office/drawing/2014/main" id="{E4F1CED0-644E-7F41-A58C-D22120420611}"/>
              </a:ext>
            </a:extLst>
          </p:cNvPr>
          <p:cNvSpPr txBox="1">
            <a:spLocks/>
          </p:cNvSpPr>
          <p:nvPr userDrawn="1"/>
        </p:nvSpPr>
        <p:spPr>
          <a:xfrm>
            <a:off x="4867148" y="1935042"/>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3.</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58" name="Title 1">
            <a:extLst>
              <a:ext uri="{FF2B5EF4-FFF2-40B4-BE49-F238E27FC236}">
                <a16:creationId xmlns:a16="http://schemas.microsoft.com/office/drawing/2014/main" id="{879C2C75-F84C-0749-BC70-69FF67E4D929}"/>
              </a:ext>
            </a:extLst>
          </p:cNvPr>
          <p:cNvSpPr txBox="1">
            <a:spLocks/>
          </p:cNvSpPr>
          <p:nvPr userDrawn="1"/>
        </p:nvSpPr>
        <p:spPr>
          <a:xfrm>
            <a:off x="9696196" y="1945184"/>
            <a:ext cx="1041400" cy="545120"/>
          </a:xfrm>
          <a:prstGeom prst="rect">
            <a:avLst/>
          </a:prstGeom>
          <a:noFill/>
        </p:spPr>
        <p:txBody>
          <a:bodyPr vert="horz" lIns="22860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marL="0" indent="0" algn="l">
              <a:tabLst/>
              <a:defRPr/>
            </a:pPr>
            <a:r>
              <a:rPr lang="en-US" sz="4000" dirty="0">
                <a:solidFill>
                  <a:srgbClr val="6400FF"/>
                </a:solidFill>
                <a:latin typeface="Arial" panose="020B0604020202020204" pitchFamily="34" charset="0"/>
                <a:ea typeface="Verdana" panose="020B0604030504040204" pitchFamily="34" charset="0"/>
                <a:cs typeface="Arial" panose="020B0604020202020204" pitchFamily="34" charset="0"/>
              </a:rPr>
              <a:t>5.</a:t>
            </a:r>
            <a:endParaRPr lang="en-US" sz="1200" b="1" dirty="0">
              <a:latin typeface="Arial" panose="020B0604020202020204" pitchFamily="34" charset="0"/>
              <a:ea typeface="Verdana" panose="020B0604030504040204" pitchFamily="34" charset="0"/>
              <a:cs typeface="Arial" panose="020B0604020202020204" pitchFamily="34" charset="0"/>
            </a:endParaRPr>
          </a:p>
        </p:txBody>
      </p:sp>
      <p:sp>
        <p:nvSpPr>
          <p:cNvPr id="159" name="Text Placeholder 51">
            <a:extLst>
              <a:ext uri="{FF2B5EF4-FFF2-40B4-BE49-F238E27FC236}">
                <a16:creationId xmlns:a16="http://schemas.microsoft.com/office/drawing/2014/main" id="{87A79963-78E6-9543-BC76-1BC94933B75D}"/>
              </a:ext>
            </a:extLst>
          </p:cNvPr>
          <p:cNvSpPr>
            <a:spLocks noGrp="1"/>
          </p:cNvSpPr>
          <p:nvPr>
            <p:ph type="body" sz="quarter" idx="55" hasCustomPrompt="1"/>
          </p:nvPr>
        </p:nvSpPr>
        <p:spPr>
          <a:xfrm>
            <a:off x="506903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160" name="Text Placeholder 51">
            <a:extLst>
              <a:ext uri="{FF2B5EF4-FFF2-40B4-BE49-F238E27FC236}">
                <a16:creationId xmlns:a16="http://schemas.microsoft.com/office/drawing/2014/main" id="{7EBF78DC-6578-F649-9149-164D40886DC5}"/>
              </a:ext>
            </a:extLst>
          </p:cNvPr>
          <p:cNvSpPr>
            <a:spLocks noGrp="1"/>
          </p:cNvSpPr>
          <p:nvPr>
            <p:ph type="body" sz="quarter" idx="56" hasCustomPrompt="1"/>
          </p:nvPr>
        </p:nvSpPr>
        <p:spPr>
          <a:xfrm>
            <a:off x="748925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
        <p:nvSpPr>
          <p:cNvPr id="161" name="Text Placeholder 51">
            <a:extLst>
              <a:ext uri="{FF2B5EF4-FFF2-40B4-BE49-F238E27FC236}">
                <a16:creationId xmlns:a16="http://schemas.microsoft.com/office/drawing/2014/main" id="{64CDBB09-A7F3-0A4A-B136-8734B352D62D}"/>
              </a:ext>
            </a:extLst>
          </p:cNvPr>
          <p:cNvSpPr>
            <a:spLocks noGrp="1"/>
          </p:cNvSpPr>
          <p:nvPr>
            <p:ph type="body" sz="quarter" idx="57" hasCustomPrompt="1"/>
          </p:nvPr>
        </p:nvSpPr>
        <p:spPr>
          <a:xfrm>
            <a:off x="9909479" y="2486115"/>
            <a:ext cx="1409701" cy="142785"/>
          </a:xfrm>
        </p:spPr>
        <p:txBody>
          <a:bodyPr vert="horz" lIns="0" tIns="0" rIns="0" bIns="0" rtlCol="0" anchor="t">
            <a:noAutofit/>
          </a:bodyPr>
          <a:lstStyle>
            <a:lvl1pPr marL="0" indent="0">
              <a:buNone/>
              <a:defRPr lang="en-US" sz="1200" b="1" dirty="0">
                <a:solidFill>
                  <a:sysClr val="windowText" lastClr="000000"/>
                </a:solidFill>
                <a:ea typeface="Verdana" panose="020B0604030504040204" pitchFamily="34" charset="0"/>
              </a:defRPr>
            </a:lvl1pPr>
          </a:lstStyle>
          <a:p>
            <a:pPr marL="320040" marR="0" lvl="0" indent="-320040" defTabSz="914400" eaLnBrk="1" fontAlgn="auto" latinLnBrk="0" hangingPunct="1">
              <a:lnSpc>
                <a:spcPct val="90000"/>
              </a:lnSpc>
              <a:spcBef>
                <a:spcPct val="0"/>
              </a:spcBef>
              <a:spcAft>
                <a:spcPts val="0"/>
              </a:spcAft>
              <a:buClrTx/>
              <a:buSzTx/>
              <a:tabLst/>
            </a:pPr>
            <a:r>
              <a:rPr lang="en-US" dirty="0"/>
              <a:t>HEADER</a:t>
            </a:r>
          </a:p>
        </p:txBody>
      </p:sp>
    </p:spTree>
    <p:extLst>
      <p:ext uri="{BB962C8B-B14F-4D97-AF65-F5344CB8AC3E}">
        <p14:creationId xmlns:p14="http://schemas.microsoft.com/office/powerpoint/2010/main" val="364443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86DE-BA5E-EDA3-75A7-F98323106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123202-9E8E-9757-A2D4-57C4B4B73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B7DED7-B12C-5D79-3305-1676784E4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229E82-F9DE-FB77-FA73-3AA290D2D560}"/>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6" name="Footer Placeholder 5">
            <a:extLst>
              <a:ext uri="{FF2B5EF4-FFF2-40B4-BE49-F238E27FC236}">
                <a16:creationId xmlns:a16="http://schemas.microsoft.com/office/drawing/2014/main" id="{91CB61AA-7EFA-DFA1-C30F-161A6F05F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5BBE1E-C1FD-C60E-979D-19A57FFD2DA6}"/>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247646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9952-B3CB-A0E2-3C1C-73B27BF8AA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06D93-4400-AA66-9A9E-EDED5F221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FF9CE7-10DE-C96A-E98F-33B50E09C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3D4FB-D302-7AC8-A31E-388E2F9BF802}"/>
              </a:ext>
            </a:extLst>
          </p:cNvPr>
          <p:cNvSpPr>
            <a:spLocks noGrp="1"/>
          </p:cNvSpPr>
          <p:nvPr>
            <p:ph type="dt" sz="half" idx="10"/>
          </p:nvPr>
        </p:nvSpPr>
        <p:spPr/>
        <p:txBody>
          <a:bodyPr/>
          <a:lstStyle/>
          <a:p>
            <a:fld id="{EB051C9B-9D21-4390-B698-6728AD039BD2}" type="datetimeFigureOut">
              <a:rPr lang="en-US" smtClean="0"/>
              <a:t>9/25/2023</a:t>
            </a:fld>
            <a:endParaRPr lang="en-US"/>
          </a:p>
        </p:txBody>
      </p:sp>
      <p:sp>
        <p:nvSpPr>
          <p:cNvPr id="6" name="Footer Placeholder 5">
            <a:extLst>
              <a:ext uri="{FF2B5EF4-FFF2-40B4-BE49-F238E27FC236}">
                <a16:creationId xmlns:a16="http://schemas.microsoft.com/office/drawing/2014/main" id="{98FF27E2-FEBB-4950-51C6-E6ABC1FE0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776A9-6F09-47A9-43BA-8274E5A3B986}"/>
              </a:ext>
            </a:extLst>
          </p:cNvPr>
          <p:cNvSpPr>
            <a:spLocks noGrp="1"/>
          </p:cNvSpPr>
          <p:nvPr>
            <p:ph type="sldNum" sz="quarter" idx="12"/>
          </p:nvPr>
        </p:nvSpPr>
        <p:spPr/>
        <p:txBody>
          <a:bodyPr/>
          <a:lstStyle/>
          <a:p>
            <a:fld id="{A7AEB993-1708-4BF1-A7EE-1E51A19DA063}" type="slidenum">
              <a:rPr lang="en-US" smtClean="0"/>
              <a:t>‹#›</a:t>
            </a:fld>
            <a:endParaRPr lang="en-US"/>
          </a:p>
        </p:txBody>
      </p:sp>
    </p:spTree>
    <p:extLst>
      <p:ext uri="{BB962C8B-B14F-4D97-AF65-F5344CB8AC3E}">
        <p14:creationId xmlns:p14="http://schemas.microsoft.com/office/powerpoint/2010/main" val="395912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18.emf"/><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18.emf"/><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theme" Target="../theme/theme4.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5E930-DED1-E8AA-0853-F40594016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B07FB3-73B8-9899-06A5-7076F5BDE1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539F-8912-B962-8A56-2AA97A8539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51C9B-9D21-4390-B698-6728AD039BD2}" type="datetimeFigureOut">
              <a:rPr lang="en-US" smtClean="0"/>
              <a:t>9/25/2023</a:t>
            </a:fld>
            <a:endParaRPr lang="en-US"/>
          </a:p>
        </p:txBody>
      </p:sp>
      <p:sp>
        <p:nvSpPr>
          <p:cNvPr id="5" name="Footer Placeholder 4">
            <a:extLst>
              <a:ext uri="{FF2B5EF4-FFF2-40B4-BE49-F238E27FC236}">
                <a16:creationId xmlns:a16="http://schemas.microsoft.com/office/drawing/2014/main" id="{B2C47632-5A05-AF4C-C977-7B8693E4A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53B71A-3028-BC9C-799D-C9F1978F8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EB993-1708-4BF1-A7EE-1E51A19DA063}" type="slidenum">
              <a:rPr lang="en-US" smtClean="0"/>
              <a:t>‹#›</a:t>
            </a:fld>
            <a:endParaRPr lang="en-US"/>
          </a:p>
        </p:txBody>
      </p:sp>
    </p:spTree>
    <p:extLst>
      <p:ext uri="{BB962C8B-B14F-4D97-AF65-F5344CB8AC3E}">
        <p14:creationId xmlns:p14="http://schemas.microsoft.com/office/powerpoint/2010/main" val="3104213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7" name="Text Placeholder 2"/>
          <p:cNvSpPr>
            <a:spLocks noGrp="1"/>
          </p:cNvSpPr>
          <p:nvPr>
            <p:ph type="body" idx="1"/>
          </p:nvPr>
        </p:nvSpPr>
        <p:spPr bwMode="auto">
          <a:xfrm>
            <a:off x="304800" y="123332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F04CF8C-5646-D247-AE51-6C5521EF33E4}"/>
              </a:ext>
            </a:extLst>
          </p:cNvPr>
          <p:cNvSpPr>
            <a:spLocks noGrp="1"/>
          </p:cNvSpPr>
          <p:nvPr>
            <p:ph type="title"/>
          </p:nvPr>
        </p:nvSpPr>
        <p:spPr>
          <a:xfrm>
            <a:off x="228600" y="225641"/>
            <a:ext cx="10515600" cy="274087"/>
          </a:xfrm>
          <a:prstGeom prst="rect">
            <a:avLst/>
          </a:prstGeom>
        </p:spPr>
        <p:txBody>
          <a:bodyPr vert="horz" lIns="0" tIns="0" rIns="0" bIns="0" rtlCol="0" anchor="t">
            <a:noAutofit/>
          </a:bodyPr>
          <a:lstStyle/>
          <a:p>
            <a:pPr marL="0" indent="0" eaLnBrk="1" fontAlgn="auto" hangingPunct="1">
              <a:lnSpc>
                <a:spcPct val="90000"/>
              </a:lnSpc>
              <a:spcBef>
                <a:spcPct val="0"/>
              </a:spcBef>
              <a:spcAft>
                <a:spcPts val="0"/>
              </a:spcAft>
              <a:buClrTx/>
              <a:buSzTx/>
              <a:buFontTx/>
              <a:buNone/>
            </a:pPr>
            <a:r>
              <a:rPr lang="en-US" dirty="0"/>
              <a:t>CLICK TO EDIT MASTER TITLE — HALF REGULAR, HALF BOLD</a:t>
            </a:r>
          </a:p>
        </p:txBody>
      </p:sp>
      <p:pic>
        <p:nvPicPr>
          <p:cNvPr id="5" name="Picture 4">
            <a:extLst>
              <a:ext uri="{FF2B5EF4-FFF2-40B4-BE49-F238E27FC236}">
                <a16:creationId xmlns:a16="http://schemas.microsoft.com/office/drawing/2014/main" id="{2C16EFCC-B9B6-D748-8B31-F6F4F30FD031}"/>
              </a:ext>
            </a:extLst>
          </p:cNvPr>
          <p:cNvPicPr>
            <a:picLocks noChangeAspect="1"/>
          </p:cNvPicPr>
          <p:nvPr userDrawn="1"/>
        </p:nvPicPr>
        <p:blipFill>
          <a:blip r:embed="rId22" cstate="screen">
            <a:extLst>
              <a:ext uri="{28A0092B-C50C-407E-A947-70E740481C1C}">
                <a14:useLocalDpi xmlns:a14="http://schemas.microsoft.com/office/drawing/2010/main" val="0"/>
              </a:ext>
            </a:extLst>
          </a:blip>
          <a:srcRect/>
          <a:stretch/>
        </p:blipFill>
        <p:spPr>
          <a:xfrm>
            <a:off x="10549842" y="6138585"/>
            <a:ext cx="1362456" cy="474427"/>
          </a:xfrm>
          <a:prstGeom prst="rect">
            <a:avLst/>
          </a:prstGeom>
        </p:spPr>
      </p:pic>
    </p:spTree>
    <p:extLst>
      <p:ext uri="{BB962C8B-B14F-4D97-AF65-F5344CB8AC3E}">
        <p14:creationId xmlns:p14="http://schemas.microsoft.com/office/powerpoint/2010/main" val="3002329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 id="2147483679" r:id="rId18"/>
    <p:sldLayoutId id="2147483680" r:id="rId19"/>
    <p:sldLayoutId id="2147483681" r:id="rId20"/>
  </p:sldLayoutIdLst>
  <p:hf hdr="0" ftr="0" dt="0"/>
  <p:txStyles>
    <p:titleStyle>
      <a:lvl1pPr marL="0" indent="0" algn="l" rtl="0" eaLnBrk="1" fontAlgn="auto" hangingPunct="1">
        <a:lnSpc>
          <a:spcPct val="90000"/>
        </a:lnSpc>
        <a:spcBef>
          <a:spcPct val="0"/>
        </a:spcBef>
        <a:spcAft>
          <a:spcPts val="0"/>
        </a:spcAft>
        <a:buClrTx/>
        <a:buSzTx/>
        <a:buFontTx/>
        <a:buNone/>
        <a:defRPr lang="en-US" sz="1200" b="0" kern="1200" smtClean="0">
          <a:solidFill>
            <a:schemeClr val="tx1"/>
          </a:solidFill>
          <a:latin typeface="+mj-lt"/>
          <a:ea typeface="+mj-ea"/>
          <a:cs typeface="+mj-cs"/>
        </a:defRPr>
      </a:lvl1pPr>
      <a:lvl2pPr algn="l" rtl="0" eaLnBrk="0" fontAlgn="base" hangingPunct="0">
        <a:spcBef>
          <a:spcPct val="0"/>
        </a:spcBef>
        <a:spcAft>
          <a:spcPct val="0"/>
        </a:spcAft>
        <a:defRPr sz="3733" b="1">
          <a:solidFill>
            <a:schemeClr val="tx1"/>
          </a:solidFill>
          <a:latin typeface="Arial" charset="0"/>
          <a:cs typeface="Arial" charset="0"/>
        </a:defRPr>
      </a:lvl2pPr>
      <a:lvl3pPr algn="l" rtl="0" eaLnBrk="0" fontAlgn="base" hangingPunct="0">
        <a:spcBef>
          <a:spcPct val="0"/>
        </a:spcBef>
        <a:spcAft>
          <a:spcPct val="0"/>
        </a:spcAft>
        <a:defRPr sz="3733" b="1">
          <a:solidFill>
            <a:schemeClr val="tx1"/>
          </a:solidFill>
          <a:latin typeface="Arial" charset="0"/>
          <a:cs typeface="Arial" charset="0"/>
        </a:defRPr>
      </a:lvl3pPr>
      <a:lvl4pPr algn="l" rtl="0" eaLnBrk="0" fontAlgn="base" hangingPunct="0">
        <a:spcBef>
          <a:spcPct val="0"/>
        </a:spcBef>
        <a:spcAft>
          <a:spcPct val="0"/>
        </a:spcAft>
        <a:defRPr sz="3733" b="1">
          <a:solidFill>
            <a:schemeClr val="tx1"/>
          </a:solidFill>
          <a:latin typeface="Arial" charset="0"/>
          <a:cs typeface="Arial" charset="0"/>
        </a:defRPr>
      </a:lvl4pPr>
      <a:lvl5pPr algn="l" rtl="0" eaLnBrk="0" fontAlgn="base" hangingPunct="0">
        <a:spcBef>
          <a:spcPct val="0"/>
        </a:spcBef>
        <a:spcAft>
          <a:spcPct val="0"/>
        </a:spcAft>
        <a:defRPr sz="3733" b="1">
          <a:solidFill>
            <a:schemeClr val="tx1"/>
          </a:solidFill>
          <a:latin typeface="Arial" charset="0"/>
          <a:cs typeface="Arial" charset="0"/>
        </a:defRPr>
      </a:lvl5pPr>
      <a:lvl6pPr marL="609585" algn="l" rtl="0" fontAlgn="base">
        <a:spcBef>
          <a:spcPct val="0"/>
        </a:spcBef>
        <a:spcAft>
          <a:spcPct val="0"/>
        </a:spcAft>
        <a:defRPr sz="3733" b="1">
          <a:solidFill>
            <a:schemeClr val="tx1"/>
          </a:solidFill>
          <a:latin typeface="Arial" charset="0"/>
          <a:cs typeface="Arial" charset="0"/>
        </a:defRPr>
      </a:lvl6pPr>
      <a:lvl7pPr marL="1219170" algn="l" rtl="0" fontAlgn="base">
        <a:spcBef>
          <a:spcPct val="0"/>
        </a:spcBef>
        <a:spcAft>
          <a:spcPct val="0"/>
        </a:spcAft>
        <a:defRPr sz="3733" b="1">
          <a:solidFill>
            <a:schemeClr val="tx1"/>
          </a:solidFill>
          <a:latin typeface="Arial" charset="0"/>
          <a:cs typeface="Arial" charset="0"/>
        </a:defRPr>
      </a:lvl7pPr>
      <a:lvl8pPr marL="1828754" algn="l" rtl="0" fontAlgn="base">
        <a:spcBef>
          <a:spcPct val="0"/>
        </a:spcBef>
        <a:spcAft>
          <a:spcPct val="0"/>
        </a:spcAft>
        <a:defRPr sz="3733" b="1">
          <a:solidFill>
            <a:schemeClr val="tx1"/>
          </a:solidFill>
          <a:latin typeface="Arial" charset="0"/>
          <a:cs typeface="Arial" charset="0"/>
        </a:defRPr>
      </a:lvl8pPr>
      <a:lvl9pPr marL="2438339" algn="l" rtl="0" fontAlgn="base">
        <a:spcBef>
          <a:spcPct val="0"/>
        </a:spcBef>
        <a:spcAft>
          <a:spcPct val="0"/>
        </a:spcAft>
        <a:defRPr sz="3733" b="1">
          <a:solidFill>
            <a:schemeClr val="tx1"/>
          </a:solidFill>
          <a:latin typeface="Arial" charset="0"/>
          <a:cs typeface="Arial" charset="0"/>
        </a:defRPr>
      </a:lvl9pPr>
    </p:titleStyle>
    <p:bodyStyle>
      <a:lvl1pPr marL="320040" indent="-320040" algn="l" rtl="0" eaLnBrk="0" fontAlgn="base" hangingPunct="0">
        <a:spcBef>
          <a:spcPts val="900"/>
        </a:spcBef>
        <a:spcAft>
          <a:spcPct val="0"/>
        </a:spcAft>
        <a:buClr>
          <a:schemeClr val="tx2"/>
        </a:buClr>
        <a:buSzPct val="100000"/>
        <a:buFont typeface="Courier New" panose="02070309020205020404" pitchFamily="49" charset="0"/>
        <a:buChar char="o"/>
        <a:defRPr sz="2400" b="0" kern="1200">
          <a:solidFill>
            <a:schemeClr val="tx1"/>
          </a:solidFill>
          <a:latin typeface="Arial"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Courier New" panose="02070309020205020404" pitchFamily="49" charset="0"/>
        <a:buChar char="o"/>
        <a:defRPr sz="1800" b="0" kern="1200">
          <a:solidFill>
            <a:schemeClr val="tx1"/>
          </a:solidFill>
          <a:latin typeface="Arial" pitchFamily="34" charset="0"/>
          <a:ea typeface="+mn-ea"/>
          <a:cs typeface="Arial" pitchFamily="34" charset="0"/>
        </a:defRPr>
      </a:lvl2pPr>
      <a:lvl3pPr marL="960120" indent="-320040" algn="l" rtl="0" eaLnBrk="0" fontAlgn="base" hangingPunct="0">
        <a:spcBef>
          <a:spcPts val="600"/>
        </a:spcBef>
        <a:spcAft>
          <a:spcPct val="0"/>
        </a:spcAft>
        <a:buClr>
          <a:schemeClr val="tx2"/>
        </a:buClr>
        <a:buFont typeface="Courier New" panose="02070309020205020404" pitchFamily="49" charset="0"/>
        <a:buChar char="o"/>
        <a:defRPr sz="1600" b="0" kern="1200">
          <a:solidFill>
            <a:schemeClr val="tx1"/>
          </a:solidFill>
          <a:latin typeface="Arial" pitchFamily="34" charset="0"/>
          <a:ea typeface="+mn-ea"/>
          <a:cs typeface="Arial" pitchFamily="34" charset="0"/>
        </a:defRPr>
      </a:lvl3pPr>
      <a:lvl4pPr marL="1223403" indent="-304792" algn="l" rtl="0" eaLnBrk="0" fontAlgn="base" hangingPunct="0">
        <a:spcBef>
          <a:spcPct val="20000"/>
        </a:spcBef>
        <a:spcAft>
          <a:spcPct val="0"/>
        </a:spcAft>
        <a:buClrTx/>
        <a:buFont typeface="Courier New" panose="02070309020205020404" pitchFamily="49" charset="0"/>
        <a:buChar char="o"/>
        <a:defRPr sz="1600" b="0" kern="1200">
          <a:solidFill>
            <a:schemeClr val="tx1"/>
          </a:solidFill>
          <a:latin typeface="Arial" pitchFamily="34" charset="0"/>
          <a:ea typeface="+mn-ea"/>
          <a:cs typeface="Arial" pitchFamily="34" charset="0"/>
        </a:defRPr>
      </a:lvl4pPr>
      <a:lvl5pPr marL="1534546" indent="-304792" algn="l" rtl="0" eaLnBrk="0" fontAlgn="base" hangingPunct="0">
        <a:spcBef>
          <a:spcPct val="20000"/>
        </a:spcBef>
        <a:spcAft>
          <a:spcPct val="0"/>
        </a:spcAft>
        <a:buClrTx/>
        <a:buFont typeface="Courier New" panose="02070309020205020404" pitchFamily="49" charset="0"/>
        <a:buChar char="o"/>
        <a:defRPr sz="1600" b="0"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7" name="Text Placeholder 2"/>
          <p:cNvSpPr>
            <a:spLocks noGrp="1"/>
          </p:cNvSpPr>
          <p:nvPr>
            <p:ph type="body" idx="1"/>
          </p:nvPr>
        </p:nvSpPr>
        <p:spPr bwMode="auto">
          <a:xfrm>
            <a:off x="304800" y="123332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8939D1D-EF2F-BD4D-8AF8-52B78C7B83D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617378" y="6195061"/>
            <a:ext cx="1228147" cy="361477"/>
          </a:xfrm>
          <a:prstGeom prst="rect">
            <a:avLst/>
          </a:prstGeom>
        </p:spPr>
      </p:pic>
      <p:sp>
        <p:nvSpPr>
          <p:cNvPr id="2" name="Title Placeholder 1">
            <a:extLst>
              <a:ext uri="{FF2B5EF4-FFF2-40B4-BE49-F238E27FC236}">
                <a16:creationId xmlns:a16="http://schemas.microsoft.com/office/drawing/2014/main" id="{1F04CF8C-5646-D247-AE51-6C5521EF33E4}"/>
              </a:ext>
            </a:extLst>
          </p:cNvPr>
          <p:cNvSpPr>
            <a:spLocks noGrp="1"/>
          </p:cNvSpPr>
          <p:nvPr>
            <p:ph type="title"/>
          </p:nvPr>
        </p:nvSpPr>
        <p:spPr>
          <a:xfrm>
            <a:off x="228600" y="225641"/>
            <a:ext cx="10515600" cy="274087"/>
          </a:xfrm>
          <a:prstGeom prst="rect">
            <a:avLst/>
          </a:prstGeom>
        </p:spPr>
        <p:txBody>
          <a:bodyPr vert="horz" lIns="0" tIns="0" rIns="0" bIns="0" rtlCol="0" anchor="t">
            <a:noAutofit/>
          </a:body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 HALF REGULAR, HALF BOLD</a:t>
            </a:r>
          </a:p>
        </p:txBody>
      </p:sp>
    </p:spTree>
    <p:extLst>
      <p:ext uri="{BB962C8B-B14F-4D97-AF65-F5344CB8AC3E}">
        <p14:creationId xmlns:p14="http://schemas.microsoft.com/office/powerpoint/2010/main" val="131174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lang="en-US" sz="1200" b="0" kern="1200" smtClean="0">
          <a:solidFill>
            <a:schemeClr val="tx1"/>
          </a:solidFill>
          <a:latin typeface="Arial" panose="020B0604020202020204" pitchFamily="34" charset="0"/>
          <a:ea typeface="+mj-ea"/>
          <a:cs typeface="+mj-cs"/>
        </a:defRPr>
      </a:lvl1pPr>
      <a:lvl2pPr algn="l" rtl="0" eaLnBrk="0" fontAlgn="base" hangingPunct="0">
        <a:spcBef>
          <a:spcPct val="0"/>
        </a:spcBef>
        <a:spcAft>
          <a:spcPct val="0"/>
        </a:spcAft>
        <a:defRPr sz="3733" b="1">
          <a:solidFill>
            <a:schemeClr val="tx1"/>
          </a:solidFill>
          <a:latin typeface="Arial" charset="0"/>
          <a:cs typeface="Arial" charset="0"/>
        </a:defRPr>
      </a:lvl2pPr>
      <a:lvl3pPr algn="l" rtl="0" eaLnBrk="0" fontAlgn="base" hangingPunct="0">
        <a:spcBef>
          <a:spcPct val="0"/>
        </a:spcBef>
        <a:spcAft>
          <a:spcPct val="0"/>
        </a:spcAft>
        <a:defRPr sz="3733" b="1">
          <a:solidFill>
            <a:schemeClr val="tx1"/>
          </a:solidFill>
          <a:latin typeface="Arial" charset="0"/>
          <a:cs typeface="Arial" charset="0"/>
        </a:defRPr>
      </a:lvl3pPr>
      <a:lvl4pPr algn="l" rtl="0" eaLnBrk="0" fontAlgn="base" hangingPunct="0">
        <a:spcBef>
          <a:spcPct val="0"/>
        </a:spcBef>
        <a:spcAft>
          <a:spcPct val="0"/>
        </a:spcAft>
        <a:defRPr sz="3733" b="1">
          <a:solidFill>
            <a:schemeClr val="tx1"/>
          </a:solidFill>
          <a:latin typeface="Arial" charset="0"/>
          <a:cs typeface="Arial" charset="0"/>
        </a:defRPr>
      </a:lvl4pPr>
      <a:lvl5pPr algn="l" rtl="0" eaLnBrk="0" fontAlgn="base" hangingPunct="0">
        <a:spcBef>
          <a:spcPct val="0"/>
        </a:spcBef>
        <a:spcAft>
          <a:spcPct val="0"/>
        </a:spcAft>
        <a:defRPr sz="3733" b="1">
          <a:solidFill>
            <a:schemeClr val="tx1"/>
          </a:solidFill>
          <a:latin typeface="Arial" charset="0"/>
          <a:cs typeface="Arial" charset="0"/>
        </a:defRPr>
      </a:lvl5pPr>
      <a:lvl6pPr marL="609585" algn="l" rtl="0" fontAlgn="base">
        <a:spcBef>
          <a:spcPct val="0"/>
        </a:spcBef>
        <a:spcAft>
          <a:spcPct val="0"/>
        </a:spcAft>
        <a:defRPr sz="3733" b="1">
          <a:solidFill>
            <a:schemeClr val="tx1"/>
          </a:solidFill>
          <a:latin typeface="Arial" charset="0"/>
          <a:cs typeface="Arial" charset="0"/>
        </a:defRPr>
      </a:lvl6pPr>
      <a:lvl7pPr marL="1219170" algn="l" rtl="0" fontAlgn="base">
        <a:spcBef>
          <a:spcPct val="0"/>
        </a:spcBef>
        <a:spcAft>
          <a:spcPct val="0"/>
        </a:spcAft>
        <a:defRPr sz="3733" b="1">
          <a:solidFill>
            <a:schemeClr val="tx1"/>
          </a:solidFill>
          <a:latin typeface="Arial" charset="0"/>
          <a:cs typeface="Arial" charset="0"/>
        </a:defRPr>
      </a:lvl7pPr>
      <a:lvl8pPr marL="1828754" algn="l" rtl="0" fontAlgn="base">
        <a:spcBef>
          <a:spcPct val="0"/>
        </a:spcBef>
        <a:spcAft>
          <a:spcPct val="0"/>
        </a:spcAft>
        <a:defRPr sz="3733" b="1">
          <a:solidFill>
            <a:schemeClr val="tx1"/>
          </a:solidFill>
          <a:latin typeface="Arial" charset="0"/>
          <a:cs typeface="Arial" charset="0"/>
        </a:defRPr>
      </a:lvl8pPr>
      <a:lvl9pPr marL="2438339" algn="l" rtl="0" fontAlgn="base">
        <a:spcBef>
          <a:spcPct val="0"/>
        </a:spcBef>
        <a:spcAft>
          <a:spcPct val="0"/>
        </a:spcAft>
        <a:defRPr sz="3733" b="1">
          <a:solidFill>
            <a:schemeClr val="tx1"/>
          </a:solidFill>
          <a:latin typeface="Arial" charset="0"/>
          <a:cs typeface="Arial" charset="0"/>
        </a:defRPr>
      </a:lvl9pPr>
    </p:titleStyle>
    <p:body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Arial" panose="020B0604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Arial" panose="020B0604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Arial" panose="020B0604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Arial" panose="020B0604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Arial" panose="020B0604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7" name="Text Placeholder 2"/>
          <p:cNvSpPr>
            <a:spLocks noGrp="1"/>
          </p:cNvSpPr>
          <p:nvPr>
            <p:ph type="body" idx="1"/>
          </p:nvPr>
        </p:nvSpPr>
        <p:spPr bwMode="auto">
          <a:xfrm>
            <a:off x="304800" y="123332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8939D1D-EF2F-BD4D-8AF8-52B78C7B83D8}"/>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617378" y="6195061"/>
            <a:ext cx="1228147" cy="361477"/>
          </a:xfrm>
          <a:prstGeom prst="rect">
            <a:avLst/>
          </a:prstGeom>
        </p:spPr>
      </p:pic>
      <p:sp>
        <p:nvSpPr>
          <p:cNvPr id="2" name="Title Placeholder 1">
            <a:extLst>
              <a:ext uri="{FF2B5EF4-FFF2-40B4-BE49-F238E27FC236}">
                <a16:creationId xmlns:a16="http://schemas.microsoft.com/office/drawing/2014/main" id="{1F04CF8C-5646-D247-AE51-6C5521EF33E4}"/>
              </a:ext>
            </a:extLst>
          </p:cNvPr>
          <p:cNvSpPr>
            <a:spLocks noGrp="1"/>
          </p:cNvSpPr>
          <p:nvPr>
            <p:ph type="title"/>
          </p:nvPr>
        </p:nvSpPr>
        <p:spPr>
          <a:xfrm>
            <a:off x="228600" y="225641"/>
            <a:ext cx="10515600" cy="274087"/>
          </a:xfrm>
          <a:prstGeom prst="rect">
            <a:avLst/>
          </a:prstGeom>
        </p:spPr>
        <p:txBody>
          <a:bodyPr vert="horz" lIns="0" tIns="0" rIns="0" bIns="0" rtlCol="0" anchor="t">
            <a:noAutofit/>
          </a:bodyPr>
          <a:lstStyle/>
          <a:p>
            <a:pPr marL="0" marR="0" lvl="0" indent="0" defTabSz="914400" eaLnBrk="1" fontAlgn="auto" latinLnBrk="0" hangingPunct="1">
              <a:lnSpc>
                <a:spcPct val="90000"/>
              </a:lnSpc>
              <a:spcBef>
                <a:spcPct val="0"/>
              </a:spcBef>
              <a:spcAft>
                <a:spcPts val="0"/>
              </a:spcAft>
              <a:buClrTx/>
              <a:buSzTx/>
              <a:buFontTx/>
              <a:buNone/>
              <a:tabLst/>
            </a:pPr>
            <a:r>
              <a:rPr lang="en-US" sz="1200" dirty="0"/>
              <a:t>MONTH YEAR PRESENATION — HALF REGULAR, HALF BOLD</a:t>
            </a:r>
          </a:p>
        </p:txBody>
      </p:sp>
    </p:spTree>
    <p:extLst>
      <p:ext uri="{BB962C8B-B14F-4D97-AF65-F5344CB8AC3E}">
        <p14:creationId xmlns:p14="http://schemas.microsoft.com/office/powerpoint/2010/main" val="41966966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lang="en-US" sz="1200" b="0" kern="1200" smtClean="0">
          <a:solidFill>
            <a:schemeClr val="tx1"/>
          </a:solidFill>
          <a:latin typeface="Arial" panose="020B0604020202020204" pitchFamily="34" charset="0"/>
          <a:ea typeface="+mj-ea"/>
          <a:cs typeface="+mj-cs"/>
        </a:defRPr>
      </a:lvl1pPr>
      <a:lvl2pPr algn="l" rtl="0" eaLnBrk="0" fontAlgn="base" hangingPunct="0">
        <a:spcBef>
          <a:spcPct val="0"/>
        </a:spcBef>
        <a:spcAft>
          <a:spcPct val="0"/>
        </a:spcAft>
        <a:defRPr sz="3733" b="1">
          <a:solidFill>
            <a:schemeClr val="tx1"/>
          </a:solidFill>
          <a:latin typeface="Arial" charset="0"/>
          <a:cs typeface="Arial" charset="0"/>
        </a:defRPr>
      </a:lvl2pPr>
      <a:lvl3pPr algn="l" rtl="0" eaLnBrk="0" fontAlgn="base" hangingPunct="0">
        <a:spcBef>
          <a:spcPct val="0"/>
        </a:spcBef>
        <a:spcAft>
          <a:spcPct val="0"/>
        </a:spcAft>
        <a:defRPr sz="3733" b="1">
          <a:solidFill>
            <a:schemeClr val="tx1"/>
          </a:solidFill>
          <a:latin typeface="Arial" charset="0"/>
          <a:cs typeface="Arial" charset="0"/>
        </a:defRPr>
      </a:lvl3pPr>
      <a:lvl4pPr algn="l" rtl="0" eaLnBrk="0" fontAlgn="base" hangingPunct="0">
        <a:spcBef>
          <a:spcPct val="0"/>
        </a:spcBef>
        <a:spcAft>
          <a:spcPct val="0"/>
        </a:spcAft>
        <a:defRPr sz="3733" b="1">
          <a:solidFill>
            <a:schemeClr val="tx1"/>
          </a:solidFill>
          <a:latin typeface="Arial" charset="0"/>
          <a:cs typeface="Arial" charset="0"/>
        </a:defRPr>
      </a:lvl4pPr>
      <a:lvl5pPr algn="l" rtl="0" eaLnBrk="0" fontAlgn="base" hangingPunct="0">
        <a:spcBef>
          <a:spcPct val="0"/>
        </a:spcBef>
        <a:spcAft>
          <a:spcPct val="0"/>
        </a:spcAft>
        <a:defRPr sz="3733" b="1">
          <a:solidFill>
            <a:schemeClr val="tx1"/>
          </a:solidFill>
          <a:latin typeface="Arial" charset="0"/>
          <a:cs typeface="Arial" charset="0"/>
        </a:defRPr>
      </a:lvl5pPr>
      <a:lvl6pPr marL="609585" algn="l" rtl="0" fontAlgn="base">
        <a:spcBef>
          <a:spcPct val="0"/>
        </a:spcBef>
        <a:spcAft>
          <a:spcPct val="0"/>
        </a:spcAft>
        <a:defRPr sz="3733" b="1">
          <a:solidFill>
            <a:schemeClr val="tx1"/>
          </a:solidFill>
          <a:latin typeface="Arial" charset="0"/>
          <a:cs typeface="Arial" charset="0"/>
        </a:defRPr>
      </a:lvl6pPr>
      <a:lvl7pPr marL="1219170" algn="l" rtl="0" fontAlgn="base">
        <a:spcBef>
          <a:spcPct val="0"/>
        </a:spcBef>
        <a:spcAft>
          <a:spcPct val="0"/>
        </a:spcAft>
        <a:defRPr sz="3733" b="1">
          <a:solidFill>
            <a:schemeClr val="tx1"/>
          </a:solidFill>
          <a:latin typeface="Arial" charset="0"/>
          <a:cs typeface="Arial" charset="0"/>
        </a:defRPr>
      </a:lvl7pPr>
      <a:lvl8pPr marL="1828754" algn="l" rtl="0" fontAlgn="base">
        <a:spcBef>
          <a:spcPct val="0"/>
        </a:spcBef>
        <a:spcAft>
          <a:spcPct val="0"/>
        </a:spcAft>
        <a:defRPr sz="3733" b="1">
          <a:solidFill>
            <a:schemeClr val="tx1"/>
          </a:solidFill>
          <a:latin typeface="Arial" charset="0"/>
          <a:cs typeface="Arial" charset="0"/>
        </a:defRPr>
      </a:lvl8pPr>
      <a:lvl9pPr marL="2438339" algn="l" rtl="0" fontAlgn="base">
        <a:spcBef>
          <a:spcPct val="0"/>
        </a:spcBef>
        <a:spcAft>
          <a:spcPct val="0"/>
        </a:spcAft>
        <a:defRPr sz="3733" b="1">
          <a:solidFill>
            <a:schemeClr val="tx1"/>
          </a:solidFill>
          <a:latin typeface="Arial" charset="0"/>
          <a:cs typeface="Arial" charset="0"/>
        </a:defRPr>
      </a:lvl9pPr>
    </p:titleStyle>
    <p:body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Arial" panose="020B0604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Arial" panose="020B0604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Arial" panose="020B0604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Arial" panose="020B0604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Arial" panose="020B0604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sv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jpe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1.xml"/><Relationship Id="rId6" Type="http://schemas.openxmlformats.org/officeDocument/2006/relationships/image" Target="../media/image84.png"/><Relationship Id="rId5" Type="http://schemas.openxmlformats.org/officeDocument/2006/relationships/image" Target="../media/image18.emf"/><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7.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55.png"/><Relationship Id="rId5" Type="http://schemas.openxmlformats.org/officeDocument/2006/relationships/image" Target="../media/image18.emf"/><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ED53-DCE3-9744-AE6F-BBD0DF5E8F91}"/>
              </a:ext>
            </a:extLst>
          </p:cNvPr>
          <p:cNvSpPr>
            <a:spLocks noGrp="1"/>
          </p:cNvSpPr>
          <p:nvPr>
            <p:ph type="title"/>
          </p:nvPr>
        </p:nvSpPr>
        <p:spPr/>
        <p:txBody>
          <a:bodyPr anchor="t"/>
          <a:lstStyle/>
          <a:p>
            <a:r>
              <a:rPr lang="en-US" dirty="0"/>
              <a:t>Welcome</a:t>
            </a:r>
          </a:p>
        </p:txBody>
      </p:sp>
    </p:spTree>
    <p:extLst>
      <p:ext uri="{BB962C8B-B14F-4D97-AF65-F5344CB8AC3E}">
        <p14:creationId xmlns:p14="http://schemas.microsoft.com/office/powerpoint/2010/main" val="240001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A42B9-2460-8DFF-FE9C-BDA416E75359}"/>
              </a:ext>
            </a:extLst>
          </p:cNvPr>
          <p:cNvSpPr/>
          <p:nvPr/>
        </p:nvSpPr>
        <p:spPr>
          <a:xfrm flipV="1">
            <a:off x="0" y="4587385"/>
            <a:ext cx="12192000" cy="2270614"/>
          </a:xfrm>
          <a:prstGeom prst="rect">
            <a:avLst/>
          </a:prstGeom>
          <a:solidFill>
            <a:srgbClr val="654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loud with solid fill">
            <a:extLst>
              <a:ext uri="{FF2B5EF4-FFF2-40B4-BE49-F238E27FC236}">
                <a16:creationId xmlns:a16="http://schemas.microsoft.com/office/drawing/2014/main" id="{4A44A75B-2E90-B840-A455-EE11D178A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83" y="-318609"/>
            <a:ext cx="3450444" cy="3450444"/>
          </a:xfrm>
          <a:prstGeom prst="rect">
            <a:avLst/>
          </a:prstGeom>
        </p:spPr>
      </p:pic>
      <p:pic>
        <p:nvPicPr>
          <p:cNvPr id="5" name="Graphic 4" descr="Cloud with solid fill">
            <a:extLst>
              <a:ext uri="{FF2B5EF4-FFF2-40B4-BE49-F238E27FC236}">
                <a16:creationId xmlns:a16="http://schemas.microsoft.com/office/drawing/2014/main" id="{B90332D9-1D41-2C8D-99CE-318025EF28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76287" y="-640997"/>
            <a:ext cx="2919009" cy="2919009"/>
          </a:xfrm>
          <a:prstGeom prst="rect">
            <a:avLst/>
          </a:prstGeom>
        </p:spPr>
      </p:pic>
      <p:pic>
        <p:nvPicPr>
          <p:cNvPr id="12" name="Graphic 11" descr="Cloud with solid fill">
            <a:extLst>
              <a:ext uri="{FF2B5EF4-FFF2-40B4-BE49-F238E27FC236}">
                <a16:creationId xmlns:a16="http://schemas.microsoft.com/office/drawing/2014/main" id="{861B2C0B-46E4-80C8-592F-7CCCAF189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569962" y="-486600"/>
            <a:ext cx="2310343" cy="2310343"/>
          </a:xfrm>
          <a:prstGeom prst="rect">
            <a:avLst/>
          </a:prstGeom>
        </p:spPr>
      </p:pic>
      <p:pic>
        <p:nvPicPr>
          <p:cNvPr id="52" name="Picture 51" descr="A screenshot of a computer screen&#10;&#10;Description automatically generated">
            <a:extLst>
              <a:ext uri="{FF2B5EF4-FFF2-40B4-BE49-F238E27FC236}">
                <a16:creationId xmlns:a16="http://schemas.microsoft.com/office/drawing/2014/main" id="{97948B3F-C7AE-8C26-71A8-9BE726F7719A}"/>
              </a:ext>
            </a:extLst>
          </p:cNvPr>
          <p:cNvPicPr>
            <a:picLocks noChangeAspect="1"/>
          </p:cNvPicPr>
          <p:nvPr/>
        </p:nvPicPr>
        <p:blipFill rotWithShape="1">
          <a:blip r:embed="rId7">
            <a:extLst>
              <a:ext uri="{28A0092B-C50C-407E-A947-70E740481C1C}">
                <a14:useLocalDpi xmlns:a14="http://schemas.microsoft.com/office/drawing/2010/main" val="0"/>
              </a:ext>
            </a:extLst>
          </a:blip>
          <a:srcRect r="54104" b="70024"/>
          <a:stretch/>
        </p:blipFill>
        <p:spPr>
          <a:xfrm flipH="1">
            <a:off x="2795253" y="4706430"/>
            <a:ext cx="9689596" cy="2098088"/>
          </a:xfrm>
          <a:prstGeom prst="rect">
            <a:avLst/>
          </a:prstGeom>
        </p:spPr>
      </p:pic>
      <p:sp>
        <p:nvSpPr>
          <p:cNvPr id="53" name="TextBox 52">
            <a:extLst>
              <a:ext uri="{FF2B5EF4-FFF2-40B4-BE49-F238E27FC236}">
                <a16:creationId xmlns:a16="http://schemas.microsoft.com/office/drawing/2014/main" id="{D2095A36-8485-E395-477B-59D5FCCB5C80}"/>
              </a:ext>
            </a:extLst>
          </p:cNvPr>
          <p:cNvSpPr txBox="1"/>
          <p:nvPr/>
        </p:nvSpPr>
        <p:spPr>
          <a:xfrm>
            <a:off x="4326920" y="4920501"/>
            <a:ext cx="7549364" cy="1261884"/>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Our traditional methods are not working. We need a more innovative way to solve our communication challenges!</a:t>
            </a:r>
          </a:p>
          <a:p>
            <a:endParaRPr lang="en-US" sz="400" dirty="0">
              <a:latin typeface="Segoe UI" panose="020B0502040204020203" pitchFamily="34" charset="0"/>
              <a:cs typeface="Segoe UI" panose="020B0502040204020203" pitchFamily="34" charset="0"/>
            </a:endParaRPr>
          </a:p>
        </p:txBody>
      </p:sp>
      <p:pic>
        <p:nvPicPr>
          <p:cNvPr id="85" name="Picture 84">
            <a:extLst>
              <a:ext uri="{FF2B5EF4-FFF2-40B4-BE49-F238E27FC236}">
                <a16:creationId xmlns:a16="http://schemas.microsoft.com/office/drawing/2014/main" id="{6C03BAA7-F968-2F4F-BEEB-EE38E79A1308}"/>
              </a:ext>
            </a:extLst>
          </p:cNvPr>
          <p:cNvPicPr>
            <a:picLocks noChangeAspect="1"/>
          </p:cNvPicPr>
          <p:nvPr/>
        </p:nvPicPr>
        <p:blipFill>
          <a:blip r:embed="rId8"/>
          <a:stretch>
            <a:fillRect/>
          </a:stretch>
        </p:blipFill>
        <p:spPr>
          <a:xfrm>
            <a:off x="0" y="1409073"/>
            <a:ext cx="12191999" cy="3345375"/>
          </a:xfrm>
          <a:prstGeom prst="rect">
            <a:avLst/>
          </a:prstGeom>
        </p:spPr>
      </p:pic>
      <p:pic>
        <p:nvPicPr>
          <p:cNvPr id="83" name="Picture 82" descr="A white speech bubbles on a black background&#10;&#10;Description automatically generated">
            <a:extLst>
              <a:ext uri="{FF2B5EF4-FFF2-40B4-BE49-F238E27FC236}">
                <a16:creationId xmlns:a16="http://schemas.microsoft.com/office/drawing/2014/main" id="{95401EA9-1985-FB44-C620-7AE9CCED4DB3}"/>
              </a:ext>
            </a:extLst>
          </p:cNvPr>
          <p:cNvPicPr>
            <a:picLocks noChangeAspect="1"/>
          </p:cNvPicPr>
          <p:nvPr/>
        </p:nvPicPr>
        <p:blipFill rotWithShape="1">
          <a:blip r:embed="rId9">
            <a:extLst>
              <a:ext uri="{28A0092B-C50C-407E-A947-70E740481C1C}">
                <a14:useLocalDpi xmlns:a14="http://schemas.microsoft.com/office/drawing/2010/main" val="0"/>
              </a:ext>
            </a:extLst>
          </a:blip>
          <a:srcRect b="46901"/>
          <a:stretch/>
        </p:blipFill>
        <p:spPr>
          <a:xfrm>
            <a:off x="3642914" y="592136"/>
            <a:ext cx="1858044" cy="1230680"/>
          </a:xfrm>
          <a:prstGeom prst="rect">
            <a:avLst/>
          </a:prstGeom>
        </p:spPr>
      </p:pic>
      <p:sp>
        <p:nvSpPr>
          <p:cNvPr id="84" name="TextBox 83">
            <a:extLst>
              <a:ext uri="{FF2B5EF4-FFF2-40B4-BE49-F238E27FC236}">
                <a16:creationId xmlns:a16="http://schemas.microsoft.com/office/drawing/2014/main" id="{B87C740C-11BA-5D1D-179B-5D0A4878455A}"/>
              </a:ext>
            </a:extLst>
          </p:cNvPr>
          <p:cNvSpPr txBox="1"/>
          <p:nvPr/>
        </p:nvSpPr>
        <p:spPr>
          <a:xfrm>
            <a:off x="3642914" y="709692"/>
            <a:ext cx="1859751" cy="646331"/>
          </a:xfrm>
          <a:prstGeom prst="rect">
            <a:avLst/>
          </a:prstGeom>
          <a:noFill/>
        </p:spPr>
        <p:txBody>
          <a:bodyPr wrap="square" rtlCol="0">
            <a:spAutoFit/>
          </a:bodyPr>
          <a:lstStyle/>
          <a:p>
            <a:pPr algn="ctr"/>
            <a:r>
              <a:rPr lang="en-US" dirty="0">
                <a:latin typeface="Congenial" panose="020F0502020204030204" pitchFamily="2" charset="0"/>
              </a:rPr>
              <a:t>Check these out!</a:t>
            </a:r>
          </a:p>
        </p:txBody>
      </p:sp>
      <p:pic>
        <p:nvPicPr>
          <p:cNvPr id="2" name="Picture 1">
            <a:extLst>
              <a:ext uri="{FF2B5EF4-FFF2-40B4-BE49-F238E27FC236}">
                <a16:creationId xmlns:a16="http://schemas.microsoft.com/office/drawing/2014/main" id="{C919B66A-FB40-0942-6558-ACF01E1E24FC}"/>
              </a:ext>
            </a:extLst>
          </p:cNvPr>
          <p:cNvPicPr>
            <a:picLocks noChangeAspect="1"/>
          </p:cNvPicPr>
          <p:nvPr/>
        </p:nvPicPr>
        <p:blipFill rotWithShape="1">
          <a:blip r:embed="rId10"/>
          <a:srcRect l="12641" t="38723" r="37000" b="10827"/>
          <a:stretch/>
        </p:blipFill>
        <p:spPr>
          <a:xfrm>
            <a:off x="9891293" y="-1"/>
            <a:ext cx="2300707" cy="2310343"/>
          </a:xfrm>
          <a:prstGeom prst="rect">
            <a:avLst/>
          </a:prstGeom>
        </p:spPr>
      </p:pic>
      <p:pic>
        <p:nvPicPr>
          <p:cNvPr id="57" name="Picture 56" descr="A white speech bubbles on a black background&#10;&#10;Description automatically generated">
            <a:extLst>
              <a:ext uri="{FF2B5EF4-FFF2-40B4-BE49-F238E27FC236}">
                <a16:creationId xmlns:a16="http://schemas.microsoft.com/office/drawing/2014/main" id="{841D0A18-FE42-6F6B-E7DF-D0C1C5E58B3C}"/>
              </a:ext>
            </a:extLst>
          </p:cNvPr>
          <p:cNvPicPr>
            <a:picLocks noChangeAspect="1"/>
          </p:cNvPicPr>
          <p:nvPr/>
        </p:nvPicPr>
        <p:blipFill rotWithShape="1">
          <a:blip r:embed="rId9">
            <a:extLst>
              <a:ext uri="{28A0092B-C50C-407E-A947-70E740481C1C}">
                <a14:useLocalDpi xmlns:a14="http://schemas.microsoft.com/office/drawing/2010/main" val="0"/>
              </a:ext>
            </a:extLst>
          </a:blip>
          <a:srcRect b="46901"/>
          <a:stretch/>
        </p:blipFill>
        <p:spPr>
          <a:xfrm>
            <a:off x="8234886" y="527956"/>
            <a:ext cx="2305231" cy="1224064"/>
          </a:xfrm>
          <a:prstGeom prst="rect">
            <a:avLst/>
          </a:prstGeom>
        </p:spPr>
      </p:pic>
      <p:sp>
        <p:nvSpPr>
          <p:cNvPr id="61" name="TextBox 60">
            <a:extLst>
              <a:ext uri="{FF2B5EF4-FFF2-40B4-BE49-F238E27FC236}">
                <a16:creationId xmlns:a16="http://schemas.microsoft.com/office/drawing/2014/main" id="{F4756FD1-A983-6382-213F-3A995B3A2057}"/>
              </a:ext>
            </a:extLst>
          </p:cNvPr>
          <p:cNvSpPr txBox="1"/>
          <p:nvPr/>
        </p:nvSpPr>
        <p:spPr>
          <a:xfrm>
            <a:off x="8447447" y="666872"/>
            <a:ext cx="1752560" cy="646331"/>
          </a:xfrm>
          <a:prstGeom prst="rect">
            <a:avLst/>
          </a:prstGeom>
          <a:noFill/>
        </p:spPr>
        <p:txBody>
          <a:bodyPr wrap="square" rtlCol="0">
            <a:spAutoFit/>
          </a:bodyPr>
          <a:lstStyle/>
          <a:p>
            <a:pPr algn="ctr"/>
            <a:r>
              <a:rPr lang="en-US" dirty="0">
                <a:latin typeface="Congenial" panose="020F0502020204030204" pitchFamily="2" charset="0"/>
              </a:rPr>
              <a:t>Can’t… I’m too busy!</a:t>
            </a:r>
          </a:p>
        </p:txBody>
      </p:sp>
      <p:pic>
        <p:nvPicPr>
          <p:cNvPr id="6" name="Picture 5">
            <a:extLst>
              <a:ext uri="{FF2B5EF4-FFF2-40B4-BE49-F238E27FC236}">
                <a16:creationId xmlns:a16="http://schemas.microsoft.com/office/drawing/2014/main" id="{194873C4-2AD1-E7E8-908D-258C4FAB8085}"/>
              </a:ext>
            </a:extLst>
          </p:cNvPr>
          <p:cNvPicPr>
            <a:picLocks noChangeAspect="1"/>
          </p:cNvPicPr>
          <p:nvPr/>
        </p:nvPicPr>
        <p:blipFill rotWithShape="1">
          <a:blip r:embed="rId11"/>
          <a:srcRect t="-1" b="26970"/>
          <a:stretch/>
        </p:blipFill>
        <p:spPr>
          <a:xfrm>
            <a:off x="-21583" y="4502689"/>
            <a:ext cx="3724979" cy="2355311"/>
          </a:xfrm>
          <a:prstGeom prst="rect">
            <a:avLst/>
          </a:prstGeom>
        </p:spPr>
      </p:pic>
    </p:spTree>
    <p:extLst>
      <p:ext uri="{BB962C8B-B14F-4D97-AF65-F5344CB8AC3E}">
        <p14:creationId xmlns:p14="http://schemas.microsoft.com/office/powerpoint/2010/main" val="2374215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62941261-967C-37E3-DCFE-7B076CAAEAAA}"/>
              </a:ext>
            </a:extLst>
          </p:cNvPr>
          <p:cNvSpPr>
            <a:spLocks noGrp="1"/>
          </p:cNvSpPr>
          <p:nvPr>
            <p:ph type="pic" sz="quarter" idx="12"/>
          </p:nvPr>
        </p:nvSpPr>
        <p:spPr>
          <a:xfrm>
            <a:off x="0" y="0"/>
            <a:ext cx="12192000" cy="5749925"/>
          </a:xfrm>
        </p:spPr>
        <p:txBody>
          <a:bodyPr/>
          <a:lstStyle/>
          <a:p>
            <a:r>
              <a:rPr lang="en-US" dirty="0"/>
              <a:t> </a:t>
            </a:r>
          </a:p>
        </p:txBody>
      </p:sp>
      <p:sp>
        <p:nvSpPr>
          <p:cNvPr id="10" name="Title 2">
            <a:extLst>
              <a:ext uri="{FF2B5EF4-FFF2-40B4-BE49-F238E27FC236}">
                <a16:creationId xmlns:a16="http://schemas.microsoft.com/office/drawing/2014/main" id="{A66A8A89-60D3-68CA-FD37-72E18D988F3B}"/>
              </a:ext>
            </a:extLst>
          </p:cNvPr>
          <p:cNvSpPr>
            <a:spLocks noGrp="1"/>
          </p:cNvSpPr>
          <p:nvPr>
            <p:ph type="title"/>
          </p:nvPr>
        </p:nvSpPr>
        <p:spPr>
          <a:xfrm>
            <a:off x="304800" y="4714768"/>
            <a:ext cx="5475111" cy="685800"/>
          </a:xfrm>
        </p:spPr>
        <p:txBody>
          <a:bodyPr/>
          <a:lstStyle/>
          <a:p>
            <a:r>
              <a:rPr lang="en-US" dirty="0"/>
              <a:t>Appendix</a:t>
            </a:r>
          </a:p>
        </p:txBody>
      </p:sp>
    </p:spTree>
    <p:extLst>
      <p:ext uri="{BB962C8B-B14F-4D97-AF65-F5344CB8AC3E}">
        <p14:creationId xmlns:p14="http://schemas.microsoft.com/office/powerpoint/2010/main" val="4262065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21">
            <a:extLst>
              <a:ext uri="{FF2B5EF4-FFF2-40B4-BE49-F238E27FC236}">
                <a16:creationId xmlns:a16="http://schemas.microsoft.com/office/drawing/2014/main" id="{56A32823-B9AB-4F1B-A700-99A54132B80F}"/>
              </a:ext>
            </a:extLst>
          </p:cNvPr>
          <p:cNvSpPr txBox="1">
            <a:spLocks/>
          </p:cNvSpPr>
          <p:nvPr/>
        </p:nvSpPr>
        <p:spPr>
          <a:xfrm>
            <a:off x="239474" y="6453971"/>
            <a:ext cx="493712"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EC9775B-E0FF-41FB-9CA8-53AEB763502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 name="Rectangle 53">
            <a:extLst>
              <a:ext uri="{FF2B5EF4-FFF2-40B4-BE49-F238E27FC236}">
                <a16:creationId xmlns:a16="http://schemas.microsoft.com/office/drawing/2014/main" id="{6ADF4752-DFE9-4BEA-B6BC-15322170CBA6}"/>
              </a:ext>
            </a:extLst>
          </p:cNvPr>
          <p:cNvSpPr/>
          <p:nvPr/>
        </p:nvSpPr>
        <p:spPr>
          <a:xfrm>
            <a:off x="970270" y="1462453"/>
            <a:ext cx="4772260" cy="487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54138022-C52C-4DA7-804D-3BC1D0DC9DE4}"/>
              </a:ext>
            </a:extLst>
          </p:cNvPr>
          <p:cNvGrpSpPr/>
          <p:nvPr/>
        </p:nvGrpSpPr>
        <p:grpSpPr>
          <a:xfrm>
            <a:off x="970269" y="1371645"/>
            <a:ext cx="4821684" cy="4881443"/>
            <a:chOff x="282997" y="1112729"/>
            <a:chExt cx="3844886" cy="4881443"/>
          </a:xfrm>
        </p:grpSpPr>
        <p:graphicFrame>
          <p:nvGraphicFramePr>
            <p:cNvPr id="56" name="Chart 55">
              <a:extLst>
                <a:ext uri="{FF2B5EF4-FFF2-40B4-BE49-F238E27FC236}">
                  <a16:creationId xmlns:a16="http://schemas.microsoft.com/office/drawing/2014/main" id="{8DE978B1-FFF1-4113-A0EF-DE8028F8DA20}"/>
                </a:ext>
              </a:extLst>
            </p:cNvPr>
            <p:cNvGraphicFramePr>
              <a:graphicFrameLocks/>
            </p:cNvGraphicFramePr>
            <p:nvPr/>
          </p:nvGraphicFramePr>
          <p:xfrm>
            <a:off x="661643" y="1611544"/>
            <a:ext cx="2994029" cy="2732977"/>
          </p:xfrm>
          <a:graphic>
            <a:graphicData uri="http://schemas.openxmlformats.org/drawingml/2006/chart">
              <c:chart xmlns:c="http://schemas.openxmlformats.org/drawingml/2006/chart" xmlns:r="http://schemas.openxmlformats.org/officeDocument/2006/relationships" r:id="rId3"/>
            </a:graphicData>
          </a:graphic>
        </p:graphicFrame>
        <p:sp>
          <p:nvSpPr>
            <p:cNvPr id="57" name="Title 1">
              <a:extLst>
                <a:ext uri="{FF2B5EF4-FFF2-40B4-BE49-F238E27FC236}">
                  <a16:creationId xmlns:a16="http://schemas.microsoft.com/office/drawing/2014/main" id="{B2E61D14-8755-4D34-B0A2-6A76C64EBE19}"/>
                </a:ext>
              </a:extLst>
            </p:cNvPr>
            <p:cNvSpPr txBox="1">
              <a:spLocks/>
            </p:cNvSpPr>
            <p:nvPr/>
          </p:nvSpPr>
          <p:spPr bwMode="auto">
            <a:xfrm>
              <a:off x="282997" y="1112729"/>
              <a:ext cx="3805475" cy="344321"/>
            </a:xfrm>
            <a:prstGeom prst="rect">
              <a:avLst/>
            </a:prstGeom>
            <a:solidFill>
              <a:srgbClr val="000000"/>
            </a:solidFill>
            <a:ln>
              <a:noFill/>
            </a:ln>
            <a:effectLst/>
          </p:spPr>
          <p:txBody>
            <a:bodyPr anchor="t"/>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Times New Roman" panose="02020603050405020304" pitchFamily="18" charset="0"/>
                </a:rPr>
                <a:t>REGIONAL SEGMENTS</a:t>
              </a:r>
            </a:p>
          </p:txBody>
        </p:sp>
        <p:sp>
          <p:nvSpPr>
            <p:cNvPr id="58" name="TextBox 57">
              <a:extLst>
                <a:ext uri="{FF2B5EF4-FFF2-40B4-BE49-F238E27FC236}">
                  <a16:creationId xmlns:a16="http://schemas.microsoft.com/office/drawing/2014/main" id="{2DB08380-9957-4067-8BF3-0BBA802C5EA3}"/>
                </a:ext>
              </a:extLst>
            </p:cNvPr>
            <p:cNvSpPr txBox="1"/>
            <p:nvPr/>
          </p:nvSpPr>
          <p:spPr>
            <a:xfrm>
              <a:off x="2915003" y="2279146"/>
              <a:ext cx="1039053" cy="400110"/>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1B1B1B"/>
                  </a:solidFill>
                  <a:effectLst/>
                  <a:uLnTx/>
                  <a:uFillTx/>
                  <a:latin typeface="Arial"/>
                  <a:ea typeface="+mn-ea"/>
                  <a:cs typeface="+mn-cs"/>
                </a:rPr>
                <a:t>Americas</a:t>
              </a:r>
            </a:p>
          </p:txBody>
        </p:sp>
        <p:graphicFrame>
          <p:nvGraphicFramePr>
            <p:cNvPr id="60" name="Chart 59">
              <a:extLst>
                <a:ext uri="{FF2B5EF4-FFF2-40B4-BE49-F238E27FC236}">
                  <a16:creationId xmlns:a16="http://schemas.microsoft.com/office/drawing/2014/main" id="{99DC75AE-F975-4ECC-8F74-659CF2D807D9}"/>
                </a:ext>
              </a:extLst>
            </p:cNvPr>
            <p:cNvGraphicFramePr/>
            <p:nvPr/>
          </p:nvGraphicFramePr>
          <p:xfrm>
            <a:off x="366179" y="4199146"/>
            <a:ext cx="3496774" cy="1795026"/>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a:extLst>
                <a:ext uri="{FF2B5EF4-FFF2-40B4-BE49-F238E27FC236}">
                  <a16:creationId xmlns:a16="http://schemas.microsoft.com/office/drawing/2014/main" id="{99580401-3933-4CF7-B2BE-226CF6B2A5F7}"/>
                </a:ext>
              </a:extLst>
            </p:cNvPr>
            <p:cNvSpPr txBox="1"/>
            <p:nvPr/>
          </p:nvSpPr>
          <p:spPr>
            <a:xfrm>
              <a:off x="606168" y="5449986"/>
              <a:ext cx="1935966" cy="276999"/>
            </a:xfrm>
            <a:prstGeom prst="rect">
              <a:avLst/>
            </a:prstGeom>
            <a:noFill/>
          </p:spPr>
          <p:txBody>
            <a:bodyPr wrap="square" rtlCol="0">
              <a:spAutoFit/>
            </a:bodyPr>
            <a:lstStyle/>
            <a:p>
              <a:pPr marL="0" marR="0" lvl="0" indent="0" algn="ctr" defTabSz="91375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Equipment</a:t>
              </a:r>
            </a:p>
          </p:txBody>
        </p:sp>
        <p:sp>
          <p:nvSpPr>
            <p:cNvPr id="62" name="TextBox 61">
              <a:extLst>
                <a:ext uri="{FF2B5EF4-FFF2-40B4-BE49-F238E27FC236}">
                  <a16:creationId xmlns:a16="http://schemas.microsoft.com/office/drawing/2014/main" id="{6B02D59F-B1C5-4145-8F7E-559D9F138574}"/>
                </a:ext>
              </a:extLst>
            </p:cNvPr>
            <p:cNvSpPr txBox="1"/>
            <p:nvPr/>
          </p:nvSpPr>
          <p:spPr>
            <a:xfrm>
              <a:off x="2632461" y="5440211"/>
              <a:ext cx="1230493" cy="276999"/>
            </a:xfrm>
            <a:prstGeom prst="rect">
              <a:avLst/>
            </a:prstGeom>
            <a:noFill/>
          </p:spPr>
          <p:txBody>
            <a:bodyPr wrap="square" rtlCol="0">
              <a:spAutoFit/>
            </a:bodyPr>
            <a:lstStyle/>
            <a:p>
              <a:pPr marL="0" marR="0" lvl="0" indent="0" algn="ctr" defTabSz="91375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Aftermarket</a:t>
              </a:r>
            </a:p>
          </p:txBody>
        </p:sp>
        <p:sp>
          <p:nvSpPr>
            <p:cNvPr id="63" name="TextBox 62">
              <a:extLst>
                <a:ext uri="{FF2B5EF4-FFF2-40B4-BE49-F238E27FC236}">
                  <a16:creationId xmlns:a16="http://schemas.microsoft.com/office/drawing/2014/main" id="{8090C8DB-2D48-41FC-9D52-B32CFEAAD621}"/>
                </a:ext>
              </a:extLst>
            </p:cNvPr>
            <p:cNvSpPr txBox="1"/>
            <p:nvPr/>
          </p:nvSpPr>
          <p:spPr>
            <a:xfrm>
              <a:off x="424420" y="4536202"/>
              <a:ext cx="3703463" cy="369332"/>
            </a:xfrm>
            <a:prstGeom prst="rect">
              <a:avLst/>
            </a:prstGeom>
            <a:noFill/>
          </p:spPr>
          <p:txBody>
            <a:bodyPr wrap="square" rtlCol="0">
              <a:spAutoFit/>
            </a:bodyPr>
            <a:lstStyle/>
            <a:p>
              <a:pPr marL="0" marR="0" lvl="0" indent="0" algn="ctr" defTabSz="9137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Revenue Streams</a:t>
              </a:r>
              <a:endParaRPr kumimoji="0" lang="en-US" sz="18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BED98DC8-FA7D-4120-8A9B-C1E7A3805C6D}"/>
                </a:ext>
              </a:extLst>
            </p:cNvPr>
            <p:cNvSpPr txBox="1"/>
            <p:nvPr/>
          </p:nvSpPr>
          <p:spPr>
            <a:xfrm>
              <a:off x="432304" y="2642564"/>
              <a:ext cx="770874" cy="400110"/>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1B1B1B"/>
                  </a:solidFill>
                  <a:effectLst/>
                  <a:uLnTx/>
                  <a:uFillTx/>
                  <a:latin typeface="Arial"/>
                  <a:ea typeface="+mn-ea"/>
                  <a:cs typeface="+mn-cs"/>
                </a:rPr>
                <a:t>EMEA</a:t>
              </a:r>
            </a:p>
          </p:txBody>
        </p:sp>
        <p:sp>
          <p:nvSpPr>
            <p:cNvPr id="59" name="TextBox 58">
              <a:extLst>
                <a:ext uri="{FF2B5EF4-FFF2-40B4-BE49-F238E27FC236}">
                  <a16:creationId xmlns:a16="http://schemas.microsoft.com/office/drawing/2014/main" id="{33B25819-EFF3-4696-8CD3-1CECD34C00F4}"/>
                </a:ext>
              </a:extLst>
            </p:cNvPr>
            <p:cNvSpPr txBox="1"/>
            <p:nvPr/>
          </p:nvSpPr>
          <p:spPr>
            <a:xfrm>
              <a:off x="1110706" y="1774557"/>
              <a:ext cx="700453" cy="400110"/>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1B1B1B"/>
                  </a:solidFill>
                  <a:effectLst/>
                  <a:uLnTx/>
                  <a:uFillTx/>
                  <a:latin typeface="Arial"/>
                  <a:ea typeface="+mn-ea"/>
                  <a:cs typeface="+mn-cs"/>
                </a:rPr>
                <a:t>APAC</a:t>
              </a:r>
            </a:p>
          </p:txBody>
        </p:sp>
      </p:grpSp>
      <p:sp>
        <p:nvSpPr>
          <p:cNvPr id="30" name="Text Placeholder 72">
            <a:extLst>
              <a:ext uri="{FF2B5EF4-FFF2-40B4-BE49-F238E27FC236}">
                <a16:creationId xmlns:a16="http://schemas.microsoft.com/office/drawing/2014/main" id="{AF22D54B-275A-4F4B-AAD6-BA1C1D7A21F5}"/>
              </a:ext>
            </a:extLst>
          </p:cNvPr>
          <p:cNvSpPr txBox="1">
            <a:spLocks/>
          </p:cNvSpPr>
          <p:nvPr/>
        </p:nvSpPr>
        <p:spPr>
          <a:xfrm>
            <a:off x="339518" y="725879"/>
            <a:ext cx="11136716" cy="424951"/>
          </a:xfrm>
          <a:prstGeom prst="rect">
            <a:avLst/>
          </a:prstGeom>
        </p:spPr>
        <p:txBody>
          <a:bodyPr/>
          <a:lstStyle>
            <a:lvl1pPr marL="320040" indent="-320040" algn="l" rtl="0" eaLnBrk="0" fontAlgn="base" hangingPunct="0">
              <a:spcBef>
                <a:spcPts val="900"/>
              </a:spcBef>
              <a:spcAft>
                <a:spcPct val="0"/>
              </a:spcAft>
              <a:buClr>
                <a:schemeClr val="tx2"/>
              </a:buClr>
              <a:buSzPct val="100000"/>
              <a:buFont typeface="Courier New" panose="02070309020205020404" pitchFamily="49" charset="0"/>
              <a:buChar char="o"/>
              <a:defRPr sz="2400" b="0" kern="1200">
                <a:solidFill>
                  <a:schemeClr val="tx1"/>
                </a:solidFill>
                <a:latin typeface="Arial"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Courier New" panose="02070309020205020404" pitchFamily="49" charset="0"/>
              <a:buChar char="o"/>
              <a:defRPr sz="1800" b="0" kern="1200">
                <a:solidFill>
                  <a:schemeClr val="tx1"/>
                </a:solidFill>
                <a:latin typeface="Arial" pitchFamily="34" charset="0"/>
                <a:ea typeface="+mn-ea"/>
                <a:cs typeface="Arial" pitchFamily="34" charset="0"/>
              </a:defRPr>
            </a:lvl2pPr>
            <a:lvl3pPr marL="960120" indent="-320040" algn="l" rtl="0" eaLnBrk="0" fontAlgn="base" hangingPunct="0">
              <a:spcBef>
                <a:spcPts val="600"/>
              </a:spcBef>
              <a:spcAft>
                <a:spcPct val="0"/>
              </a:spcAft>
              <a:buClr>
                <a:schemeClr val="tx2"/>
              </a:buClr>
              <a:buFont typeface="Courier New" panose="02070309020205020404" pitchFamily="49" charset="0"/>
              <a:buChar char="o"/>
              <a:defRPr sz="1600" b="0" kern="1200">
                <a:solidFill>
                  <a:schemeClr val="tx1"/>
                </a:solidFill>
                <a:latin typeface="Arial" pitchFamily="34" charset="0"/>
                <a:ea typeface="+mn-ea"/>
                <a:cs typeface="Arial" pitchFamily="34" charset="0"/>
              </a:defRPr>
            </a:lvl3pPr>
            <a:lvl4pPr marL="1223403" indent="-304792" algn="l" rtl="0" eaLnBrk="0" fontAlgn="base" hangingPunct="0">
              <a:spcBef>
                <a:spcPct val="20000"/>
              </a:spcBef>
              <a:spcAft>
                <a:spcPct val="0"/>
              </a:spcAft>
              <a:buClrTx/>
              <a:buFont typeface="Courier New" panose="02070309020205020404" pitchFamily="49" charset="0"/>
              <a:buChar char="o"/>
              <a:defRPr sz="1600" b="0" kern="1200">
                <a:solidFill>
                  <a:schemeClr val="tx1"/>
                </a:solidFill>
                <a:latin typeface="Arial" pitchFamily="34" charset="0"/>
                <a:ea typeface="+mn-ea"/>
                <a:cs typeface="Arial" pitchFamily="34" charset="0"/>
              </a:defRPr>
            </a:lvl4pPr>
            <a:lvl5pPr marL="1534546" indent="-304792" algn="l" rtl="0" eaLnBrk="0" fontAlgn="base" hangingPunct="0">
              <a:spcBef>
                <a:spcPct val="20000"/>
              </a:spcBef>
              <a:spcAft>
                <a:spcPct val="0"/>
              </a:spcAft>
              <a:buClrTx/>
              <a:buFont typeface="Courier New" panose="02070309020205020404" pitchFamily="49" charset="0"/>
              <a:buChar char="o"/>
              <a:defRPr sz="1600" b="0"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900"/>
              </a:spcBef>
              <a:spcAft>
                <a:spcPct val="0"/>
              </a:spcAft>
              <a:buClr>
                <a:srgbClr val="6400FF"/>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6400FF"/>
                </a:solidFill>
                <a:effectLst/>
                <a:uLnTx/>
                <a:uFillTx/>
                <a:latin typeface="Arial" pitchFamily="34" charset="0"/>
                <a:ea typeface="+mn-ea"/>
                <a:cs typeface="Arial" pitchFamily="34" charset="0"/>
              </a:rPr>
              <a:t>Executing a consistent strategy. Delivering profitable growth over the long-term. </a:t>
            </a:r>
          </a:p>
        </p:txBody>
      </p:sp>
      <p:sp>
        <p:nvSpPr>
          <p:cNvPr id="51" name="Text Placeholder 19">
            <a:extLst>
              <a:ext uri="{FF2B5EF4-FFF2-40B4-BE49-F238E27FC236}">
                <a16:creationId xmlns:a16="http://schemas.microsoft.com/office/drawing/2014/main" id="{42DF0999-7632-4D59-A7DC-FD534FF099FF}"/>
              </a:ext>
            </a:extLst>
          </p:cNvPr>
          <p:cNvSpPr txBox="1">
            <a:spLocks/>
          </p:cNvSpPr>
          <p:nvPr/>
        </p:nvSpPr>
        <p:spPr>
          <a:xfrm>
            <a:off x="6214588" y="1983765"/>
            <a:ext cx="4650890" cy="475220"/>
          </a:xfrm>
          <a:prstGeom prst="rect">
            <a:avLst/>
          </a:prstGeom>
        </p:spPr>
        <p:txBody>
          <a:bodyPr/>
          <a:lstStyle>
            <a:lvl1pPr marL="320040" indent="-320040" algn="l" rtl="0" eaLnBrk="0" fontAlgn="base" hangingPunct="0">
              <a:spcBef>
                <a:spcPts val="900"/>
              </a:spcBef>
              <a:spcAft>
                <a:spcPct val="0"/>
              </a:spcAft>
              <a:buClr>
                <a:schemeClr val="tx2"/>
              </a:buClr>
              <a:buSzPct val="100000"/>
              <a:buFont typeface="Courier New" panose="02070309020205020404" pitchFamily="49" charset="0"/>
              <a:buChar char="o"/>
              <a:defRPr sz="2400" b="0" kern="1200">
                <a:solidFill>
                  <a:schemeClr val="tx1"/>
                </a:solidFill>
                <a:latin typeface="Arial"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Courier New" panose="02070309020205020404" pitchFamily="49" charset="0"/>
              <a:buChar char="o"/>
              <a:defRPr sz="1800" b="0" kern="1200">
                <a:solidFill>
                  <a:schemeClr val="tx1"/>
                </a:solidFill>
                <a:latin typeface="Arial" pitchFamily="34" charset="0"/>
                <a:ea typeface="+mn-ea"/>
                <a:cs typeface="Arial" pitchFamily="34" charset="0"/>
              </a:defRPr>
            </a:lvl2pPr>
            <a:lvl3pPr marL="960120" indent="-320040" algn="l" rtl="0" eaLnBrk="0" fontAlgn="base" hangingPunct="0">
              <a:spcBef>
                <a:spcPts val="600"/>
              </a:spcBef>
              <a:spcAft>
                <a:spcPct val="0"/>
              </a:spcAft>
              <a:buClr>
                <a:schemeClr val="tx2"/>
              </a:buClr>
              <a:buFont typeface="Courier New" panose="02070309020205020404" pitchFamily="49" charset="0"/>
              <a:buChar char="o"/>
              <a:defRPr sz="1600" b="0" kern="1200">
                <a:solidFill>
                  <a:schemeClr val="tx1"/>
                </a:solidFill>
                <a:latin typeface="Arial" pitchFamily="34" charset="0"/>
                <a:ea typeface="+mn-ea"/>
                <a:cs typeface="Arial" pitchFamily="34" charset="0"/>
              </a:defRPr>
            </a:lvl3pPr>
            <a:lvl4pPr marL="1223403" indent="-304792" algn="l" rtl="0" eaLnBrk="0" fontAlgn="base" hangingPunct="0">
              <a:spcBef>
                <a:spcPct val="20000"/>
              </a:spcBef>
              <a:spcAft>
                <a:spcPct val="0"/>
              </a:spcAft>
              <a:buClrTx/>
              <a:buFont typeface="Courier New" panose="02070309020205020404" pitchFamily="49" charset="0"/>
              <a:buChar char="o"/>
              <a:defRPr sz="1600" b="0" kern="1200">
                <a:solidFill>
                  <a:schemeClr val="tx1"/>
                </a:solidFill>
                <a:latin typeface="Arial" pitchFamily="34" charset="0"/>
                <a:ea typeface="+mn-ea"/>
                <a:cs typeface="Arial" pitchFamily="34" charset="0"/>
              </a:defRPr>
            </a:lvl4pPr>
            <a:lvl5pPr marL="1534546" indent="-304792" algn="l" rtl="0" eaLnBrk="0" fontAlgn="base" hangingPunct="0">
              <a:spcBef>
                <a:spcPct val="20000"/>
              </a:spcBef>
              <a:spcAft>
                <a:spcPct val="0"/>
              </a:spcAft>
              <a:buClrTx/>
              <a:buFont typeface="Courier New" panose="02070309020205020404" pitchFamily="49" charset="0"/>
              <a:buChar char="o"/>
              <a:defRPr sz="1600" b="0"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900"/>
              </a:spcBef>
              <a:spcAft>
                <a:spcPct val="0"/>
              </a:spcAft>
              <a:buClr>
                <a:srgbClr val="6400FF"/>
              </a:buClr>
              <a:buSzPct val="100000"/>
              <a:buFont typeface="Courier New" panose="02070309020205020404" pitchFamily="49" charset="0"/>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ADJUSTED EBITDA MARGINS</a:t>
            </a:r>
          </a:p>
        </p:txBody>
      </p:sp>
      <p:sp>
        <p:nvSpPr>
          <p:cNvPr id="7" name="TextBox 6">
            <a:extLst>
              <a:ext uri="{FF2B5EF4-FFF2-40B4-BE49-F238E27FC236}">
                <a16:creationId xmlns:a16="http://schemas.microsoft.com/office/drawing/2014/main" id="{410D2B76-E021-4AFB-8B0B-F0258F6C2D44}"/>
              </a:ext>
            </a:extLst>
          </p:cNvPr>
          <p:cNvSpPr txBox="1"/>
          <p:nvPr/>
        </p:nvSpPr>
        <p:spPr>
          <a:xfrm>
            <a:off x="239474" y="214016"/>
            <a:ext cx="50902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2022 REVENUE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CORPORATE OVERVIEW</a:t>
            </a:r>
          </a:p>
        </p:txBody>
      </p:sp>
      <p:sp>
        <p:nvSpPr>
          <p:cNvPr id="66" name="Rectangle 65">
            <a:extLst>
              <a:ext uri="{FF2B5EF4-FFF2-40B4-BE49-F238E27FC236}">
                <a16:creationId xmlns:a16="http://schemas.microsoft.com/office/drawing/2014/main" id="{1D96DC20-93A5-489A-916D-2E28A77258E3}"/>
              </a:ext>
            </a:extLst>
          </p:cNvPr>
          <p:cNvSpPr/>
          <p:nvPr/>
        </p:nvSpPr>
        <p:spPr>
          <a:xfrm>
            <a:off x="6330418" y="2833369"/>
            <a:ext cx="1416356" cy="21797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CFC18A01-97C6-4880-A83F-1044E576F0B9}"/>
              </a:ext>
            </a:extLst>
          </p:cNvPr>
          <p:cNvSpPr txBox="1"/>
          <p:nvPr/>
        </p:nvSpPr>
        <p:spPr>
          <a:xfrm>
            <a:off x="6264011" y="2494858"/>
            <a:ext cx="961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2019</a:t>
            </a:r>
          </a:p>
        </p:txBody>
      </p:sp>
      <p:sp>
        <p:nvSpPr>
          <p:cNvPr id="73" name="TextBox 72">
            <a:extLst>
              <a:ext uri="{FF2B5EF4-FFF2-40B4-BE49-F238E27FC236}">
                <a16:creationId xmlns:a16="http://schemas.microsoft.com/office/drawing/2014/main" id="{487F233E-25EC-4AB8-87F8-50F49046B327}"/>
              </a:ext>
            </a:extLst>
          </p:cNvPr>
          <p:cNvSpPr txBox="1"/>
          <p:nvPr/>
        </p:nvSpPr>
        <p:spPr>
          <a:xfrm>
            <a:off x="6264011" y="3127361"/>
            <a:ext cx="961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2020</a:t>
            </a:r>
          </a:p>
        </p:txBody>
      </p:sp>
      <p:cxnSp>
        <p:nvCxnSpPr>
          <p:cNvPr id="74" name="Straight Connector 73">
            <a:extLst>
              <a:ext uri="{FF2B5EF4-FFF2-40B4-BE49-F238E27FC236}">
                <a16:creationId xmlns:a16="http://schemas.microsoft.com/office/drawing/2014/main" id="{F3532AE4-09B5-4790-B633-6C155ACFC7EF}"/>
              </a:ext>
            </a:extLst>
          </p:cNvPr>
          <p:cNvCxnSpPr>
            <a:cxnSpLocks/>
            <a:stCxn id="66" idx="3"/>
          </p:cNvCxnSpPr>
          <p:nvPr/>
        </p:nvCxnSpPr>
        <p:spPr>
          <a:xfrm flipV="1">
            <a:off x="7746774" y="2925836"/>
            <a:ext cx="3398739" cy="16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6328FA3-B3C2-4F60-B89D-244925C4D621}"/>
              </a:ext>
            </a:extLst>
          </p:cNvPr>
          <p:cNvCxnSpPr>
            <a:cxnSpLocks/>
            <a:stCxn id="67" idx="3"/>
          </p:cNvCxnSpPr>
          <p:nvPr/>
        </p:nvCxnSpPr>
        <p:spPr>
          <a:xfrm flipV="1">
            <a:off x="7876309" y="3568612"/>
            <a:ext cx="3269204" cy="12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694AF7A-1904-43D7-A73A-092FF636CBBE}"/>
              </a:ext>
            </a:extLst>
          </p:cNvPr>
          <p:cNvSpPr/>
          <p:nvPr/>
        </p:nvSpPr>
        <p:spPr>
          <a:xfrm>
            <a:off x="6330418" y="3471846"/>
            <a:ext cx="1545891" cy="2179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id="{65B38C9E-5482-452C-B132-36057CEBD3C8}"/>
              </a:ext>
            </a:extLst>
          </p:cNvPr>
          <p:cNvSpPr txBox="1"/>
          <p:nvPr/>
        </p:nvSpPr>
        <p:spPr>
          <a:xfrm>
            <a:off x="10435977" y="2494858"/>
            <a:ext cx="957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00FF"/>
                </a:solidFill>
                <a:effectLst/>
                <a:uLnTx/>
                <a:uFillTx/>
                <a:latin typeface="Arial" panose="020B0604020202020204"/>
                <a:ea typeface="+mn-ea"/>
                <a:cs typeface="+mn-cs"/>
              </a:rPr>
              <a:t>15.2%</a:t>
            </a:r>
          </a:p>
        </p:txBody>
      </p:sp>
      <p:sp>
        <p:nvSpPr>
          <p:cNvPr id="77" name="TextBox 76">
            <a:extLst>
              <a:ext uri="{FF2B5EF4-FFF2-40B4-BE49-F238E27FC236}">
                <a16:creationId xmlns:a16="http://schemas.microsoft.com/office/drawing/2014/main" id="{D2985231-EBF9-4EC5-8236-05DC3C3434A0}"/>
              </a:ext>
            </a:extLst>
          </p:cNvPr>
          <p:cNvSpPr txBox="1"/>
          <p:nvPr/>
        </p:nvSpPr>
        <p:spPr>
          <a:xfrm>
            <a:off x="10435977" y="3153817"/>
            <a:ext cx="957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00FF"/>
                </a:solidFill>
                <a:effectLst/>
                <a:uLnTx/>
                <a:uFillTx/>
                <a:latin typeface="Arial" panose="020B0604020202020204"/>
                <a:ea typeface="+mn-ea"/>
                <a:cs typeface="+mn-cs"/>
              </a:rPr>
              <a:t>15.4%</a:t>
            </a:r>
          </a:p>
        </p:txBody>
      </p:sp>
      <p:graphicFrame>
        <p:nvGraphicFramePr>
          <p:cNvPr id="4" name="Chart 3">
            <a:extLst>
              <a:ext uri="{FF2B5EF4-FFF2-40B4-BE49-F238E27FC236}">
                <a16:creationId xmlns:a16="http://schemas.microsoft.com/office/drawing/2014/main" id="{F2DF9AF5-2D7F-40AF-8D06-6F4B3925129C}"/>
              </a:ext>
            </a:extLst>
          </p:cNvPr>
          <p:cNvGraphicFramePr/>
          <p:nvPr/>
        </p:nvGraphicFramePr>
        <p:xfrm>
          <a:off x="1157508" y="1907647"/>
          <a:ext cx="4248994" cy="2925545"/>
        </p:xfrm>
        <a:graphic>
          <a:graphicData uri="http://schemas.openxmlformats.org/drawingml/2006/chart">
            <c:chart xmlns:c="http://schemas.openxmlformats.org/drawingml/2006/chart" xmlns:r="http://schemas.openxmlformats.org/officeDocument/2006/relationships" r:id="rId5"/>
          </a:graphicData>
        </a:graphic>
      </p:graphicFrame>
      <p:sp>
        <p:nvSpPr>
          <p:cNvPr id="34" name="TextBox 33">
            <a:extLst>
              <a:ext uri="{FF2B5EF4-FFF2-40B4-BE49-F238E27FC236}">
                <a16:creationId xmlns:a16="http://schemas.microsoft.com/office/drawing/2014/main" id="{3C07832C-E30C-481E-879C-E1E09FCCF26A}"/>
              </a:ext>
            </a:extLst>
          </p:cNvPr>
          <p:cNvSpPr txBox="1"/>
          <p:nvPr/>
        </p:nvSpPr>
        <p:spPr>
          <a:xfrm>
            <a:off x="6267164" y="3756507"/>
            <a:ext cx="961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2021</a:t>
            </a:r>
          </a:p>
        </p:txBody>
      </p:sp>
      <p:cxnSp>
        <p:nvCxnSpPr>
          <p:cNvPr id="35" name="Straight Connector 34">
            <a:extLst>
              <a:ext uri="{FF2B5EF4-FFF2-40B4-BE49-F238E27FC236}">
                <a16:creationId xmlns:a16="http://schemas.microsoft.com/office/drawing/2014/main" id="{C55B5905-D802-4AA5-8523-18D30E825DB1}"/>
              </a:ext>
            </a:extLst>
          </p:cNvPr>
          <p:cNvCxnSpPr>
            <a:cxnSpLocks/>
            <a:stCxn id="36" idx="3"/>
          </p:cNvCxnSpPr>
          <p:nvPr/>
        </p:nvCxnSpPr>
        <p:spPr>
          <a:xfrm flipV="1">
            <a:off x="8393323" y="4217701"/>
            <a:ext cx="2773517" cy="5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56FED38-D6FA-4E79-B170-689BB2F7D8AA}"/>
              </a:ext>
            </a:extLst>
          </p:cNvPr>
          <p:cNvSpPr/>
          <p:nvPr/>
        </p:nvSpPr>
        <p:spPr>
          <a:xfrm>
            <a:off x="6333571" y="4117107"/>
            <a:ext cx="2059752" cy="211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ED37CBD6-4D80-44C6-9474-599D9A98A913}"/>
              </a:ext>
            </a:extLst>
          </p:cNvPr>
          <p:cNvSpPr txBox="1"/>
          <p:nvPr/>
        </p:nvSpPr>
        <p:spPr>
          <a:xfrm>
            <a:off x="10439130" y="3782963"/>
            <a:ext cx="957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00FF"/>
                </a:solidFill>
                <a:effectLst/>
                <a:uLnTx/>
                <a:uFillTx/>
                <a:latin typeface="Arial" panose="020B0604020202020204"/>
                <a:ea typeface="+mn-ea"/>
                <a:cs typeface="+mn-cs"/>
              </a:rPr>
              <a:t>16.7%</a:t>
            </a:r>
          </a:p>
        </p:txBody>
      </p:sp>
      <p:sp>
        <p:nvSpPr>
          <p:cNvPr id="52" name="TextBox 51">
            <a:extLst>
              <a:ext uri="{FF2B5EF4-FFF2-40B4-BE49-F238E27FC236}">
                <a16:creationId xmlns:a16="http://schemas.microsoft.com/office/drawing/2014/main" id="{55744940-397B-4728-BDE9-7ADE79723CFB}"/>
              </a:ext>
            </a:extLst>
          </p:cNvPr>
          <p:cNvSpPr txBox="1"/>
          <p:nvPr/>
        </p:nvSpPr>
        <p:spPr>
          <a:xfrm>
            <a:off x="2476177" y="2985613"/>
            <a:ext cx="1697301" cy="954107"/>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1B1B1B"/>
                </a:solidFill>
                <a:effectLst/>
                <a:uLnTx/>
                <a:uFillTx/>
                <a:latin typeface="Arial"/>
                <a:ea typeface="+mn-ea"/>
                <a:cs typeface="+mn-cs"/>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6400FF"/>
                </a:solidFill>
                <a:effectLst/>
                <a:uLnTx/>
                <a:uFillTx/>
                <a:latin typeface="Arial"/>
                <a:ea typeface="+mn-ea"/>
                <a:cs typeface="+mn-cs"/>
              </a:rPr>
              <a:t>$15.9B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1B1B1B"/>
                </a:solidFill>
                <a:effectLst/>
                <a:uLnTx/>
                <a:uFillTx/>
                <a:latin typeface="Arial"/>
                <a:ea typeface="+mn-ea"/>
                <a:cs typeface="+mn-cs"/>
              </a:rPr>
              <a:t>Sales</a:t>
            </a:r>
          </a:p>
        </p:txBody>
      </p:sp>
      <p:sp>
        <p:nvSpPr>
          <p:cNvPr id="38" name="Footer Placeholder 20">
            <a:extLst>
              <a:ext uri="{FF2B5EF4-FFF2-40B4-BE49-F238E27FC236}">
                <a16:creationId xmlns:a16="http://schemas.microsoft.com/office/drawing/2014/main" id="{ADFA1AB0-1C4F-4997-9E79-597BA2459896}"/>
              </a:ext>
            </a:extLst>
          </p:cNvPr>
          <p:cNvSpPr txBox="1">
            <a:spLocks/>
          </p:cNvSpPr>
          <p:nvPr/>
        </p:nvSpPr>
        <p:spPr>
          <a:xfrm>
            <a:off x="786241" y="6395288"/>
            <a:ext cx="9326562"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 figures are FY 2022; 2019 and 2020 historical information restated to reflect Ingersoll Rand Industrial segment in discontinued operations.</a:t>
            </a:r>
          </a:p>
        </p:txBody>
      </p:sp>
      <p:sp>
        <p:nvSpPr>
          <p:cNvPr id="2" name="TextBox 1">
            <a:extLst>
              <a:ext uri="{FF2B5EF4-FFF2-40B4-BE49-F238E27FC236}">
                <a16:creationId xmlns:a16="http://schemas.microsoft.com/office/drawing/2014/main" id="{E0617384-80E4-0B2C-D721-998D362F0D53}"/>
              </a:ext>
            </a:extLst>
          </p:cNvPr>
          <p:cNvSpPr txBox="1"/>
          <p:nvPr/>
        </p:nvSpPr>
        <p:spPr>
          <a:xfrm>
            <a:off x="6267164" y="4378514"/>
            <a:ext cx="961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2022</a:t>
            </a:r>
          </a:p>
        </p:txBody>
      </p:sp>
      <p:cxnSp>
        <p:nvCxnSpPr>
          <p:cNvPr id="3" name="Straight Connector 2">
            <a:extLst>
              <a:ext uri="{FF2B5EF4-FFF2-40B4-BE49-F238E27FC236}">
                <a16:creationId xmlns:a16="http://schemas.microsoft.com/office/drawing/2014/main" id="{41C02397-D368-3AD1-9F80-C7A13FA5ECCB}"/>
              </a:ext>
            </a:extLst>
          </p:cNvPr>
          <p:cNvCxnSpPr>
            <a:cxnSpLocks/>
            <a:stCxn id="5" idx="3"/>
          </p:cNvCxnSpPr>
          <p:nvPr/>
        </p:nvCxnSpPr>
        <p:spPr>
          <a:xfrm flipV="1">
            <a:off x="8489373" y="4839708"/>
            <a:ext cx="2677467" cy="5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FBCC4E7-93BD-D509-997E-EF3D508112DF}"/>
              </a:ext>
            </a:extLst>
          </p:cNvPr>
          <p:cNvSpPr/>
          <p:nvPr/>
        </p:nvSpPr>
        <p:spPr>
          <a:xfrm>
            <a:off x="6333571" y="4739113"/>
            <a:ext cx="2155802" cy="211633"/>
          </a:xfrm>
          <a:prstGeom prst="rect">
            <a:avLst/>
          </a:prstGeom>
          <a:solidFill>
            <a:srgbClr val="64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2964AEA-8F0E-C43F-ABCF-6B0AC1375F3E}"/>
              </a:ext>
            </a:extLst>
          </p:cNvPr>
          <p:cNvSpPr txBox="1"/>
          <p:nvPr/>
        </p:nvSpPr>
        <p:spPr>
          <a:xfrm>
            <a:off x="10439130" y="4404970"/>
            <a:ext cx="957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00FF"/>
                </a:solidFill>
                <a:effectLst/>
                <a:uLnTx/>
                <a:uFillTx/>
                <a:latin typeface="Arial" panose="020B0604020202020204"/>
                <a:ea typeface="+mn-ea"/>
                <a:cs typeface="+mn-cs"/>
              </a:rPr>
              <a:t>16.8%</a:t>
            </a:r>
          </a:p>
        </p:txBody>
      </p:sp>
    </p:spTree>
    <p:extLst>
      <p:ext uri="{BB962C8B-B14F-4D97-AF65-F5344CB8AC3E}">
        <p14:creationId xmlns:p14="http://schemas.microsoft.com/office/powerpoint/2010/main" val="17052585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1BCD2A-1BB0-420C-B33C-ED1AD54BAC34}"/>
              </a:ext>
            </a:extLst>
          </p:cNvPr>
          <p:cNvSpPr/>
          <p:nvPr/>
        </p:nvSpPr>
        <p:spPr>
          <a:xfrm>
            <a:off x="0" y="2918202"/>
            <a:ext cx="4007556" cy="2518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Rectangle 39"/>
          <p:cNvSpPr>
            <a:spLocks/>
          </p:cNvSpPr>
          <p:nvPr/>
        </p:nvSpPr>
        <p:spPr>
          <a:xfrm>
            <a:off x="4165599" y="4503636"/>
            <a:ext cx="3578579" cy="649742"/>
          </a:xfrm>
          <a:prstGeom prst="rect">
            <a:avLst/>
          </a:prstGeom>
          <a:no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400FF"/>
                </a:solidFill>
                <a:effectLst/>
                <a:uLnTx/>
                <a:uFillTx/>
                <a:latin typeface="Arial" panose="020B0604020202020204"/>
                <a:ea typeface="+mn-ea"/>
                <a:cs typeface="+mn-cs"/>
              </a:rPr>
              <a:t>OUR 2030 CLIMATE COMMITMENT IS ALIGNED WITH THE PARIS CLIMATE AGREEMENT</a:t>
            </a:r>
            <a:endParaRPr kumimoji="0" lang="en-US" sz="1600" b="0" i="0" u="none" strike="noStrike" kern="1200" cap="none" spc="0" normalizeH="0" baseline="0" noProof="0" dirty="0">
              <a:ln>
                <a:noFill/>
              </a:ln>
              <a:solidFill>
                <a:srgbClr val="6400FF"/>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16EE4F2B-6800-4C1A-8F62-658C0FFD5EF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1438" r="35064"/>
          <a:stretch/>
        </p:blipFill>
        <p:spPr bwMode="auto">
          <a:xfrm flipH="1">
            <a:off x="8335536" y="0"/>
            <a:ext cx="3856463" cy="6858000"/>
          </a:xfrm>
          <a:prstGeom prst="rect">
            <a:avLst/>
          </a:prstGeom>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14878" y="235183"/>
            <a:ext cx="6426034" cy="1028250"/>
          </a:xfrm>
        </p:spPr>
        <p:txBody>
          <a:bodyPr anchor="ctr"/>
          <a:lstStyle/>
          <a:p>
            <a:r>
              <a:rPr lang="en-US" dirty="0">
                <a:solidFill>
                  <a:schemeClr val="tx1"/>
                </a:solidFill>
              </a:rPr>
              <a:t>Foundationally Positioned to </a:t>
            </a:r>
            <a:br>
              <a:rPr lang="en-US" dirty="0">
                <a:solidFill>
                  <a:schemeClr val="tx1"/>
                </a:solidFill>
              </a:rPr>
            </a:br>
            <a:r>
              <a:rPr lang="en-US" b="1" dirty="0">
                <a:solidFill>
                  <a:schemeClr val="tx1"/>
                </a:solidFill>
              </a:rPr>
              <a:t>Address Global Challenges</a:t>
            </a:r>
          </a:p>
        </p:txBody>
      </p:sp>
      <p:sp>
        <p:nvSpPr>
          <p:cNvPr id="38" name="Rectangle 37">
            <a:extLst>
              <a:ext uri="{FF2B5EF4-FFF2-40B4-BE49-F238E27FC236}">
                <a16:creationId xmlns:a16="http://schemas.microsoft.com/office/drawing/2014/main" id="{75F32EAE-6E7F-4D32-A6D9-E44BABA667D5}"/>
              </a:ext>
            </a:extLst>
          </p:cNvPr>
          <p:cNvSpPr/>
          <p:nvPr/>
        </p:nvSpPr>
        <p:spPr>
          <a:xfrm>
            <a:off x="3814571" y="3093156"/>
            <a:ext cx="3741335" cy="1379238"/>
          </a:xfrm>
          <a:prstGeom prst="rect">
            <a:avLst/>
          </a:prstGeom>
          <a:ln w="19050">
            <a:noFill/>
          </a:ln>
        </p:spPr>
        <p:style>
          <a:lnRef idx="1">
            <a:schemeClr val="accent1"/>
          </a:lnRef>
          <a:fillRef idx="0">
            <a:schemeClr val="accent1"/>
          </a:fillRef>
          <a:effectRef idx="0">
            <a:schemeClr val="accent1"/>
          </a:effectRef>
          <a:fontRef idx="minor">
            <a:schemeClr val="tx1"/>
          </a:fontRef>
        </p:style>
        <p:txBody>
          <a:bodyPr wrap="square" rIns="182880" anchor="ctr">
            <a:noAutofit/>
          </a:bodyPr>
          <a:lstStyle/>
          <a:p>
            <a:pPr marL="358775" marR="0" lvl="0" indent="0" algn="l" defTabSz="914400" rtl="0" eaLnBrk="1" fontAlgn="auto" latinLnBrk="0" hangingPunct="1">
              <a:lnSpc>
                <a:spcPct val="10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The pathway to deliver the 1.5 deg C stretch goal of the Paris Climate Agreement will require investment in technologies that significantly reduce greenhouse gases</a:t>
            </a:r>
          </a:p>
        </p:txBody>
      </p:sp>
      <p:sp>
        <p:nvSpPr>
          <p:cNvPr id="2" name="Rectangle 1"/>
          <p:cNvSpPr>
            <a:spLocks/>
          </p:cNvSpPr>
          <p:nvPr/>
        </p:nvSpPr>
        <p:spPr>
          <a:xfrm>
            <a:off x="249226" y="1396908"/>
            <a:ext cx="8083891" cy="1184940"/>
          </a:xfrm>
          <a:prstGeom prst="rect">
            <a:avLst/>
          </a:prstGeom>
          <a:noFill/>
          <a:ln>
            <a:noFill/>
          </a:ln>
          <a:effectLst/>
        </p:spPr>
        <p:txBody>
          <a:bodyPr wrap="square"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400FF"/>
                </a:solidFill>
                <a:effectLst/>
                <a:uLnTx/>
                <a:uFillTx/>
                <a:latin typeface="Arial" panose="020B0604020202020204"/>
                <a:ea typeface="+mn-ea"/>
                <a:cs typeface="+mn-cs"/>
              </a:rPr>
              <a:t>Carbon emissions: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15% of the world’s carbon emissions come from heating and cooling buildings*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400FF"/>
                </a:solidFill>
                <a:effectLst/>
                <a:uLnTx/>
                <a:uFillTx/>
                <a:latin typeface="Arial" panose="020B0604020202020204"/>
                <a:ea typeface="+mn-ea"/>
                <a:cs typeface="+mn-cs"/>
              </a:rPr>
              <a:t>Food loss: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10% of the world’s carbon emissions are from food loss in the cold chain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400FF"/>
                </a:solidFill>
                <a:effectLst/>
                <a:uLnTx/>
                <a:uFillTx/>
                <a:latin typeface="Arial" panose="020B0604020202020204"/>
                <a:ea typeface="+mn-ea"/>
                <a:cs typeface="+mn-cs"/>
              </a:rPr>
              <a:t>Corporate carbon goals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have tripled in ambition since 2005</a:t>
            </a: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1</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400FF"/>
                </a:solidFill>
                <a:effectLst/>
                <a:uLnTx/>
                <a:uFillTx/>
                <a:latin typeface="Arial" panose="020B0604020202020204"/>
                <a:ea typeface="+mn-ea"/>
                <a:cs typeface="+mn-cs"/>
              </a:rPr>
              <a:t>Women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occupy only 10% of top management positions in top S&amp;P companies</a:t>
            </a:r>
          </a:p>
        </p:txBody>
      </p:sp>
      <p:sp>
        <p:nvSpPr>
          <p:cNvPr id="9" name="TextBox 8">
            <a:extLst>
              <a:ext uri="{FF2B5EF4-FFF2-40B4-BE49-F238E27FC236}">
                <a16:creationId xmlns:a16="http://schemas.microsoft.com/office/drawing/2014/main" id="{3FF7BDCD-285E-4789-A864-84C2A8F70503}"/>
              </a:ext>
            </a:extLst>
          </p:cNvPr>
          <p:cNvSpPr txBox="1"/>
          <p:nvPr/>
        </p:nvSpPr>
        <p:spPr>
          <a:xfrm>
            <a:off x="320710" y="5047358"/>
            <a:ext cx="34098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Net Global CO</a:t>
            </a:r>
            <a:r>
              <a:rPr kumimoji="0" lang="en-US" sz="1200" b="1" i="0" u="none" strike="noStrike" kern="1200" cap="none" spc="0" normalizeH="0" baseline="-25000" noProof="0" dirty="0">
                <a:ln>
                  <a:noFill/>
                </a:ln>
                <a:solidFill>
                  <a:srgbClr val="000000"/>
                </a:solidFill>
                <a:effectLst/>
                <a:uLnTx/>
                <a:uFillTx/>
                <a:latin typeface="Arial" panose="020B0604020202020204"/>
                <a:ea typeface="+mn-ea"/>
                <a:cs typeface="+mn-cs"/>
              </a:rPr>
              <a:t>2</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 Emission Pathways</a:t>
            </a:r>
          </a:p>
        </p:txBody>
      </p:sp>
      <p:graphicFrame>
        <p:nvGraphicFramePr>
          <p:cNvPr id="13" name="Chart 12">
            <a:extLst>
              <a:ext uri="{FF2B5EF4-FFF2-40B4-BE49-F238E27FC236}">
                <a16:creationId xmlns:a16="http://schemas.microsoft.com/office/drawing/2014/main" id="{41D03D48-7445-446D-8CD2-A5DD9E5FB46D}"/>
              </a:ext>
            </a:extLst>
          </p:cNvPr>
          <p:cNvGraphicFramePr/>
          <p:nvPr/>
        </p:nvGraphicFramePr>
        <p:xfrm>
          <a:off x="169332" y="2884920"/>
          <a:ext cx="3718351" cy="2184400"/>
        </p:xfrm>
        <a:graphic>
          <a:graphicData uri="http://schemas.openxmlformats.org/drawingml/2006/chart">
            <c:chart xmlns:c="http://schemas.openxmlformats.org/drawingml/2006/chart" xmlns:r="http://schemas.openxmlformats.org/officeDocument/2006/relationships" r:id="rId4"/>
          </a:graphicData>
        </a:graphic>
      </p:graphicFrame>
      <p:sp>
        <p:nvSpPr>
          <p:cNvPr id="16" name="Freeform: Shape 15">
            <a:extLst>
              <a:ext uri="{FF2B5EF4-FFF2-40B4-BE49-F238E27FC236}">
                <a16:creationId xmlns:a16="http://schemas.microsoft.com/office/drawing/2014/main" id="{E3047EB5-F808-4619-9185-CD9E789F57A9}"/>
              </a:ext>
            </a:extLst>
          </p:cNvPr>
          <p:cNvSpPr/>
          <p:nvPr/>
        </p:nvSpPr>
        <p:spPr>
          <a:xfrm>
            <a:off x="1741593" y="3502140"/>
            <a:ext cx="758190" cy="1257300"/>
          </a:xfrm>
          <a:custGeom>
            <a:avLst/>
            <a:gdLst>
              <a:gd name="connsiteX0" fmla="*/ 0 w 758190"/>
              <a:gd name="connsiteY0" fmla="*/ 0 h 1257300"/>
              <a:gd name="connsiteX1" fmla="*/ 419100 w 758190"/>
              <a:gd name="connsiteY1" fmla="*/ 1257300 h 1257300"/>
              <a:gd name="connsiteX2" fmla="*/ 758190 w 758190"/>
              <a:gd name="connsiteY2" fmla="*/ 1257300 h 1257300"/>
            </a:gdLst>
            <a:ahLst/>
            <a:cxnLst>
              <a:cxn ang="0">
                <a:pos x="connsiteX0" y="connsiteY0"/>
              </a:cxn>
              <a:cxn ang="0">
                <a:pos x="connsiteX1" y="connsiteY1"/>
              </a:cxn>
              <a:cxn ang="0">
                <a:pos x="connsiteX2" y="connsiteY2"/>
              </a:cxn>
            </a:cxnLst>
            <a:rect l="l" t="t" r="r" b="b"/>
            <a:pathLst>
              <a:path w="758190" h="1257300">
                <a:moveTo>
                  <a:pt x="0" y="0"/>
                </a:moveTo>
                <a:lnTo>
                  <a:pt x="419100" y="1257300"/>
                </a:lnTo>
                <a:lnTo>
                  <a:pt x="758190" y="125730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69C01155-BDE0-4599-87FC-4B7B49BA5FA8}"/>
              </a:ext>
            </a:extLst>
          </p:cNvPr>
          <p:cNvSpPr/>
          <p:nvPr/>
        </p:nvSpPr>
        <p:spPr>
          <a:xfrm>
            <a:off x="507152" y="3505950"/>
            <a:ext cx="2827693" cy="1253490"/>
          </a:xfrm>
          <a:custGeom>
            <a:avLst/>
            <a:gdLst>
              <a:gd name="connsiteX0" fmla="*/ 0 w 2628900"/>
              <a:gd name="connsiteY0" fmla="*/ 822960 h 1253490"/>
              <a:gd name="connsiteX1" fmla="*/ 125730 w 2628900"/>
              <a:gd name="connsiteY1" fmla="*/ 769620 h 1253490"/>
              <a:gd name="connsiteX2" fmla="*/ 152400 w 2628900"/>
              <a:gd name="connsiteY2" fmla="*/ 758190 h 1253490"/>
              <a:gd name="connsiteX3" fmla="*/ 167640 w 2628900"/>
              <a:gd name="connsiteY3" fmla="*/ 716280 h 1253490"/>
              <a:gd name="connsiteX4" fmla="*/ 213360 w 2628900"/>
              <a:gd name="connsiteY4" fmla="*/ 685800 h 1253490"/>
              <a:gd name="connsiteX5" fmla="*/ 228600 w 2628900"/>
              <a:gd name="connsiteY5" fmla="*/ 670560 h 1253490"/>
              <a:gd name="connsiteX6" fmla="*/ 247650 w 2628900"/>
              <a:gd name="connsiteY6" fmla="*/ 659130 h 1253490"/>
              <a:gd name="connsiteX7" fmla="*/ 262890 w 2628900"/>
              <a:gd name="connsiteY7" fmla="*/ 655320 h 1253490"/>
              <a:gd name="connsiteX8" fmla="*/ 293370 w 2628900"/>
              <a:gd name="connsiteY8" fmla="*/ 670560 h 1253490"/>
              <a:gd name="connsiteX9" fmla="*/ 300990 w 2628900"/>
              <a:gd name="connsiteY9" fmla="*/ 632460 h 1253490"/>
              <a:gd name="connsiteX10" fmla="*/ 327660 w 2628900"/>
              <a:gd name="connsiteY10" fmla="*/ 628650 h 1253490"/>
              <a:gd name="connsiteX11" fmla="*/ 342900 w 2628900"/>
              <a:gd name="connsiteY11" fmla="*/ 605790 h 1253490"/>
              <a:gd name="connsiteX12" fmla="*/ 365760 w 2628900"/>
              <a:gd name="connsiteY12" fmla="*/ 590550 h 1253490"/>
              <a:gd name="connsiteX13" fmla="*/ 388620 w 2628900"/>
              <a:gd name="connsiteY13" fmla="*/ 613410 h 1253490"/>
              <a:gd name="connsiteX14" fmla="*/ 422910 w 2628900"/>
              <a:gd name="connsiteY14" fmla="*/ 624840 h 1253490"/>
              <a:gd name="connsiteX15" fmla="*/ 434340 w 2628900"/>
              <a:gd name="connsiteY15" fmla="*/ 621030 h 1253490"/>
              <a:gd name="connsiteX16" fmla="*/ 476250 w 2628900"/>
              <a:gd name="connsiteY16" fmla="*/ 567690 h 1253490"/>
              <a:gd name="connsiteX17" fmla="*/ 510540 w 2628900"/>
              <a:gd name="connsiteY17" fmla="*/ 529590 h 1253490"/>
              <a:gd name="connsiteX18" fmla="*/ 537210 w 2628900"/>
              <a:gd name="connsiteY18" fmla="*/ 487680 h 1253490"/>
              <a:gd name="connsiteX19" fmla="*/ 560070 w 2628900"/>
              <a:gd name="connsiteY19" fmla="*/ 487680 h 1253490"/>
              <a:gd name="connsiteX20" fmla="*/ 613410 w 2628900"/>
              <a:gd name="connsiteY20" fmla="*/ 487680 h 1253490"/>
              <a:gd name="connsiteX21" fmla="*/ 636270 w 2628900"/>
              <a:gd name="connsiteY21" fmla="*/ 480060 h 1253490"/>
              <a:gd name="connsiteX22" fmla="*/ 659130 w 2628900"/>
              <a:gd name="connsiteY22" fmla="*/ 472440 h 1253490"/>
              <a:gd name="connsiteX23" fmla="*/ 681990 w 2628900"/>
              <a:gd name="connsiteY23" fmla="*/ 445770 h 1253490"/>
              <a:gd name="connsiteX24" fmla="*/ 697230 w 2628900"/>
              <a:gd name="connsiteY24" fmla="*/ 365760 h 1253490"/>
              <a:gd name="connsiteX25" fmla="*/ 712470 w 2628900"/>
              <a:gd name="connsiteY25" fmla="*/ 422910 h 1253490"/>
              <a:gd name="connsiteX26" fmla="*/ 723900 w 2628900"/>
              <a:gd name="connsiteY26" fmla="*/ 453390 h 1253490"/>
              <a:gd name="connsiteX27" fmla="*/ 742950 w 2628900"/>
              <a:gd name="connsiteY27" fmla="*/ 453390 h 1253490"/>
              <a:gd name="connsiteX28" fmla="*/ 750570 w 2628900"/>
              <a:gd name="connsiteY28" fmla="*/ 426720 h 1253490"/>
              <a:gd name="connsiteX29" fmla="*/ 769620 w 2628900"/>
              <a:gd name="connsiteY29" fmla="*/ 419100 h 1253490"/>
              <a:gd name="connsiteX30" fmla="*/ 788670 w 2628900"/>
              <a:gd name="connsiteY30" fmla="*/ 384810 h 1253490"/>
              <a:gd name="connsiteX31" fmla="*/ 811530 w 2628900"/>
              <a:gd name="connsiteY31" fmla="*/ 358140 h 1253490"/>
              <a:gd name="connsiteX32" fmla="*/ 826770 w 2628900"/>
              <a:gd name="connsiteY32" fmla="*/ 316230 h 1253490"/>
              <a:gd name="connsiteX33" fmla="*/ 849630 w 2628900"/>
              <a:gd name="connsiteY33" fmla="*/ 297180 h 1253490"/>
              <a:gd name="connsiteX34" fmla="*/ 857250 w 2628900"/>
              <a:gd name="connsiteY34" fmla="*/ 270510 h 1253490"/>
              <a:gd name="connsiteX35" fmla="*/ 899160 w 2628900"/>
              <a:gd name="connsiteY35" fmla="*/ 247650 h 1253490"/>
              <a:gd name="connsiteX36" fmla="*/ 922020 w 2628900"/>
              <a:gd name="connsiteY36" fmla="*/ 194310 h 1253490"/>
              <a:gd name="connsiteX37" fmla="*/ 941070 w 2628900"/>
              <a:gd name="connsiteY37" fmla="*/ 144780 h 1253490"/>
              <a:gd name="connsiteX38" fmla="*/ 982980 w 2628900"/>
              <a:gd name="connsiteY38" fmla="*/ 114300 h 1253490"/>
              <a:gd name="connsiteX39" fmla="*/ 990600 w 2628900"/>
              <a:gd name="connsiteY39" fmla="*/ 87630 h 1253490"/>
              <a:gd name="connsiteX40" fmla="*/ 1024890 w 2628900"/>
              <a:gd name="connsiteY40" fmla="*/ 80010 h 1253490"/>
              <a:gd name="connsiteX41" fmla="*/ 1062990 w 2628900"/>
              <a:gd name="connsiteY41" fmla="*/ 68580 h 1253490"/>
              <a:gd name="connsiteX42" fmla="*/ 1097280 w 2628900"/>
              <a:gd name="connsiteY42" fmla="*/ 60960 h 1253490"/>
              <a:gd name="connsiteX43" fmla="*/ 1135380 w 2628900"/>
              <a:gd name="connsiteY43" fmla="*/ 38100 h 1253490"/>
              <a:gd name="connsiteX44" fmla="*/ 1146810 w 2628900"/>
              <a:gd name="connsiteY44" fmla="*/ 0 h 1253490"/>
              <a:gd name="connsiteX45" fmla="*/ 1813560 w 2628900"/>
              <a:gd name="connsiteY45" fmla="*/ 1253490 h 1253490"/>
              <a:gd name="connsiteX46" fmla="*/ 2628900 w 2628900"/>
              <a:gd name="connsiteY46" fmla="*/ 1253490 h 1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8900" h="1253490">
                <a:moveTo>
                  <a:pt x="0" y="822960"/>
                </a:moveTo>
                <a:lnTo>
                  <a:pt x="125730" y="769620"/>
                </a:lnTo>
                <a:lnTo>
                  <a:pt x="152400" y="758190"/>
                </a:lnTo>
                <a:lnTo>
                  <a:pt x="167640" y="716280"/>
                </a:lnTo>
                <a:lnTo>
                  <a:pt x="213360" y="685800"/>
                </a:lnTo>
                <a:lnTo>
                  <a:pt x="228600" y="670560"/>
                </a:lnTo>
                <a:lnTo>
                  <a:pt x="247650" y="659130"/>
                </a:lnTo>
                <a:lnTo>
                  <a:pt x="262890" y="655320"/>
                </a:lnTo>
                <a:lnTo>
                  <a:pt x="293370" y="670560"/>
                </a:lnTo>
                <a:lnTo>
                  <a:pt x="300990" y="632460"/>
                </a:lnTo>
                <a:lnTo>
                  <a:pt x="327660" y="628650"/>
                </a:lnTo>
                <a:lnTo>
                  <a:pt x="342900" y="605790"/>
                </a:lnTo>
                <a:lnTo>
                  <a:pt x="365760" y="590550"/>
                </a:lnTo>
                <a:lnTo>
                  <a:pt x="388620" y="613410"/>
                </a:lnTo>
                <a:lnTo>
                  <a:pt x="422910" y="624840"/>
                </a:lnTo>
                <a:lnTo>
                  <a:pt x="434340" y="621030"/>
                </a:lnTo>
                <a:lnTo>
                  <a:pt x="476250" y="567690"/>
                </a:lnTo>
                <a:lnTo>
                  <a:pt x="510540" y="529590"/>
                </a:lnTo>
                <a:lnTo>
                  <a:pt x="537210" y="487680"/>
                </a:lnTo>
                <a:lnTo>
                  <a:pt x="560070" y="487680"/>
                </a:lnTo>
                <a:lnTo>
                  <a:pt x="613410" y="487680"/>
                </a:lnTo>
                <a:lnTo>
                  <a:pt x="636270" y="480060"/>
                </a:lnTo>
                <a:lnTo>
                  <a:pt x="659130" y="472440"/>
                </a:lnTo>
                <a:lnTo>
                  <a:pt x="681990" y="445770"/>
                </a:lnTo>
                <a:lnTo>
                  <a:pt x="697230" y="365760"/>
                </a:lnTo>
                <a:lnTo>
                  <a:pt x="712470" y="422910"/>
                </a:lnTo>
                <a:lnTo>
                  <a:pt x="723900" y="453390"/>
                </a:lnTo>
                <a:lnTo>
                  <a:pt x="742950" y="453390"/>
                </a:lnTo>
                <a:lnTo>
                  <a:pt x="750570" y="426720"/>
                </a:lnTo>
                <a:lnTo>
                  <a:pt x="769620" y="419100"/>
                </a:lnTo>
                <a:lnTo>
                  <a:pt x="788670" y="384810"/>
                </a:lnTo>
                <a:lnTo>
                  <a:pt x="811530" y="358140"/>
                </a:lnTo>
                <a:lnTo>
                  <a:pt x="826770" y="316230"/>
                </a:lnTo>
                <a:lnTo>
                  <a:pt x="849630" y="297180"/>
                </a:lnTo>
                <a:lnTo>
                  <a:pt x="857250" y="270510"/>
                </a:lnTo>
                <a:lnTo>
                  <a:pt x="899160" y="247650"/>
                </a:lnTo>
                <a:lnTo>
                  <a:pt x="922020" y="194310"/>
                </a:lnTo>
                <a:lnTo>
                  <a:pt x="941070" y="144780"/>
                </a:lnTo>
                <a:lnTo>
                  <a:pt x="982980" y="114300"/>
                </a:lnTo>
                <a:lnTo>
                  <a:pt x="990600" y="87630"/>
                </a:lnTo>
                <a:lnTo>
                  <a:pt x="1024890" y="80010"/>
                </a:lnTo>
                <a:lnTo>
                  <a:pt x="1062990" y="68580"/>
                </a:lnTo>
                <a:lnTo>
                  <a:pt x="1097280" y="60960"/>
                </a:lnTo>
                <a:lnTo>
                  <a:pt x="1135380" y="38100"/>
                </a:lnTo>
                <a:lnTo>
                  <a:pt x="1146810" y="0"/>
                </a:lnTo>
                <a:lnTo>
                  <a:pt x="1813560" y="1253490"/>
                </a:lnTo>
                <a:lnTo>
                  <a:pt x="2628900" y="1253490"/>
                </a:ln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63B79F59-6884-41D0-9D09-298C678F328F}"/>
              </a:ext>
            </a:extLst>
          </p:cNvPr>
          <p:cNvSpPr txBox="1"/>
          <p:nvPr/>
        </p:nvSpPr>
        <p:spPr>
          <a:xfrm>
            <a:off x="2129892" y="3469489"/>
            <a:ext cx="16428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CO</a:t>
            </a:r>
            <a:r>
              <a:rPr kumimoji="0" lang="en-US" sz="1050" b="0" i="0" u="none" strike="noStrike" kern="1200" cap="none" spc="0" normalizeH="0" baseline="-25000" noProof="0" dirty="0">
                <a:ln>
                  <a:noFill/>
                </a:ln>
                <a:solidFill>
                  <a:srgbClr val="000000"/>
                </a:solidFill>
                <a:effectLst/>
                <a:uLnTx/>
                <a:uFillTx/>
                <a:latin typeface="Arial" panose="020B0604020202020204"/>
                <a:ea typeface="+mn-ea"/>
                <a:cs typeface="+mn-cs"/>
              </a:rPr>
              <a:t>2</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emissions must decline from 2020 to reach net zero in 2055 or</a:t>
            </a:r>
            <a:r>
              <a:rPr kumimoji="0" lang="en-US" sz="105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2040</a:t>
            </a:r>
          </a:p>
        </p:txBody>
      </p:sp>
      <p:sp>
        <p:nvSpPr>
          <p:cNvPr id="46" name="TextBox 45">
            <a:extLst>
              <a:ext uri="{FF2B5EF4-FFF2-40B4-BE49-F238E27FC236}">
                <a16:creationId xmlns:a16="http://schemas.microsoft.com/office/drawing/2014/main" id="{4802E6CD-B848-494D-93A0-2E1FEE389B65}"/>
              </a:ext>
            </a:extLst>
          </p:cNvPr>
          <p:cNvSpPr txBox="1"/>
          <p:nvPr/>
        </p:nvSpPr>
        <p:spPr>
          <a:xfrm>
            <a:off x="599101" y="3007717"/>
            <a:ext cx="24371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Our 2030 Commitments are Aligned </a:t>
            </a:r>
            <a:b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with the Paris Climate Agreement</a:t>
            </a:r>
          </a:p>
        </p:txBody>
      </p:sp>
      <p:cxnSp>
        <p:nvCxnSpPr>
          <p:cNvPr id="29" name="Straight Connector 28">
            <a:extLst>
              <a:ext uri="{FF2B5EF4-FFF2-40B4-BE49-F238E27FC236}">
                <a16:creationId xmlns:a16="http://schemas.microsoft.com/office/drawing/2014/main" id="{ECBB3CBF-D8CC-434A-9AC8-AFA03D489EE9}"/>
              </a:ext>
            </a:extLst>
          </p:cNvPr>
          <p:cNvCxnSpPr>
            <a:cxnSpLocks/>
          </p:cNvCxnSpPr>
          <p:nvPr/>
        </p:nvCxnSpPr>
        <p:spPr>
          <a:xfrm>
            <a:off x="1806785" y="3370060"/>
            <a:ext cx="0" cy="1416050"/>
          </a:xfrm>
          <a:prstGeom prst="line">
            <a:avLst/>
          </a:prstGeom>
          <a:ln w="25400">
            <a:solidFill>
              <a:srgbClr val="6400FF"/>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7B75430-FD91-4EE6-B6DD-0F753D0EF265}"/>
              </a:ext>
            </a:extLst>
          </p:cNvPr>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a:xfrm>
            <a:off x="10617378" y="6195061"/>
            <a:ext cx="1228147" cy="361477"/>
          </a:xfrm>
          <a:prstGeom prst="rect">
            <a:avLst/>
          </a:prstGeom>
        </p:spPr>
      </p:pic>
      <p:grpSp>
        <p:nvGrpSpPr>
          <p:cNvPr id="18" name="Group 17">
            <a:extLst>
              <a:ext uri="{FF2B5EF4-FFF2-40B4-BE49-F238E27FC236}">
                <a16:creationId xmlns:a16="http://schemas.microsoft.com/office/drawing/2014/main" id="{79889A31-9A1C-45AB-893E-4C639806F544}"/>
              </a:ext>
            </a:extLst>
          </p:cNvPr>
          <p:cNvGrpSpPr/>
          <p:nvPr/>
        </p:nvGrpSpPr>
        <p:grpSpPr>
          <a:xfrm>
            <a:off x="312851" y="5934649"/>
            <a:ext cx="1611905" cy="382827"/>
            <a:chOff x="1524000" y="2796540"/>
            <a:chExt cx="9144000" cy="2171700"/>
          </a:xfrm>
        </p:grpSpPr>
        <p:pic>
          <p:nvPicPr>
            <p:cNvPr id="19" name="Picture 10" descr="Sustainalytics and their sustainability vision | UrbanizeHub">
              <a:extLst>
                <a:ext uri="{FF2B5EF4-FFF2-40B4-BE49-F238E27FC236}">
                  <a16:creationId xmlns:a16="http://schemas.microsoft.com/office/drawing/2014/main" id="{A5B14719-D944-46D6-BE85-8807A613A98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524000" y="2796540"/>
              <a:ext cx="19812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ustainalytics and their sustainability vision | UrbanizeHub">
              <a:extLst>
                <a:ext uri="{FF2B5EF4-FFF2-40B4-BE49-F238E27FC236}">
                  <a16:creationId xmlns:a16="http://schemas.microsoft.com/office/drawing/2014/main" id="{C5F1AF6D-BD01-45F3-ABF8-552B1B99086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573780" y="3482340"/>
              <a:ext cx="7094220" cy="110236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A620165B-7B31-45BF-84F0-B8B6212AA149}"/>
              </a:ext>
            </a:extLst>
          </p:cNvPr>
          <p:cNvSpPr txBox="1"/>
          <p:nvPr/>
        </p:nvSpPr>
        <p:spPr>
          <a:xfrm>
            <a:off x="2152358" y="5830600"/>
            <a:ext cx="1925868" cy="590931"/>
          </a:xfrm>
          <a:prstGeom prst="rect">
            <a:avLst/>
          </a:prstGeom>
          <a:noFill/>
        </p:spPr>
        <p:txBody>
          <a:bodyPr wrap="square" rtlCol="0" anchor="ctr">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mn-cs"/>
              </a:rPr>
              <a:t>Scored in top decile globally. Identified as “Industry Leader”</a:t>
            </a:r>
          </a:p>
        </p:txBody>
      </p:sp>
      <p:sp>
        <p:nvSpPr>
          <p:cNvPr id="23" name="Rectangle 22">
            <a:extLst>
              <a:ext uri="{FF2B5EF4-FFF2-40B4-BE49-F238E27FC236}">
                <a16:creationId xmlns:a16="http://schemas.microsoft.com/office/drawing/2014/main" id="{F53093DC-7A6F-4518-8CB9-B28425FD907E}"/>
              </a:ext>
            </a:extLst>
          </p:cNvPr>
          <p:cNvSpPr/>
          <p:nvPr/>
        </p:nvSpPr>
        <p:spPr>
          <a:xfrm>
            <a:off x="-135027" y="5659621"/>
            <a:ext cx="8144493" cy="876645"/>
          </a:xfrm>
          <a:prstGeom prst="rect">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wrap="square" rIns="182880" anchor="ctr">
            <a:noAutofit/>
          </a:bodyPr>
          <a:lstStyle/>
          <a:p>
            <a:pPr marL="358775" marR="0" lvl="0" indent="0" algn="l" defTabSz="914400" rtl="0" eaLnBrk="1" fontAlgn="auto" latinLnBrk="0" hangingPunct="1">
              <a:lnSpc>
                <a:spcPct val="105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27A2DA37-38B8-4503-A71D-CA1E5C714E72}"/>
              </a:ext>
            </a:extLst>
          </p:cNvPr>
          <p:cNvCxnSpPr/>
          <p:nvPr/>
        </p:nvCxnSpPr>
        <p:spPr>
          <a:xfrm>
            <a:off x="4317404" y="5760928"/>
            <a:ext cx="0" cy="656805"/>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E017240-D6D8-42CF-B984-B8C4B8931A52}"/>
              </a:ext>
            </a:extLst>
          </p:cNvPr>
          <p:cNvSpPr txBox="1"/>
          <p:nvPr/>
        </p:nvSpPr>
        <p:spPr>
          <a:xfrm>
            <a:off x="110326" y="6630242"/>
            <a:ext cx="34146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Source: Project Drawdown, BCG and internal calculations</a:t>
            </a:r>
          </a:p>
        </p:txBody>
      </p:sp>
      <p:pic>
        <p:nvPicPr>
          <p:cNvPr id="30" name="Picture 29">
            <a:extLst>
              <a:ext uri="{FF2B5EF4-FFF2-40B4-BE49-F238E27FC236}">
                <a16:creationId xmlns:a16="http://schemas.microsoft.com/office/drawing/2014/main" id="{1CA165C0-2A8E-4DEF-939C-1C53EBC25BBA}"/>
              </a:ext>
            </a:extLst>
          </p:cNvPr>
          <p:cNvPicPr>
            <a:picLocks noChangeAspect="1"/>
          </p:cNvPicPr>
          <p:nvPr/>
        </p:nvPicPr>
        <p:blipFill>
          <a:blip r:embed="rId8"/>
          <a:stretch>
            <a:fillRect/>
          </a:stretch>
        </p:blipFill>
        <p:spPr>
          <a:xfrm>
            <a:off x="4424700" y="5934649"/>
            <a:ext cx="1370500" cy="306483"/>
          </a:xfrm>
          <a:prstGeom prst="rect">
            <a:avLst/>
          </a:prstGeom>
        </p:spPr>
      </p:pic>
      <p:sp>
        <p:nvSpPr>
          <p:cNvPr id="31" name="TextBox 30">
            <a:extLst>
              <a:ext uri="{FF2B5EF4-FFF2-40B4-BE49-F238E27FC236}">
                <a16:creationId xmlns:a16="http://schemas.microsoft.com/office/drawing/2014/main" id="{74732563-0351-436A-9D44-4BBCF7802CF5}"/>
              </a:ext>
            </a:extLst>
          </p:cNvPr>
          <p:cNvSpPr txBox="1">
            <a:spLocks/>
          </p:cNvSpPr>
          <p:nvPr/>
        </p:nvSpPr>
        <p:spPr bwMode="auto">
          <a:xfrm>
            <a:off x="5892869" y="5813570"/>
            <a:ext cx="2096194" cy="54864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91440" rIns="91440" bIns="91440" numCol="1" rtlCol="0" anchor="ctr" anchorCtr="0" compatLnSpc="1">
            <a:prstTxWarp prst="textNoShape">
              <a:avLst/>
            </a:prstTxWarp>
            <a:noAutofit/>
          </a:bodyPr>
          <a:lstStyle/>
          <a:p>
            <a:pPr marL="0" marR="0" lvl="0" indent="0" algn="l" defTabSz="685800" rtl="0" eaLnBrk="1" fontAlgn="auto" latinLnBrk="0" hangingPunct="1">
              <a:lnSpc>
                <a:spcPct val="100000"/>
              </a:lnSpc>
              <a:spcBef>
                <a:spcPts val="450"/>
              </a:spcBef>
              <a:spcAft>
                <a:spcPts val="0"/>
              </a:spcAft>
              <a:buClr>
                <a:srgbClr val="D52B1E"/>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mn-cs"/>
              </a:rPr>
              <a:t>#26 in 2021</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mn-cs"/>
              </a:rPr>
              <a:t>of 100 Most Sustainable Public Companies Globally</a:t>
            </a:r>
          </a:p>
        </p:txBody>
      </p:sp>
    </p:spTree>
    <p:extLst>
      <p:ext uri="{BB962C8B-B14F-4D97-AF65-F5344CB8AC3E}">
        <p14:creationId xmlns:p14="http://schemas.microsoft.com/office/powerpoint/2010/main" val="12461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all building&#10;&#10;Description automatically generated">
            <a:extLst>
              <a:ext uri="{FF2B5EF4-FFF2-40B4-BE49-F238E27FC236}">
                <a16:creationId xmlns:a16="http://schemas.microsoft.com/office/drawing/2014/main" id="{7442B013-6E1B-4A31-B793-561EC71522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793265"/>
            <a:ext cx="12192000" cy="1064735"/>
          </a:xfrm>
          <a:prstGeom prst="rect">
            <a:avLst/>
          </a:prstGeom>
        </p:spPr>
      </p:pic>
      <p:sp>
        <p:nvSpPr>
          <p:cNvPr id="2" name="Rectangle 1">
            <a:extLst>
              <a:ext uri="{FF2B5EF4-FFF2-40B4-BE49-F238E27FC236}">
                <a16:creationId xmlns:a16="http://schemas.microsoft.com/office/drawing/2014/main" id="{2809BDBD-2E37-44E1-B519-CC0BACE5E890}"/>
              </a:ext>
            </a:extLst>
          </p:cNvPr>
          <p:cNvSpPr>
            <a:spLocks/>
          </p:cNvSpPr>
          <p:nvPr/>
        </p:nvSpPr>
        <p:spPr>
          <a:xfrm>
            <a:off x="7408107" y="5793265"/>
            <a:ext cx="4783894" cy="1064735"/>
          </a:xfrm>
          <a:prstGeom prst="rect">
            <a:avLst/>
          </a:prstGeom>
          <a:gradFill>
            <a:gsLst>
              <a:gs pos="0">
                <a:srgbClr val="4C525A">
                  <a:alpha val="0"/>
                </a:srgbClr>
              </a:gs>
              <a:gs pos="100000">
                <a:srgbClr val="6785A1">
                  <a:alpha val="8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65B947A-D0A4-481D-AFFD-6715F657760B}"/>
              </a:ext>
            </a:extLst>
          </p:cNvPr>
          <p:cNvSpPr>
            <a:spLocks/>
          </p:cNvSpPr>
          <p:nvPr/>
        </p:nvSpPr>
        <p:spPr>
          <a:xfrm>
            <a:off x="0" y="5605967"/>
            <a:ext cx="12192000" cy="131784"/>
          </a:xfrm>
          <a:prstGeom prst="rect">
            <a:avLst/>
          </a:prstGeom>
          <a:solidFill>
            <a:schemeClr val="bg1">
              <a:alpha val="67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E0781C24-C33C-4750-8C64-2C7AE2DE9DB8}"/>
              </a:ext>
            </a:extLst>
          </p:cNvPr>
          <p:cNvSpPr>
            <a:spLocks/>
          </p:cNvSpPr>
          <p:nvPr/>
        </p:nvSpPr>
        <p:spPr>
          <a:xfrm>
            <a:off x="7345681" y="1351669"/>
            <a:ext cx="474781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Growth with Fewer Resources</a:t>
            </a:r>
          </a:p>
        </p:txBody>
      </p:sp>
      <p:sp>
        <p:nvSpPr>
          <p:cNvPr id="62" name="TextBox 61">
            <a:extLst>
              <a:ext uri="{FF2B5EF4-FFF2-40B4-BE49-F238E27FC236}">
                <a16:creationId xmlns:a16="http://schemas.microsoft.com/office/drawing/2014/main" id="{75F1BC99-A151-442E-A39B-26656679B58F}"/>
              </a:ext>
            </a:extLst>
          </p:cNvPr>
          <p:cNvSpPr txBox="1"/>
          <p:nvPr/>
        </p:nvSpPr>
        <p:spPr>
          <a:xfrm>
            <a:off x="396070" y="4114716"/>
            <a:ext cx="2341824" cy="1046843"/>
          </a:xfrm>
          <a:prstGeom prst="rect">
            <a:avLst/>
          </a:prstGeom>
          <a:noFill/>
        </p:spPr>
        <p:txBody>
          <a:bodyPr wrap="square" lIns="0" tIns="0" rIns="0" bIns="0" anchor="t">
            <a:no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ctr" defTabSz="60960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F11F3"/>
                </a:solidFill>
                <a:effectLst/>
                <a:uLnTx/>
                <a:uFillTx/>
                <a:latin typeface="Arial" panose="020B0604020202020204"/>
                <a:ea typeface="+mn-ea"/>
                <a:cs typeface="Arial" panose="020B0604020202020204" pitchFamily="34" charset="0"/>
              </a:rPr>
              <a:t>50%</a:t>
            </a:r>
            <a:br>
              <a:rPr kumimoji="0" lang="en-US" sz="1600" b="0" i="0" u="none" strike="noStrike" kern="1200" cap="none" spc="0" normalizeH="0" baseline="0" noProof="0" dirty="0">
                <a:ln>
                  <a:noFill/>
                </a:ln>
                <a:solidFill>
                  <a:srgbClr val="676767"/>
                </a:solidFill>
                <a:effectLst/>
                <a:uLnTx/>
                <a:uFillTx/>
                <a:latin typeface="Arial" panose="020B0604020202020204"/>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Reduction in the GHG refrigerant footprint of our product portfolio</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63" name="TextBox 62">
            <a:extLst>
              <a:ext uri="{FF2B5EF4-FFF2-40B4-BE49-F238E27FC236}">
                <a16:creationId xmlns:a16="http://schemas.microsoft.com/office/drawing/2014/main" id="{B046D3A0-0518-4245-A7FD-C87EAB7B0B02}"/>
              </a:ext>
            </a:extLst>
          </p:cNvPr>
          <p:cNvSpPr txBox="1">
            <a:spLocks/>
          </p:cNvSpPr>
          <p:nvPr/>
        </p:nvSpPr>
        <p:spPr>
          <a:xfrm>
            <a:off x="433520" y="2098827"/>
            <a:ext cx="2341824" cy="798684"/>
          </a:xfrm>
          <a:prstGeom prst="rect">
            <a:avLst/>
          </a:prstGeom>
          <a:noFill/>
        </p:spPr>
        <p:txBody>
          <a:bodyPr wrap="square" lIns="0" tIns="0" rIns="0" bIns="0" anchor="t">
            <a:no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ctr" defTabSz="60960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F11F3"/>
                </a:solidFill>
                <a:effectLst/>
                <a:uLnTx/>
                <a:uFillTx/>
                <a:latin typeface="Arial" panose="020B0604020202020204"/>
                <a:ea typeface="+mn-ea"/>
                <a:cs typeface="Arial" panose="020B0604020202020204" pitchFamily="34" charset="0"/>
              </a:rPr>
              <a:t>35%</a:t>
            </a:r>
            <a:br>
              <a:rPr kumimoji="0" lang="en-US" sz="1600" b="0" i="0" u="none" strike="noStrike" kern="1200" cap="none" spc="0" normalizeH="0" baseline="0" noProof="0" dirty="0">
                <a:ln>
                  <a:noFill/>
                </a:ln>
                <a:solidFill>
                  <a:srgbClr val="676767"/>
                </a:solidFill>
                <a:effectLst/>
                <a:uLnTx/>
                <a:uFillTx/>
                <a:latin typeface="Arial" panose="020B0604020202020204"/>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Reduction in GHG </a:t>
            </a:r>
            <a:b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footprint of our operations</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64" name="Rectangle 63">
            <a:extLst>
              <a:ext uri="{FF2B5EF4-FFF2-40B4-BE49-F238E27FC236}">
                <a16:creationId xmlns:a16="http://schemas.microsoft.com/office/drawing/2014/main" id="{3A4CC54B-642C-4285-8C88-D22E1FEB1BD5}"/>
              </a:ext>
            </a:extLst>
          </p:cNvPr>
          <p:cNvSpPr>
            <a:spLocks/>
          </p:cNvSpPr>
          <p:nvPr/>
        </p:nvSpPr>
        <p:spPr bwMode="auto">
          <a:xfrm>
            <a:off x="314878" y="235183"/>
            <a:ext cx="10535572" cy="1028250"/>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6400FF"/>
                </a:solidFill>
                <a:effectLst/>
                <a:uLnTx/>
                <a:uFillTx/>
                <a:latin typeface="Arial" panose="020B0604020202020204"/>
                <a:ea typeface="+mn-ea"/>
                <a:cs typeface="+mn-cs"/>
              </a:rPr>
              <a:t>We exceeded our 2020 environmental commitments early …</a:t>
            </a:r>
            <a:endParaRPr kumimoji="0" lang="en-US" sz="3000" b="1" i="0" u="none" strike="noStrike" kern="1200" cap="none" spc="0" normalizeH="0" baseline="0" noProof="0" dirty="0">
              <a:ln>
                <a:noFill/>
              </a:ln>
              <a:solidFill>
                <a:srgbClr val="6400FF"/>
              </a:solidFill>
              <a:effectLst/>
              <a:uLnTx/>
              <a:uFillTx/>
              <a:latin typeface="Arial" panose="020B0604020202020204"/>
              <a:ea typeface="+mn-ea"/>
              <a:cs typeface="+mn-cs"/>
            </a:endParaRPr>
          </a:p>
        </p:txBody>
      </p:sp>
      <p:cxnSp>
        <p:nvCxnSpPr>
          <p:cNvPr id="68" name="Straight Connector 67">
            <a:extLst>
              <a:ext uri="{FF2B5EF4-FFF2-40B4-BE49-F238E27FC236}">
                <a16:creationId xmlns:a16="http://schemas.microsoft.com/office/drawing/2014/main" id="{C550D032-937F-4AC0-9E90-025C2F4665C5}"/>
              </a:ext>
            </a:extLst>
          </p:cNvPr>
          <p:cNvCxnSpPr>
            <a:cxnSpLocks/>
          </p:cNvCxnSpPr>
          <p:nvPr/>
        </p:nvCxnSpPr>
        <p:spPr>
          <a:xfrm>
            <a:off x="309880" y="3672813"/>
            <a:ext cx="2532380" cy="0"/>
          </a:xfrm>
          <a:prstGeom prst="line">
            <a:avLst/>
          </a:prstGeom>
          <a:solidFill>
            <a:schemeClr val="accent1"/>
          </a:solidFill>
          <a:ln w="12700"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Straight Connector 68">
            <a:extLst>
              <a:ext uri="{FF2B5EF4-FFF2-40B4-BE49-F238E27FC236}">
                <a16:creationId xmlns:a16="http://schemas.microsoft.com/office/drawing/2014/main" id="{B9A67B55-A8E1-427F-A97B-4D681FCA5A5D}"/>
              </a:ext>
            </a:extLst>
          </p:cNvPr>
          <p:cNvCxnSpPr>
            <a:cxnSpLocks/>
          </p:cNvCxnSpPr>
          <p:nvPr/>
        </p:nvCxnSpPr>
        <p:spPr>
          <a:xfrm>
            <a:off x="3078866" y="3672813"/>
            <a:ext cx="3984874" cy="0"/>
          </a:xfrm>
          <a:prstGeom prst="line">
            <a:avLst/>
          </a:prstGeom>
          <a:solidFill>
            <a:schemeClr val="accent1"/>
          </a:solidFill>
          <a:ln w="12700"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1" name="Rectangle 80">
            <a:extLst>
              <a:ext uri="{FF2B5EF4-FFF2-40B4-BE49-F238E27FC236}">
                <a16:creationId xmlns:a16="http://schemas.microsoft.com/office/drawing/2014/main" id="{1C294F97-9F21-4A7B-AF8C-82A342668BD7}"/>
              </a:ext>
            </a:extLst>
          </p:cNvPr>
          <p:cNvSpPr/>
          <p:nvPr/>
        </p:nvSpPr>
        <p:spPr>
          <a:xfrm>
            <a:off x="233749" y="1351669"/>
            <a:ext cx="2684641" cy="356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Commitment</a:t>
            </a:r>
          </a:p>
        </p:txBody>
      </p:sp>
      <p:sp>
        <p:nvSpPr>
          <p:cNvPr id="82" name="Rectangle 81">
            <a:extLst>
              <a:ext uri="{FF2B5EF4-FFF2-40B4-BE49-F238E27FC236}">
                <a16:creationId xmlns:a16="http://schemas.microsoft.com/office/drawing/2014/main" id="{03EB90DE-2E84-417B-8E2D-B22452093B03}"/>
              </a:ext>
            </a:extLst>
          </p:cNvPr>
          <p:cNvSpPr>
            <a:spLocks/>
          </p:cNvSpPr>
          <p:nvPr/>
        </p:nvSpPr>
        <p:spPr>
          <a:xfrm>
            <a:off x="3200629" y="1351669"/>
            <a:ext cx="3764052" cy="356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Result</a:t>
            </a:r>
          </a:p>
        </p:txBody>
      </p:sp>
      <p:sp>
        <p:nvSpPr>
          <p:cNvPr id="83" name="TextBox 82">
            <a:extLst>
              <a:ext uri="{FF2B5EF4-FFF2-40B4-BE49-F238E27FC236}">
                <a16:creationId xmlns:a16="http://schemas.microsoft.com/office/drawing/2014/main" id="{9EE908A2-AEC3-404F-86FD-DED162D68B72}"/>
              </a:ext>
            </a:extLst>
          </p:cNvPr>
          <p:cNvSpPr txBox="1">
            <a:spLocks/>
          </p:cNvSpPr>
          <p:nvPr/>
        </p:nvSpPr>
        <p:spPr bwMode="auto">
          <a:xfrm>
            <a:off x="3143680" y="1582598"/>
            <a:ext cx="1493910" cy="89255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91440" rIns="91440" bIns="91440" numCol="1" rtlCol="0" anchor="t" anchorCtr="0" compatLnSpc="1">
            <a:prstTxWarp prst="textNoShape">
              <a:avLst/>
            </a:prstTxWarp>
            <a:spAutoFit/>
          </a:bodyPr>
          <a:lstStyle/>
          <a:p>
            <a:pPr marL="0" marR="0" lvl="0" indent="0" algn="ctr" defTabSz="685800" rtl="0" eaLnBrk="1" fontAlgn="auto" latinLnBrk="0" hangingPunct="1">
              <a:lnSpc>
                <a:spcPct val="100000"/>
              </a:lnSpc>
              <a:spcBef>
                <a:spcPts val="450"/>
              </a:spcBef>
              <a:spcAft>
                <a:spcPts val="0"/>
              </a:spcAft>
              <a:buClr>
                <a:srgbClr val="D52B1E"/>
              </a:buClr>
              <a:buSzTx/>
              <a:buFontTx/>
              <a:buNone/>
              <a:tabLst/>
              <a:defRPr/>
            </a:pPr>
            <a:r>
              <a:rPr kumimoji="0" lang="en-US" sz="2400" b="1" i="0" u="none" strike="noStrike" kern="1200" cap="none" spc="0" normalizeH="0" baseline="0" noProof="0" dirty="0">
                <a:ln>
                  <a:noFill/>
                </a:ln>
                <a:solidFill>
                  <a:srgbClr val="6400FF"/>
                </a:solidFill>
                <a:effectLst/>
                <a:uLnTx/>
                <a:uFillTx/>
                <a:latin typeface="Arial" panose="020B0604020202020204"/>
                <a:ea typeface="+mn-ea"/>
                <a:cs typeface="+mn-cs"/>
              </a:rPr>
              <a:t>+24%</a:t>
            </a:r>
            <a:br>
              <a:rPr kumimoji="0" lang="en-US" sz="11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increase in energy efficiency</a:t>
            </a:r>
            <a:endParaRPr kumimoji="0" lang="en-US" sz="105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p:txBody>
      </p:sp>
      <p:sp>
        <p:nvSpPr>
          <p:cNvPr id="84" name="Content Placeholder 3">
            <a:extLst>
              <a:ext uri="{FF2B5EF4-FFF2-40B4-BE49-F238E27FC236}">
                <a16:creationId xmlns:a16="http://schemas.microsoft.com/office/drawing/2014/main" id="{91B92D71-5AA3-42B4-8097-21EACA4B8982}"/>
              </a:ext>
            </a:extLst>
          </p:cNvPr>
          <p:cNvSpPr txBox="1">
            <a:spLocks/>
          </p:cNvSpPr>
          <p:nvPr/>
        </p:nvSpPr>
        <p:spPr bwMode="auto">
          <a:xfrm>
            <a:off x="3168713" y="2558279"/>
            <a:ext cx="1449539" cy="864859"/>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lvl1pPr marL="0" indent="0" algn="l" rtl="0" eaLnBrk="0" fontAlgn="base" hangingPunct="0">
              <a:lnSpc>
                <a:spcPct val="100000"/>
              </a:lnSpc>
              <a:spcBef>
                <a:spcPts val="0"/>
              </a:spcBef>
              <a:spcAft>
                <a:spcPct val="0"/>
              </a:spcAft>
              <a:buClr>
                <a:schemeClr val="tx2"/>
              </a:buClr>
              <a:buSzPct val="100000"/>
              <a:buFont typeface="Arial" panose="020B0604020202020204" pitchFamily="34" charset="0"/>
              <a:buNone/>
              <a:defRPr sz="2000" b="0" kern="1200">
                <a:solidFill>
                  <a:schemeClr val="tx1"/>
                </a:solidFill>
                <a:latin typeface="Arial" pitchFamily="34" charset="0"/>
                <a:ea typeface="+mn-ea"/>
                <a:cs typeface="Arial" pitchFamily="34" charset="0"/>
              </a:defRPr>
            </a:lvl1pPr>
            <a:lvl2pPr marL="320040" indent="0" algn="l" rtl="0" eaLnBrk="0" fontAlgn="base" hangingPunct="0">
              <a:spcBef>
                <a:spcPts val="600"/>
              </a:spcBef>
              <a:spcAft>
                <a:spcPct val="0"/>
              </a:spcAft>
              <a:buClr>
                <a:schemeClr val="tx2"/>
              </a:buClr>
              <a:buSzPct val="100000"/>
              <a:buFont typeface="Arial" panose="020B0604020202020204" pitchFamily="34" charset="0"/>
              <a:buNone/>
              <a:defRPr sz="1800" b="0" kern="1200">
                <a:solidFill>
                  <a:schemeClr val="tx1"/>
                </a:solidFill>
                <a:latin typeface="Arial" pitchFamily="34" charset="0"/>
                <a:ea typeface="+mn-ea"/>
                <a:cs typeface="Arial" pitchFamily="34" charset="0"/>
              </a:defRPr>
            </a:lvl2pPr>
            <a:lvl3pPr marL="640080" indent="0" algn="l" rtl="0" eaLnBrk="0" fontAlgn="base" hangingPunct="0">
              <a:spcBef>
                <a:spcPts val="600"/>
              </a:spcBef>
              <a:spcAft>
                <a:spcPct val="0"/>
              </a:spcAft>
              <a:buClr>
                <a:schemeClr val="tx2"/>
              </a:buClr>
              <a:buSzPct val="100000"/>
              <a:buFont typeface="Arial" panose="020B0604020202020204" pitchFamily="34" charset="0"/>
              <a:buNone/>
              <a:defRPr sz="1600" b="0" kern="1200">
                <a:solidFill>
                  <a:schemeClr val="tx1"/>
                </a:solidFill>
                <a:latin typeface="Arial" pitchFamily="34" charset="0"/>
                <a:ea typeface="+mn-ea"/>
                <a:cs typeface="Arial" pitchFamily="34" charset="0"/>
              </a:defRPr>
            </a:lvl3pPr>
            <a:lvl4pPr marL="918611" indent="0" algn="l" rtl="0" eaLnBrk="0" fontAlgn="base" hangingPunct="0">
              <a:spcBef>
                <a:spcPct val="20000"/>
              </a:spcBef>
              <a:spcAft>
                <a:spcPct val="0"/>
              </a:spcAft>
              <a:buClr>
                <a:schemeClr val="tx2"/>
              </a:buClr>
              <a:buSzPct val="100000"/>
              <a:buFont typeface="Arial" panose="020B0604020202020204" pitchFamily="34" charset="0"/>
              <a:buNone/>
              <a:defRPr sz="1600" b="0" kern="1200">
                <a:solidFill>
                  <a:schemeClr val="tx1"/>
                </a:solidFill>
                <a:latin typeface="Arial" pitchFamily="34" charset="0"/>
                <a:ea typeface="+mn-ea"/>
                <a:cs typeface="Arial" pitchFamily="34" charset="0"/>
              </a:defRPr>
            </a:lvl4pPr>
            <a:lvl5pPr marL="1229754" indent="0" algn="l" rtl="0" eaLnBrk="0" fontAlgn="base" hangingPunct="0">
              <a:spcBef>
                <a:spcPct val="20000"/>
              </a:spcBef>
              <a:spcAft>
                <a:spcPct val="0"/>
              </a:spcAft>
              <a:buClr>
                <a:schemeClr val="tx2"/>
              </a:buClr>
              <a:buSzPct val="100000"/>
              <a:buFont typeface="Arial" panose="020B0604020202020204" pitchFamily="34" charset="0"/>
              <a:buNone/>
              <a:defRPr sz="1600" b="0"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1200"/>
              </a:spcBef>
              <a:spcAft>
                <a:spcPct val="0"/>
              </a:spcAft>
              <a:buClr>
                <a:srgbClr val="6400FF"/>
              </a:buClr>
              <a:buSzPct val="100000"/>
              <a:buFont typeface="Arial" panose="020B0604020202020204" pitchFamily="34" charset="0"/>
              <a:buNone/>
              <a:tabLst/>
              <a:defRPr/>
            </a:pPr>
            <a:r>
              <a:rPr kumimoji="0" lang="en-US" sz="2400" b="1" i="0" u="none" strike="noStrike" kern="1200" cap="none" spc="0" normalizeH="0" baseline="0" noProof="0" dirty="0">
                <a:ln>
                  <a:noFill/>
                </a:ln>
                <a:solidFill>
                  <a:srgbClr val="6400FF"/>
                </a:solidFill>
                <a:effectLst/>
                <a:uLnTx/>
                <a:uFillTx/>
                <a:latin typeface="Arial" panose="020B0604020202020204"/>
                <a:ea typeface="+mn-ea"/>
                <a:cs typeface="Arial" pitchFamily="34" charset="0"/>
              </a:rPr>
              <a:t>~1/3</a:t>
            </a:r>
            <a:br>
              <a:rPr kumimoji="0" lang="en-US" sz="1100" b="0" i="0" u="none" strike="noStrike" kern="1200" cap="none" spc="0" normalizeH="0" baseline="0" noProof="0" dirty="0">
                <a:ln>
                  <a:noFill/>
                </a:ln>
                <a:solidFill>
                  <a:srgbClr val="000000">
                    <a:lumMod val="100000"/>
                  </a:srgbClr>
                </a:solidFill>
                <a:effectLst/>
                <a:uLnTx/>
                <a:uFillTx/>
                <a:latin typeface="Arial" panose="020B0604020202020204"/>
                <a:ea typeface="Verdana" panose="020B0604030504040204" pitchFamily="34" charset="0"/>
                <a:cs typeface="Arial" pitchFamily="34" charset="0"/>
              </a:rPr>
            </a:br>
            <a:r>
              <a:rPr kumimoji="0" lang="en-US" sz="1100" b="0" i="0" u="none" strike="noStrike" kern="1200" cap="none" spc="0" normalizeH="0" baseline="0" noProof="0" dirty="0">
                <a:ln>
                  <a:noFill/>
                </a:ln>
                <a:solidFill>
                  <a:srgbClr val="000000">
                    <a:lumMod val="100000"/>
                  </a:srgbClr>
                </a:solidFill>
                <a:effectLst/>
                <a:uLnTx/>
                <a:uFillTx/>
                <a:latin typeface="Arial" panose="020B0604020202020204"/>
                <a:ea typeface="Verdana" panose="020B0604030504040204" pitchFamily="34" charset="0"/>
                <a:cs typeface="Arial" pitchFamily="34" charset="0"/>
              </a:rPr>
              <a:t>of electricity demand met with renewables</a:t>
            </a:r>
            <a:endParaRPr kumimoji="0" lang="en-US" sz="1050" b="0" i="0" u="none" strike="noStrike" kern="1200" cap="none" spc="0" normalizeH="0" baseline="0" noProof="0" dirty="0">
              <a:ln>
                <a:noFill/>
              </a:ln>
              <a:solidFill>
                <a:srgbClr val="000000">
                  <a:lumMod val="100000"/>
                </a:srgbClr>
              </a:solidFill>
              <a:effectLst/>
              <a:uLnTx/>
              <a:uFillTx/>
              <a:latin typeface="Arial" panose="020B0604020202020204"/>
              <a:ea typeface="Verdana" panose="020B0604030504040204" pitchFamily="34" charset="0"/>
              <a:cs typeface="Arial" pitchFamily="34" charset="0"/>
            </a:endParaRPr>
          </a:p>
        </p:txBody>
      </p:sp>
      <p:sp>
        <p:nvSpPr>
          <p:cNvPr id="38" name="TextBox 37">
            <a:extLst>
              <a:ext uri="{FF2B5EF4-FFF2-40B4-BE49-F238E27FC236}">
                <a16:creationId xmlns:a16="http://schemas.microsoft.com/office/drawing/2014/main" id="{98A926E5-498D-42B7-88E4-24E7ACC04A8F}"/>
              </a:ext>
            </a:extLst>
          </p:cNvPr>
          <p:cNvSpPr txBox="1"/>
          <p:nvPr/>
        </p:nvSpPr>
        <p:spPr>
          <a:xfrm>
            <a:off x="5084675" y="2040059"/>
            <a:ext cx="1920086" cy="1135783"/>
          </a:xfrm>
          <a:prstGeom prst="rect">
            <a:avLst/>
          </a:prstGeom>
          <a:noFill/>
        </p:spPr>
        <p:txBody>
          <a:bodyPr wrap="square" lIns="0" tIns="0" rIns="0" bIns="0" anchor="ctr">
            <a:no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ctr" defTabSz="60960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51%</a:t>
            </a:r>
          </a:p>
          <a:p>
            <a:pPr marL="0" marR="0" lvl="0" indent="0" algn="ctr" defTabSz="60960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Reduction in Operational GHG Emissions Intensity</a:t>
            </a:r>
          </a:p>
        </p:txBody>
      </p:sp>
      <p:sp>
        <p:nvSpPr>
          <p:cNvPr id="39" name="TextBox 38">
            <a:extLst>
              <a:ext uri="{FF2B5EF4-FFF2-40B4-BE49-F238E27FC236}">
                <a16:creationId xmlns:a16="http://schemas.microsoft.com/office/drawing/2014/main" id="{44E22E4E-F8EF-42D2-9A6E-66EB1578FA71}"/>
              </a:ext>
            </a:extLst>
          </p:cNvPr>
          <p:cNvSpPr txBox="1"/>
          <p:nvPr/>
        </p:nvSpPr>
        <p:spPr>
          <a:xfrm>
            <a:off x="5007166" y="4214489"/>
            <a:ext cx="2164294" cy="1161845"/>
          </a:xfrm>
          <a:prstGeom prst="rect">
            <a:avLst/>
          </a:prstGeom>
          <a:noFill/>
        </p:spPr>
        <p:txBody>
          <a:bodyPr wrap="square" lIns="0" tIns="0" rIns="0" bIns="0" anchor="ctr">
            <a:no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ctr" defTabSz="60960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80%</a:t>
            </a:r>
          </a:p>
          <a:p>
            <a:pPr marL="0" marR="0" lvl="0" indent="0" algn="ctr" defTabSz="60960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Reduction in the GHG refrigerant footprint of our product portfolio</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cxnSp>
        <p:nvCxnSpPr>
          <p:cNvPr id="35" name="Straight Connector 34">
            <a:extLst>
              <a:ext uri="{FF2B5EF4-FFF2-40B4-BE49-F238E27FC236}">
                <a16:creationId xmlns:a16="http://schemas.microsoft.com/office/drawing/2014/main" id="{BA222AC1-4E7F-47DA-BF53-07512E1B870F}"/>
              </a:ext>
            </a:extLst>
          </p:cNvPr>
          <p:cNvCxnSpPr>
            <a:cxnSpLocks/>
          </p:cNvCxnSpPr>
          <p:nvPr/>
        </p:nvCxnSpPr>
        <p:spPr>
          <a:xfrm>
            <a:off x="2972028" y="1455527"/>
            <a:ext cx="0" cy="211063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408B92-AE38-4027-817D-555160A43D40}"/>
              </a:ext>
            </a:extLst>
          </p:cNvPr>
          <p:cNvCxnSpPr>
            <a:cxnSpLocks/>
          </p:cNvCxnSpPr>
          <p:nvPr/>
        </p:nvCxnSpPr>
        <p:spPr>
          <a:xfrm>
            <a:off x="7246848" y="1293553"/>
            <a:ext cx="0" cy="449971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3A2CBCA-CDC8-4E08-A32C-79748EBF3F5E}"/>
              </a:ext>
            </a:extLst>
          </p:cNvPr>
          <p:cNvCxnSpPr>
            <a:cxnSpLocks/>
          </p:cNvCxnSpPr>
          <p:nvPr/>
        </p:nvCxnSpPr>
        <p:spPr>
          <a:xfrm>
            <a:off x="2972028" y="3934567"/>
            <a:ext cx="0" cy="186545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BCDBB57C-E71B-4CB1-881C-2BC92FC501BF}"/>
              </a:ext>
            </a:extLst>
          </p:cNvPr>
          <p:cNvSpPr/>
          <p:nvPr/>
        </p:nvSpPr>
        <p:spPr>
          <a:xfrm rot="5400000">
            <a:off x="2842488" y="2396544"/>
            <a:ext cx="487680" cy="2286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6" name="Isosceles Triangle 65">
            <a:extLst>
              <a:ext uri="{FF2B5EF4-FFF2-40B4-BE49-F238E27FC236}">
                <a16:creationId xmlns:a16="http://schemas.microsoft.com/office/drawing/2014/main" id="{511AE6F7-9B3A-4DA3-814D-DFD4CFF52794}"/>
              </a:ext>
            </a:extLst>
          </p:cNvPr>
          <p:cNvSpPr/>
          <p:nvPr/>
        </p:nvSpPr>
        <p:spPr>
          <a:xfrm rot="5400000">
            <a:off x="2842488" y="4726605"/>
            <a:ext cx="487680" cy="2286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2EFBCA8C-B890-4A83-850E-12DF9C0B3855}"/>
              </a:ext>
            </a:extLst>
          </p:cNvPr>
          <p:cNvSpPr/>
          <p:nvPr/>
        </p:nvSpPr>
        <p:spPr>
          <a:xfrm rot="16200000">
            <a:off x="3880679" y="2490007"/>
            <a:ext cx="1638789" cy="227472"/>
          </a:xfrm>
          <a:custGeom>
            <a:avLst/>
            <a:gdLst>
              <a:gd name="connsiteX0" fmla="*/ 0 w 797560"/>
              <a:gd name="connsiteY0" fmla="*/ 0 h 289560"/>
              <a:gd name="connsiteX1" fmla="*/ 0 w 797560"/>
              <a:gd name="connsiteY1" fmla="*/ 289560 h 289560"/>
              <a:gd name="connsiteX2" fmla="*/ 797560 w 797560"/>
              <a:gd name="connsiteY2" fmla="*/ 289560 h 289560"/>
              <a:gd name="connsiteX3" fmla="*/ 797560 w 797560"/>
              <a:gd name="connsiteY3" fmla="*/ 0 h 289560"/>
            </a:gdLst>
            <a:ahLst/>
            <a:cxnLst>
              <a:cxn ang="0">
                <a:pos x="connsiteX0" y="connsiteY0"/>
              </a:cxn>
              <a:cxn ang="0">
                <a:pos x="connsiteX1" y="connsiteY1"/>
              </a:cxn>
              <a:cxn ang="0">
                <a:pos x="connsiteX2" y="connsiteY2"/>
              </a:cxn>
              <a:cxn ang="0">
                <a:pos x="connsiteX3" y="connsiteY3"/>
              </a:cxn>
            </a:cxnLst>
            <a:rect l="l" t="t" r="r" b="b"/>
            <a:pathLst>
              <a:path w="797560" h="289560">
                <a:moveTo>
                  <a:pt x="0" y="0"/>
                </a:moveTo>
                <a:lnTo>
                  <a:pt x="0" y="289560"/>
                </a:lnTo>
                <a:lnTo>
                  <a:pt x="797560" y="289560"/>
                </a:lnTo>
                <a:lnTo>
                  <a:pt x="797560" y="0"/>
                </a:lnTo>
              </a:path>
            </a:pathLst>
          </a:custGeom>
          <a:noFill/>
          <a:ln w="12700" cap="flat" cmpd="sng" algn="ctr">
            <a:solidFill>
              <a:schemeClr val="bg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Isosceles Triangle 49">
            <a:extLst>
              <a:ext uri="{FF2B5EF4-FFF2-40B4-BE49-F238E27FC236}">
                <a16:creationId xmlns:a16="http://schemas.microsoft.com/office/drawing/2014/main" id="{0E9D0C67-3952-49B8-A0E4-E8E2B63CE088}"/>
              </a:ext>
            </a:extLst>
          </p:cNvPr>
          <p:cNvSpPr/>
          <p:nvPr/>
        </p:nvSpPr>
        <p:spPr>
          <a:xfrm rot="5400000">
            <a:off x="4794521" y="2461098"/>
            <a:ext cx="250681" cy="13294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9EE908A2-AEC3-404F-86FD-DED162D68B72}"/>
              </a:ext>
            </a:extLst>
          </p:cNvPr>
          <p:cNvSpPr txBox="1">
            <a:spLocks/>
          </p:cNvSpPr>
          <p:nvPr/>
        </p:nvSpPr>
        <p:spPr bwMode="auto">
          <a:xfrm>
            <a:off x="3206163" y="4325430"/>
            <a:ext cx="1493910" cy="106182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91440" rIns="91440" bIns="91440" numCol="1" rtlCol="0" anchor="t" anchorCtr="0" compatLnSpc="1">
            <a:prstTxWarp prst="textNoShape">
              <a:avLst/>
            </a:prstTxWarp>
            <a:spAutoFit/>
          </a:bodyPr>
          <a:lstStyle/>
          <a:p>
            <a:pPr marL="0" marR="0" lvl="0" indent="0" algn="ctr" defTabSz="685800" rtl="0" eaLnBrk="1" fontAlgn="auto" latinLnBrk="0" hangingPunct="1">
              <a:lnSpc>
                <a:spcPct val="100000"/>
              </a:lnSpc>
              <a:spcBef>
                <a:spcPts val="450"/>
              </a:spcBef>
              <a:spcAft>
                <a:spcPts val="0"/>
              </a:spcAft>
              <a:buClr>
                <a:srgbClr val="D52B1E"/>
              </a:buClr>
              <a:buSzTx/>
              <a:buFontTx/>
              <a:buNone/>
              <a:tabLst/>
              <a:defRPr/>
            </a:pPr>
            <a:r>
              <a:rPr kumimoji="0" lang="en-US" sz="2400" b="1" i="0" u="none" strike="noStrike" kern="1200" cap="none" spc="0" normalizeH="0" baseline="0" noProof="0" dirty="0">
                <a:ln>
                  <a:noFill/>
                </a:ln>
                <a:solidFill>
                  <a:srgbClr val="6400FF"/>
                </a:solidFill>
                <a:effectLst/>
                <a:uLnTx/>
                <a:uFillTx/>
                <a:latin typeface="Arial" panose="020B0604020202020204"/>
                <a:ea typeface="+mn-ea"/>
                <a:cs typeface="+mn-cs"/>
              </a:rPr>
              <a:t>$500M</a:t>
            </a:r>
            <a:br>
              <a:rPr kumimoji="0" lang="en-US" sz="11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R&amp;D spend on low GWP refrigerant innovation</a:t>
            </a:r>
            <a:endParaRPr kumimoji="0" lang="en-US" sz="105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p:txBody>
      </p:sp>
      <p:sp>
        <p:nvSpPr>
          <p:cNvPr id="47" name="Freeform: Shape 47">
            <a:extLst>
              <a:ext uri="{FF2B5EF4-FFF2-40B4-BE49-F238E27FC236}">
                <a16:creationId xmlns:a16="http://schemas.microsoft.com/office/drawing/2014/main" id="{2EFBCA8C-B890-4A83-850E-12DF9C0B3855}"/>
              </a:ext>
            </a:extLst>
          </p:cNvPr>
          <p:cNvSpPr/>
          <p:nvPr/>
        </p:nvSpPr>
        <p:spPr>
          <a:xfrm rot="16200000">
            <a:off x="4184794" y="4743106"/>
            <a:ext cx="1031559" cy="226475"/>
          </a:xfrm>
          <a:custGeom>
            <a:avLst/>
            <a:gdLst>
              <a:gd name="connsiteX0" fmla="*/ 0 w 797560"/>
              <a:gd name="connsiteY0" fmla="*/ 0 h 289560"/>
              <a:gd name="connsiteX1" fmla="*/ 0 w 797560"/>
              <a:gd name="connsiteY1" fmla="*/ 289560 h 289560"/>
              <a:gd name="connsiteX2" fmla="*/ 797560 w 797560"/>
              <a:gd name="connsiteY2" fmla="*/ 289560 h 289560"/>
              <a:gd name="connsiteX3" fmla="*/ 797560 w 797560"/>
              <a:gd name="connsiteY3" fmla="*/ 0 h 289560"/>
            </a:gdLst>
            <a:ahLst/>
            <a:cxnLst>
              <a:cxn ang="0">
                <a:pos x="connsiteX0" y="connsiteY0"/>
              </a:cxn>
              <a:cxn ang="0">
                <a:pos x="connsiteX1" y="connsiteY1"/>
              </a:cxn>
              <a:cxn ang="0">
                <a:pos x="connsiteX2" y="connsiteY2"/>
              </a:cxn>
              <a:cxn ang="0">
                <a:pos x="connsiteX3" y="connsiteY3"/>
              </a:cxn>
            </a:cxnLst>
            <a:rect l="l" t="t" r="r" b="b"/>
            <a:pathLst>
              <a:path w="797560" h="289560">
                <a:moveTo>
                  <a:pt x="0" y="0"/>
                </a:moveTo>
                <a:lnTo>
                  <a:pt x="0" y="289560"/>
                </a:lnTo>
                <a:lnTo>
                  <a:pt x="797560" y="289560"/>
                </a:lnTo>
                <a:lnTo>
                  <a:pt x="797560" y="0"/>
                </a:lnTo>
              </a:path>
            </a:pathLst>
          </a:custGeom>
          <a:noFill/>
          <a:ln w="12700" cap="flat" cmpd="sng" algn="ctr">
            <a:solidFill>
              <a:schemeClr val="bg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Isosceles Triangle 50">
            <a:extLst>
              <a:ext uri="{FF2B5EF4-FFF2-40B4-BE49-F238E27FC236}">
                <a16:creationId xmlns:a16="http://schemas.microsoft.com/office/drawing/2014/main" id="{0E9D0C67-3952-49B8-A0E4-E8E2B63CE088}"/>
              </a:ext>
            </a:extLst>
          </p:cNvPr>
          <p:cNvSpPr/>
          <p:nvPr/>
        </p:nvSpPr>
        <p:spPr>
          <a:xfrm rot="5400000">
            <a:off x="4794521" y="4767458"/>
            <a:ext cx="250681" cy="13294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9" name="Chart 8">
            <a:extLst>
              <a:ext uri="{FF2B5EF4-FFF2-40B4-BE49-F238E27FC236}">
                <a16:creationId xmlns:a16="http://schemas.microsoft.com/office/drawing/2014/main" id="{A01EAEE2-9441-4FCD-957E-D03C5C359EE9}"/>
              </a:ext>
            </a:extLst>
          </p:cNvPr>
          <p:cNvGraphicFramePr/>
          <p:nvPr/>
        </p:nvGraphicFramePr>
        <p:xfrm>
          <a:off x="7280684" y="1787361"/>
          <a:ext cx="4612955" cy="2924029"/>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Rounded Corners 9">
            <a:extLst>
              <a:ext uri="{FF2B5EF4-FFF2-40B4-BE49-F238E27FC236}">
                <a16:creationId xmlns:a16="http://schemas.microsoft.com/office/drawing/2014/main" id="{48019429-281E-470B-9FD2-832D7EC8652B}"/>
              </a:ext>
            </a:extLst>
          </p:cNvPr>
          <p:cNvSpPr/>
          <p:nvPr/>
        </p:nvSpPr>
        <p:spPr>
          <a:xfrm>
            <a:off x="9659012" y="1788160"/>
            <a:ext cx="1857197" cy="275350"/>
          </a:xfrm>
          <a:prstGeom prst="roundRect">
            <a:avLst>
              <a:gd name="adj" fmla="val 50000"/>
            </a:avLst>
          </a:prstGeom>
          <a:solidFill>
            <a:schemeClr val="accent3">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AD2AF">
                    <a:lumMod val="75000"/>
                  </a:srgbClr>
                </a:solidFill>
                <a:effectLst/>
                <a:uLnTx/>
                <a:uFillTx/>
                <a:latin typeface="Arial" panose="020B0604020202020204"/>
                <a:ea typeface="+mn-ea"/>
                <a:cs typeface="+mn-cs"/>
              </a:rPr>
              <a:t>6% Growth in Revenue</a:t>
            </a:r>
          </a:p>
        </p:txBody>
      </p:sp>
      <p:cxnSp>
        <p:nvCxnSpPr>
          <p:cNvPr id="12" name="Straight Connector 11">
            <a:extLst>
              <a:ext uri="{FF2B5EF4-FFF2-40B4-BE49-F238E27FC236}">
                <a16:creationId xmlns:a16="http://schemas.microsoft.com/office/drawing/2014/main" id="{58DA41FB-4FF3-4357-A012-F9B840F6DAF8}"/>
              </a:ext>
            </a:extLst>
          </p:cNvPr>
          <p:cNvCxnSpPr>
            <a:cxnSpLocks/>
          </p:cNvCxnSpPr>
          <p:nvPr/>
        </p:nvCxnSpPr>
        <p:spPr>
          <a:xfrm>
            <a:off x="10665329" y="2048687"/>
            <a:ext cx="0" cy="2440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F85913EE-5FF9-40FC-934F-22408BAF0620}"/>
              </a:ext>
            </a:extLst>
          </p:cNvPr>
          <p:cNvPicPr>
            <a:picLocks noChangeAspect="1"/>
          </p:cNvPicPr>
          <p:nvPr/>
        </p:nvPicPr>
        <p:blipFill>
          <a:blip r:embed="rId5" cstate="print">
            <a:lum bright="100000"/>
            <a:extLst>
              <a:ext uri="{28A0092B-C50C-407E-A947-70E740481C1C}">
                <a14:useLocalDpi xmlns:a14="http://schemas.microsoft.com/office/drawing/2010/main" val="0"/>
              </a:ext>
            </a:extLst>
          </a:blip>
          <a:stretch>
            <a:fillRect/>
          </a:stretch>
        </p:blipFill>
        <p:spPr>
          <a:xfrm>
            <a:off x="10617378" y="6195061"/>
            <a:ext cx="1228147" cy="361477"/>
          </a:xfrm>
          <a:prstGeom prst="rect">
            <a:avLst/>
          </a:prstGeom>
          <a:effectLst>
            <a:outerShdw blurRad="241300" sx="111000" sy="111000" algn="ctr" rotWithShape="0">
              <a:prstClr val="black">
                <a:alpha val="74000"/>
              </a:prstClr>
            </a:outerShdw>
          </a:effectLst>
        </p:spPr>
      </p:pic>
      <p:cxnSp>
        <p:nvCxnSpPr>
          <p:cNvPr id="49" name="Straight Connector 48">
            <a:extLst>
              <a:ext uri="{FF2B5EF4-FFF2-40B4-BE49-F238E27FC236}">
                <a16:creationId xmlns:a16="http://schemas.microsoft.com/office/drawing/2014/main" id="{78C9B045-74F7-4A4B-BBC3-E81D6DEBC03C}"/>
              </a:ext>
            </a:extLst>
          </p:cNvPr>
          <p:cNvCxnSpPr>
            <a:cxnSpLocks/>
          </p:cNvCxnSpPr>
          <p:nvPr/>
        </p:nvCxnSpPr>
        <p:spPr>
          <a:xfrm>
            <a:off x="7267044" y="4777953"/>
            <a:ext cx="467167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2" descr="Sign in instead">
            <a:extLst>
              <a:ext uri="{FF2B5EF4-FFF2-40B4-BE49-F238E27FC236}">
                <a16:creationId xmlns:a16="http://schemas.microsoft.com/office/drawing/2014/main" id="{19594396-5727-8FF1-906E-DC3913762D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3953" y="5111797"/>
            <a:ext cx="929585" cy="394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xternal Recognition">
            <a:extLst>
              <a:ext uri="{FF2B5EF4-FFF2-40B4-BE49-F238E27FC236}">
                <a16:creationId xmlns:a16="http://schemas.microsoft.com/office/drawing/2014/main" id="{9E167348-8AE2-30C4-7422-8C3CB8404D8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051930" y="4964840"/>
            <a:ext cx="1136277" cy="668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4FE137C-66F2-8C5E-E06E-A8BCA20292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92071" y="5104607"/>
            <a:ext cx="1083236" cy="347678"/>
          </a:xfrm>
          <a:prstGeom prst="rect">
            <a:avLst/>
          </a:prstGeom>
          <a:ln>
            <a:noFill/>
          </a:ln>
        </p:spPr>
      </p:pic>
    </p:spTree>
    <p:extLst>
      <p:ext uri="{BB962C8B-B14F-4D97-AF65-F5344CB8AC3E}">
        <p14:creationId xmlns:p14="http://schemas.microsoft.com/office/powerpoint/2010/main" val="262432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90484" y="2625050"/>
            <a:ext cx="5835468" cy="1498872"/>
          </a:xfrm>
          <a:prstGeom prst="rect">
            <a:avLst/>
          </a:prstGeom>
        </p:spPr>
        <p:txBody>
          <a:bodyPr wrap="square">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Trane Technologies (NYSE:TT) is a global climate innovator. Through our strategic brands Trane® and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Thermo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King®, and our portfolio of environmental products and services, we bring sustainable, efficient climate solutions to buildings, homes, and refrigerated transport.</a:t>
            </a:r>
          </a:p>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42704281-509F-486E-8FDB-42C3D9E15975}"/>
              </a:ext>
            </a:extLst>
          </p:cNvPr>
          <p:cNvSpPr txBox="1"/>
          <p:nvPr/>
        </p:nvSpPr>
        <p:spPr>
          <a:xfrm>
            <a:off x="5749803" y="1298820"/>
            <a:ext cx="5716830"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believe visionary leadership empowers positive change</a:t>
            </a:r>
          </a:p>
        </p:txBody>
      </p:sp>
      <p:grpSp>
        <p:nvGrpSpPr>
          <p:cNvPr id="11" name="Group 10">
            <a:extLst>
              <a:ext uri="{FF2B5EF4-FFF2-40B4-BE49-F238E27FC236}">
                <a16:creationId xmlns:a16="http://schemas.microsoft.com/office/drawing/2014/main" id="{BEACE09A-EDC8-48F2-88D0-A18DB5C7EF6C}"/>
              </a:ext>
            </a:extLst>
          </p:cNvPr>
          <p:cNvGrpSpPr/>
          <p:nvPr/>
        </p:nvGrpSpPr>
        <p:grpSpPr>
          <a:xfrm>
            <a:off x="5573982" y="4159638"/>
            <a:ext cx="6068471" cy="1188720"/>
            <a:chOff x="5911002" y="5016198"/>
            <a:chExt cx="5729920" cy="1188720"/>
          </a:xfrm>
        </p:grpSpPr>
        <p:sp>
          <p:nvSpPr>
            <p:cNvPr id="2" name="TextBox 1">
              <a:extLst>
                <a:ext uri="{FF2B5EF4-FFF2-40B4-BE49-F238E27FC236}">
                  <a16:creationId xmlns:a16="http://schemas.microsoft.com/office/drawing/2014/main" id="{4869A28E-842F-407D-9FE3-5BA660689886}"/>
                </a:ext>
              </a:extLst>
            </p:cNvPr>
            <p:cNvSpPr txBox="1"/>
            <p:nvPr/>
          </p:nvSpPr>
          <p:spPr>
            <a:xfrm>
              <a:off x="5911002" y="5089510"/>
              <a:ext cx="193905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r"/>
                </a:tabLst>
                <a:defRPr/>
              </a:pPr>
              <a:r>
                <a:rPr kumimoji="0" lang="en-US" sz="2400" b="1" i="0" u="none" strike="noStrike" kern="1200" cap="none" spc="0" normalizeH="0" baseline="0" noProof="0" dirty="0">
                  <a:ln>
                    <a:noFill/>
                  </a:ln>
                  <a:solidFill>
                    <a:srgbClr val="6400FF"/>
                  </a:solidFill>
                  <a:effectLst/>
                  <a:uLnTx/>
                  <a:uFillTx/>
                  <a:latin typeface="Arial" panose="020B0604020202020204"/>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tab pos="4572000" algn="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Manufacturing</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Locations Worldwide</a:t>
              </a:r>
            </a:p>
          </p:txBody>
        </p:sp>
        <p:sp>
          <p:nvSpPr>
            <p:cNvPr id="3" name="TextBox 2">
              <a:extLst>
                <a:ext uri="{FF2B5EF4-FFF2-40B4-BE49-F238E27FC236}">
                  <a16:creationId xmlns:a16="http://schemas.microsoft.com/office/drawing/2014/main" id="{813C8229-76AC-4E4D-821E-615017604D8C}"/>
                </a:ext>
              </a:extLst>
            </p:cNvPr>
            <p:cNvSpPr txBox="1"/>
            <p:nvPr/>
          </p:nvSpPr>
          <p:spPr>
            <a:xfrm>
              <a:off x="8309193" y="5089510"/>
              <a:ext cx="130303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r"/>
                </a:tabLst>
                <a:defRPr/>
              </a:pPr>
              <a:r>
                <a:rPr kumimoji="0" lang="en-US" sz="2400" b="1" i="0" u="none" strike="noStrike" kern="1200" cap="none" spc="0" normalizeH="0" baseline="0" noProof="0" dirty="0">
                  <a:ln>
                    <a:noFill/>
                  </a:ln>
                  <a:solidFill>
                    <a:srgbClr val="6400FF"/>
                  </a:solidFill>
                  <a:effectLst/>
                  <a:uLnTx/>
                  <a:uFillTx/>
                  <a:latin typeface="Arial" panose="020B0604020202020204"/>
                  <a:ea typeface="+mn-ea"/>
                  <a:cs typeface="+mn-cs"/>
                </a:rPr>
                <a:t>37,000+</a:t>
              </a:r>
            </a:p>
            <a:p>
              <a:pPr marL="0" marR="0" lvl="0" indent="0" algn="ctr" defTabSz="914400" rtl="0" eaLnBrk="1" fontAlgn="auto" latinLnBrk="0" hangingPunct="1">
                <a:lnSpc>
                  <a:spcPct val="100000"/>
                </a:lnSpc>
                <a:spcBef>
                  <a:spcPts val="0"/>
                </a:spcBef>
                <a:spcAft>
                  <a:spcPts val="0"/>
                </a:spcAft>
                <a:buClrTx/>
                <a:buSzTx/>
                <a:buFontTx/>
                <a:buNone/>
                <a:tabLst>
                  <a:tab pos="4572000" algn="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Employees</a:t>
              </a:r>
            </a:p>
          </p:txBody>
        </p:sp>
        <p:sp>
          <p:nvSpPr>
            <p:cNvPr id="4" name="TextBox 3">
              <a:extLst>
                <a:ext uri="{FF2B5EF4-FFF2-40B4-BE49-F238E27FC236}">
                  <a16:creationId xmlns:a16="http://schemas.microsoft.com/office/drawing/2014/main" id="{4F5D438E-1D4F-4CCF-A0D6-F811C42475BF}"/>
                </a:ext>
              </a:extLst>
            </p:cNvPr>
            <p:cNvSpPr txBox="1"/>
            <p:nvPr/>
          </p:nvSpPr>
          <p:spPr>
            <a:xfrm>
              <a:off x="9999816" y="5082665"/>
              <a:ext cx="164110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r"/>
                </a:tabLst>
                <a:defRPr/>
              </a:pPr>
              <a:r>
                <a:rPr kumimoji="0" lang="en-US" sz="2400" b="1" i="0" u="none" strike="noStrike" kern="1200" cap="none" spc="0" normalizeH="0" baseline="0" noProof="0" dirty="0">
                  <a:ln>
                    <a:noFill/>
                  </a:ln>
                  <a:solidFill>
                    <a:srgbClr val="6400FF"/>
                  </a:solidFill>
                  <a:effectLst/>
                  <a:uLnTx/>
                  <a:uFillTx/>
                  <a:latin typeface="Arial" panose="020B0604020202020204"/>
                  <a:ea typeface="+mn-ea"/>
                  <a:cs typeface="+mn-cs"/>
                </a:rPr>
                <a:t>$16B</a:t>
              </a:r>
            </a:p>
            <a:p>
              <a:pPr marL="0" marR="0" lvl="0" indent="0" algn="ctr" defTabSz="914400" rtl="0" eaLnBrk="1" fontAlgn="auto" latinLnBrk="0" hangingPunct="1">
                <a:lnSpc>
                  <a:spcPct val="100000"/>
                </a:lnSpc>
                <a:spcBef>
                  <a:spcPts val="0"/>
                </a:spcBef>
                <a:spcAft>
                  <a:spcPts val="0"/>
                </a:spcAft>
                <a:buClrTx/>
                <a:buSzTx/>
                <a:buFontTx/>
                <a:buNone/>
                <a:tabLst>
                  <a:tab pos="4572000" algn="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Total Sales</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5" name="Straight Connector 4">
              <a:extLst>
                <a:ext uri="{FF2B5EF4-FFF2-40B4-BE49-F238E27FC236}">
                  <a16:creationId xmlns:a16="http://schemas.microsoft.com/office/drawing/2014/main" id="{E469B302-8DEC-42D7-B81D-C030B957183B}"/>
                </a:ext>
              </a:extLst>
            </p:cNvPr>
            <p:cNvCxnSpPr>
              <a:cxnSpLocks/>
            </p:cNvCxnSpPr>
            <p:nvPr/>
          </p:nvCxnSpPr>
          <p:spPr>
            <a:xfrm>
              <a:off x="8076516" y="5016198"/>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A90F85-F8FA-4685-8AFA-BD624C0E9981}"/>
                </a:ext>
              </a:extLst>
            </p:cNvPr>
            <p:cNvCxnSpPr>
              <a:cxnSpLocks/>
            </p:cNvCxnSpPr>
            <p:nvPr/>
          </p:nvCxnSpPr>
          <p:spPr>
            <a:xfrm>
              <a:off x="9887367" y="5016198"/>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7" name="Picture 2">
            <a:extLst>
              <a:ext uri="{FF2B5EF4-FFF2-40B4-BE49-F238E27FC236}">
                <a16:creationId xmlns:a16="http://schemas.microsoft.com/office/drawing/2014/main" id="{BA439C57-F2DE-41EC-BA9C-E7582D6310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1"/>
            <a:ext cx="50292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36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1C1E7AB-5791-9F46-8ED9-59AEB75F29D9}"/>
              </a:ext>
            </a:extLst>
          </p:cNvPr>
          <p:cNvSpPr>
            <a:spLocks noGrp="1"/>
          </p:cNvSpPr>
          <p:nvPr>
            <p:ph type="body" sz="quarter" idx="16"/>
          </p:nvPr>
        </p:nvSpPr>
        <p:spPr>
          <a:xfrm>
            <a:off x="228600" y="4231958"/>
            <a:ext cx="3657600" cy="1666818"/>
          </a:xfrm>
        </p:spPr>
        <p:txBody>
          <a:bodyPr/>
          <a:lstStyle/>
          <a:p>
            <a:r>
              <a:rPr lang="en-US" dirty="0"/>
              <a:t>Trane incorporated in 1913. </a:t>
            </a:r>
          </a:p>
          <a:p>
            <a:r>
              <a:rPr lang="en-US" dirty="0"/>
              <a:t>Thermo King was founded in 1938.</a:t>
            </a:r>
          </a:p>
          <a:p>
            <a:r>
              <a:rPr lang="en-US" dirty="0"/>
              <a:t>Trane Technologies (formerly Ingersoll Rand) debuted as a climate-focused innovator in 2020 after separating its Industrial businesses and renaming the remaining company. </a:t>
            </a:r>
          </a:p>
        </p:txBody>
      </p:sp>
      <p:sp>
        <p:nvSpPr>
          <p:cNvPr id="16" name="Text Placeholder 15">
            <a:extLst>
              <a:ext uri="{FF2B5EF4-FFF2-40B4-BE49-F238E27FC236}">
                <a16:creationId xmlns:a16="http://schemas.microsoft.com/office/drawing/2014/main" id="{FD954691-7F23-1046-803A-00C7E8CB0B17}"/>
              </a:ext>
            </a:extLst>
          </p:cNvPr>
          <p:cNvSpPr>
            <a:spLocks noGrp="1"/>
          </p:cNvSpPr>
          <p:nvPr>
            <p:ph type="body" sz="quarter" idx="17"/>
          </p:nvPr>
        </p:nvSpPr>
        <p:spPr/>
        <p:txBody>
          <a:bodyPr/>
          <a:lstStyle/>
          <a:p>
            <a:r>
              <a:rPr lang="en-US" dirty="0"/>
              <a:t>Trane Technologies is headquartered in Swords, Ireland. </a:t>
            </a:r>
          </a:p>
        </p:txBody>
      </p:sp>
      <p:sp>
        <p:nvSpPr>
          <p:cNvPr id="17" name="Text Placeholder 16">
            <a:extLst>
              <a:ext uri="{FF2B5EF4-FFF2-40B4-BE49-F238E27FC236}">
                <a16:creationId xmlns:a16="http://schemas.microsoft.com/office/drawing/2014/main" id="{B798DCF9-9380-6040-9CFA-CAC75FF20CAE}"/>
              </a:ext>
            </a:extLst>
          </p:cNvPr>
          <p:cNvSpPr>
            <a:spLocks noGrp="1"/>
          </p:cNvSpPr>
          <p:nvPr>
            <p:ph type="body" sz="quarter" idx="18"/>
          </p:nvPr>
        </p:nvSpPr>
        <p:spPr/>
        <p:txBody>
          <a:bodyPr/>
          <a:lstStyle/>
          <a:p>
            <a:r>
              <a:rPr lang="en-US" dirty="0"/>
              <a:t>Trane Technologies (NYSE: TT) has been listed on the New York Stock Exchange since March 2020.</a:t>
            </a:r>
          </a:p>
          <a:p>
            <a:r>
              <a:rPr lang="en-US" dirty="0"/>
              <a:t>Trane Technologies’ stock ticker is TT.</a:t>
            </a:r>
          </a:p>
        </p:txBody>
      </p:sp>
    </p:spTree>
    <p:extLst>
      <p:ext uri="{BB962C8B-B14F-4D97-AF65-F5344CB8AC3E}">
        <p14:creationId xmlns:p14="http://schemas.microsoft.com/office/powerpoint/2010/main" val="1335372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996AE308-D9EB-5549-BD6E-DE4FA06A54A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44121" y="5527918"/>
            <a:ext cx="993051" cy="179594"/>
          </a:xfrm>
          <a:prstGeom prst="rect">
            <a:avLst/>
          </a:prstGeom>
        </p:spPr>
      </p:pic>
      <p:pic>
        <p:nvPicPr>
          <p:cNvPr id="71" name="Picture 70">
            <a:extLst>
              <a:ext uri="{FF2B5EF4-FFF2-40B4-BE49-F238E27FC236}">
                <a16:creationId xmlns:a16="http://schemas.microsoft.com/office/drawing/2014/main" id="{8170BD44-6EAB-A34F-A322-45242003909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1533" y="5474175"/>
            <a:ext cx="770678" cy="255866"/>
          </a:xfrm>
          <a:prstGeom prst="rect">
            <a:avLst/>
          </a:prstGeom>
        </p:spPr>
      </p:pic>
      <p:pic>
        <p:nvPicPr>
          <p:cNvPr id="72" name="Picture 71">
            <a:extLst>
              <a:ext uri="{FF2B5EF4-FFF2-40B4-BE49-F238E27FC236}">
                <a16:creationId xmlns:a16="http://schemas.microsoft.com/office/drawing/2014/main" id="{0C1A8DE7-9FB4-1F4C-8642-4A80811457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95573" y="5443995"/>
            <a:ext cx="1263896" cy="273107"/>
          </a:xfrm>
          <a:prstGeom prst="rect">
            <a:avLst/>
          </a:prstGeom>
        </p:spPr>
      </p:pic>
      <p:pic>
        <p:nvPicPr>
          <p:cNvPr id="74" name="Picture 73">
            <a:extLst>
              <a:ext uri="{FF2B5EF4-FFF2-40B4-BE49-F238E27FC236}">
                <a16:creationId xmlns:a16="http://schemas.microsoft.com/office/drawing/2014/main" id="{7A6530EE-FB3A-8042-8048-1A9E1A1EAE5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020102" y="5811586"/>
            <a:ext cx="1414837" cy="459325"/>
          </a:xfrm>
          <a:prstGeom prst="rect">
            <a:avLst/>
          </a:prstGeom>
        </p:spPr>
      </p:pic>
      <p:pic>
        <p:nvPicPr>
          <p:cNvPr id="75" name="Picture 74">
            <a:extLst>
              <a:ext uri="{FF2B5EF4-FFF2-40B4-BE49-F238E27FC236}">
                <a16:creationId xmlns:a16="http://schemas.microsoft.com/office/drawing/2014/main" id="{3FF6DA9F-D43B-4048-B8CD-1969E6E5D50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98039" y="5439178"/>
            <a:ext cx="1042598" cy="273116"/>
          </a:xfrm>
          <a:prstGeom prst="rect">
            <a:avLst/>
          </a:prstGeom>
        </p:spPr>
      </p:pic>
      <p:pic>
        <p:nvPicPr>
          <p:cNvPr id="76" name="Picture 75">
            <a:extLst>
              <a:ext uri="{FF2B5EF4-FFF2-40B4-BE49-F238E27FC236}">
                <a16:creationId xmlns:a16="http://schemas.microsoft.com/office/drawing/2014/main" id="{E80994BD-C52F-3941-924B-CB353954DA0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825279" y="5929097"/>
            <a:ext cx="988117" cy="253706"/>
          </a:xfrm>
          <a:prstGeom prst="rect">
            <a:avLst/>
          </a:prstGeom>
        </p:spPr>
      </p:pic>
      <p:pic>
        <p:nvPicPr>
          <p:cNvPr id="78" name="Picture 4" descr="https://home.ingerrand.com/sites/brandcenter/DesignElements/PortfolioBrands/Frigoblock/color/png/color_MD-01.png">
            <a:extLst>
              <a:ext uri="{FF2B5EF4-FFF2-40B4-BE49-F238E27FC236}">
                <a16:creationId xmlns:a16="http://schemas.microsoft.com/office/drawing/2014/main" id="{CA39F9EF-202D-4242-976E-8B8E034B75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1770" y="5512632"/>
            <a:ext cx="886654" cy="1358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82DC5BCC-EF6D-AF40-8014-E175805A145D}"/>
              </a:ext>
            </a:extLst>
          </p:cNvPr>
          <p:cNvSpPr>
            <a:spLocks noGrp="1"/>
          </p:cNvSpPr>
          <p:nvPr>
            <p:ph type="body" sz="quarter" idx="16"/>
          </p:nvPr>
        </p:nvSpPr>
        <p:spPr/>
        <p:txBody>
          <a:bodyPr/>
          <a:lstStyle/>
          <a:p>
            <a:r>
              <a:rPr lang="en-US" dirty="0"/>
              <a:t>Innovative solutions geared toward making high-performance buildings reliable and safe, as well as healthy, comfortable and efficient</a:t>
            </a:r>
          </a:p>
        </p:txBody>
      </p:sp>
      <p:sp>
        <p:nvSpPr>
          <p:cNvPr id="9" name="Text Placeholder 8">
            <a:extLst>
              <a:ext uri="{FF2B5EF4-FFF2-40B4-BE49-F238E27FC236}">
                <a16:creationId xmlns:a16="http://schemas.microsoft.com/office/drawing/2014/main" id="{D84E2992-AF1F-DA4F-A7D6-EBF0B9106CC2}"/>
              </a:ext>
            </a:extLst>
          </p:cNvPr>
          <p:cNvSpPr>
            <a:spLocks noGrp="1"/>
          </p:cNvSpPr>
          <p:nvPr>
            <p:ph type="body" sz="quarter" idx="17"/>
          </p:nvPr>
        </p:nvSpPr>
        <p:spPr/>
        <p:txBody>
          <a:bodyPr/>
          <a:lstStyle/>
          <a:p>
            <a:pPr marL="0" indent="0">
              <a:buNone/>
            </a:pPr>
            <a:r>
              <a:rPr lang="en-US" dirty="0"/>
              <a:t>Heating, cooling, thermostat controls and home automation for the residential market and a complete selection of innovative parts, options and accessories for optimal performance and reliability</a:t>
            </a:r>
          </a:p>
        </p:txBody>
      </p:sp>
      <p:sp>
        <p:nvSpPr>
          <p:cNvPr id="10" name="Text Placeholder 9">
            <a:extLst>
              <a:ext uri="{FF2B5EF4-FFF2-40B4-BE49-F238E27FC236}">
                <a16:creationId xmlns:a16="http://schemas.microsoft.com/office/drawing/2014/main" id="{D6E59F55-8CEC-2B41-A251-88AFF596FB04}"/>
              </a:ext>
            </a:extLst>
          </p:cNvPr>
          <p:cNvSpPr>
            <a:spLocks noGrp="1"/>
          </p:cNvSpPr>
          <p:nvPr>
            <p:ph type="body" sz="quarter" idx="18"/>
          </p:nvPr>
        </p:nvSpPr>
        <p:spPr/>
        <p:txBody>
          <a:bodyPr/>
          <a:lstStyle/>
          <a:p>
            <a:pPr marL="0" indent="0">
              <a:buNone/>
            </a:pPr>
            <a:r>
              <a:rPr lang="en-US" dirty="0"/>
              <a:t>Manufacturing and innovation of transport temperature control systems for a variety of mobile applications, including trailers, truck bodies, buses, shipboard containers and rail cars</a:t>
            </a:r>
          </a:p>
        </p:txBody>
      </p:sp>
      <p:pic>
        <p:nvPicPr>
          <p:cNvPr id="16" name="Picture 2" descr="https://home.ingerrand.com/sites/brandcenter/DesignElements/StrategicBrands/Thermo%20King/color/png/color_MD-01.png">
            <a:extLst>
              <a:ext uri="{FF2B5EF4-FFF2-40B4-BE49-F238E27FC236}">
                <a16:creationId xmlns:a16="http://schemas.microsoft.com/office/drawing/2014/main" id="{A26454A9-C3CE-974C-AC28-1808DBFE1E2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28722" b="35455"/>
          <a:stretch/>
        </p:blipFill>
        <p:spPr bwMode="auto">
          <a:xfrm>
            <a:off x="8808366" y="5405172"/>
            <a:ext cx="1414837" cy="304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S Cool Energy Ltd - IHEEM">
            <a:extLst>
              <a:ext uri="{FF2B5EF4-FFF2-40B4-BE49-F238E27FC236}">
                <a16:creationId xmlns:a16="http://schemas.microsoft.com/office/drawing/2014/main" id="{CD0DEEA7-E3C9-F646-A098-9EBE7B8E9FB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101" t="17663" r="10380" b="19394"/>
          <a:stretch/>
        </p:blipFill>
        <p:spPr bwMode="auto">
          <a:xfrm>
            <a:off x="2723046" y="5461935"/>
            <a:ext cx="532561" cy="304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xbox-logo - Corken Steel Products">
            <a:extLst>
              <a:ext uri="{FF2B5EF4-FFF2-40B4-BE49-F238E27FC236}">
                <a16:creationId xmlns:a16="http://schemas.microsoft.com/office/drawing/2014/main" id="{D6D792D0-5606-E14E-B115-CF6CFF5818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2281" y="6365395"/>
            <a:ext cx="1010478" cy="2593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nTru Heating &amp;amp; Air Conditioning | Quality. Dependability. And, It&amp;#39;s  Backed By Trane">
            <a:extLst>
              <a:ext uri="{FF2B5EF4-FFF2-40B4-BE49-F238E27FC236}">
                <a16:creationId xmlns:a16="http://schemas.microsoft.com/office/drawing/2014/main" id="{3C9A996C-1B9C-EC4A-AB0F-3178774941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17817" y="6402216"/>
            <a:ext cx="803039" cy="18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5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9F9A52D-00DA-4BFB-A9DA-6360DFF72035}"/>
              </a:ext>
            </a:extLst>
          </p:cNvPr>
          <p:cNvSpPr>
            <a:spLocks/>
          </p:cNvSpPr>
          <p:nvPr/>
        </p:nvSpPr>
        <p:spPr>
          <a:xfrm>
            <a:off x="0" y="3257419"/>
            <a:ext cx="12236261" cy="3604350"/>
          </a:xfrm>
          <a:prstGeom prst="rect">
            <a:avLst/>
          </a:prstGeom>
          <a:solidFill>
            <a:schemeClr val="bg1">
              <a:lumMod val="95000"/>
            </a:schemeClr>
          </a:solidFill>
          <a:ln>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00FF"/>
              </a:solidFill>
              <a:effectLst/>
              <a:uLnTx/>
              <a:uFillTx/>
              <a:latin typeface="Arial" panose="020B0604020202020204"/>
              <a:ea typeface="+mn-ea"/>
              <a:cs typeface="+mn-cs"/>
            </a:endParaRPr>
          </a:p>
        </p:txBody>
      </p:sp>
      <p:sp>
        <p:nvSpPr>
          <p:cNvPr id="25" name="Title 3">
            <a:extLst>
              <a:ext uri="{FF2B5EF4-FFF2-40B4-BE49-F238E27FC236}">
                <a16:creationId xmlns:a16="http://schemas.microsoft.com/office/drawing/2014/main" id="{67A79978-ACB1-42E4-B188-1D58AA9D73D5}"/>
              </a:ext>
            </a:extLst>
          </p:cNvPr>
          <p:cNvSpPr txBox="1">
            <a:spLocks/>
          </p:cNvSpPr>
          <p:nvPr/>
        </p:nvSpPr>
        <p:spPr>
          <a:xfrm>
            <a:off x="5278619" y="279876"/>
            <a:ext cx="6183578" cy="221599"/>
          </a:xfrm>
          <a:prstGeom prst="rect">
            <a:avLst/>
          </a:prstGeom>
        </p:spPr>
        <p:txBody>
          <a:bodyPr vert="horz" wrap="square" lIns="0" tIns="0" rIns="0" bIns="0" rtlCol="0" anchor="t">
            <a:sp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3000" b="0" kern="1200">
                <a:solidFill>
                  <a:schemeClr val="tx2"/>
                </a:solidFill>
                <a:latin typeface="Century Gothic" panose="020B0502020202020204" pitchFamily="34" charset="0"/>
                <a:ea typeface="+mj-ea"/>
                <a:cs typeface="+mj-cs"/>
              </a:defRPr>
            </a:lvl1pPr>
            <a:lvl2pPr algn="l" rtl="0" eaLnBrk="0" fontAlgn="base" hangingPunct="0">
              <a:spcBef>
                <a:spcPct val="0"/>
              </a:spcBef>
              <a:spcAft>
                <a:spcPct val="0"/>
              </a:spcAft>
              <a:defRPr sz="3733" b="1">
                <a:solidFill>
                  <a:schemeClr val="tx1"/>
                </a:solidFill>
                <a:latin typeface="Arial" charset="0"/>
                <a:cs typeface="Arial" charset="0"/>
              </a:defRPr>
            </a:lvl2pPr>
            <a:lvl3pPr algn="l" rtl="0" eaLnBrk="0" fontAlgn="base" hangingPunct="0">
              <a:spcBef>
                <a:spcPct val="0"/>
              </a:spcBef>
              <a:spcAft>
                <a:spcPct val="0"/>
              </a:spcAft>
              <a:defRPr sz="3733" b="1">
                <a:solidFill>
                  <a:schemeClr val="tx1"/>
                </a:solidFill>
                <a:latin typeface="Arial" charset="0"/>
                <a:cs typeface="Arial" charset="0"/>
              </a:defRPr>
            </a:lvl3pPr>
            <a:lvl4pPr algn="l" rtl="0" eaLnBrk="0" fontAlgn="base" hangingPunct="0">
              <a:spcBef>
                <a:spcPct val="0"/>
              </a:spcBef>
              <a:spcAft>
                <a:spcPct val="0"/>
              </a:spcAft>
              <a:defRPr sz="3733" b="1">
                <a:solidFill>
                  <a:schemeClr val="tx1"/>
                </a:solidFill>
                <a:latin typeface="Arial" charset="0"/>
                <a:cs typeface="Arial" charset="0"/>
              </a:defRPr>
            </a:lvl4pPr>
            <a:lvl5pPr algn="l" rtl="0" eaLnBrk="0" fontAlgn="base" hangingPunct="0">
              <a:spcBef>
                <a:spcPct val="0"/>
              </a:spcBef>
              <a:spcAft>
                <a:spcPct val="0"/>
              </a:spcAft>
              <a:defRPr sz="3733" b="1">
                <a:solidFill>
                  <a:schemeClr val="tx1"/>
                </a:solidFill>
                <a:latin typeface="Arial" charset="0"/>
                <a:cs typeface="Arial" charset="0"/>
              </a:defRPr>
            </a:lvl5pPr>
            <a:lvl6pPr marL="609585" algn="l" rtl="0" fontAlgn="base">
              <a:spcBef>
                <a:spcPct val="0"/>
              </a:spcBef>
              <a:spcAft>
                <a:spcPct val="0"/>
              </a:spcAft>
              <a:defRPr sz="3733" b="1">
                <a:solidFill>
                  <a:schemeClr val="tx1"/>
                </a:solidFill>
                <a:latin typeface="Arial" charset="0"/>
                <a:cs typeface="Arial" charset="0"/>
              </a:defRPr>
            </a:lvl6pPr>
            <a:lvl7pPr marL="1219170" algn="l" rtl="0" fontAlgn="base">
              <a:spcBef>
                <a:spcPct val="0"/>
              </a:spcBef>
              <a:spcAft>
                <a:spcPct val="0"/>
              </a:spcAft>
              <a:defRPr sz="3733" b="1">
                <a:solidFill>
                  <a:schemeClr val="tx1"/>
                </a:solidFill>
                <a:latin typeface="Arial" charset="0"/>
                <a:cs typeface="Arial" charset="0"/>
              </a:defRPr>
            </a:lvl7pPr>
            <a:lvl8pPr marL="1828754" algn="l" rtl="0" fontAlgn="base">
              <a:spcBef>
                <a:spcPct val="0"/>
              </a:spcBef>
              <a:spcAft>
                <a:spcPct val="0"/>
              </a:spcAft>
              <a:defRPr sz="3733" b="1">
                <a:solidFill>
                  <a:schemeClr val="tx1"/>
                </a:solidFill>
                <a:latin typeface="Arial" charset="0"/>
                <a:cs typeface="Arial" charset="0"/>
              </a:defRPr>
            </a:lvl8pPr>
            <a:lvl9pPr marL="2438339" algn="l" rtl="0" fontAlgn="base">
              <a:spcBef>
                <a:spcPct val="0"/>
              </a:spcBef>
              <a:spcAft>
                <a:spcPct val="0"/>
              </a:spcAft>
              <a:defRPr sz="3733" b="1">
                <a:solidFill>
                  <a:schemeClr val="tx1"/>
                </a:solidFill>
                <a:latin typeface="Arial" charset="0"/>
                <a:cs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j-ea"/>
                <a:cs typeface="+mj-cs"/>
              </a:rPr>
              <a:t>In doing so, we have achieved significant </a:t>
            </a:r>
            <a:r>
              <a:rPr kumimoji="0" lang="en-US" sz="1600" b="1" i="0" u="none" strike="noStrike" kern="1200" cap="none" spc="0" normalizeH="0" baseline="0" noProof="0" dirty="0">
                <a:ln>
                  <a:noFill/>
                </a:ln>
                <a:solidFill>
                  <a:srgbClr val="000000"/>
                </a:solidFill>
                <a:effectLst/>
                <a:uLnTx/>
                <a:uFillTx/>
                <a:latin typeface="Arial" panose="020B0604020202020204"/>
                <a:ea typeface="+mj-ea"/>
                <a:cs typeface="+mj-cs"/>
              </a:rPr>
              <a:t>2020 Commitments</a:t>
            </a:r>
          </a:p>
        </p:txBody>
      </p:sp>
      <p:sp>
        <p:nvSpPr>
          <p:cNvPr id="28" name="Rectangle 27">
            <a:extLst>
              <a:ext uri="{FF2B5EF4-FFF2-40B4-BE49-F238E27FC236}">
                <a16:creationId xmlns:a16="http://schemas.microsoft.com/office/drawing/2014/main" id="{5CFCF467-50B9-418B-B6E0-F46C342AB150}"/>
              </a:ext>
            </a:extLst>
          </p:cNvPr>
          <p:cNvSpPr>
            <a:spLocks/>
          </p:cNvSpPr>
          <p:nvPr/>
        </p:nvSpPr>
        <p:spPr>
          <a:xfrm>
            <a:off x="220881" y="838920"/>
            <a:ext cx="3841739" cy="677108"/>
          </a:xfrm>
          <a:prstGeom prst="rect">
            <a:avLst/>
          </a:prstGeom>
          <a:solidFill>
            <a:srgbClr val="FEFEFE"/>
          </a:solidFill>
          <a:ln>
            <a:noFill/>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6400FF"/>
                </a:solidFill>
                <a:effectLst/>
                <a:uLnTx/>
                <a:uFillTx/>
                <a:latin typeface="Arial" panose="020B0604020202020204"/>
                <a:ea typeface="+mn-ea"/>
                <a:cs typeface="+mn-cs"/>
              </a:rPr>
              <a:t>Carbon Emissions, Food Loss, and Achieving Diversity</a:t>
            </a:r>
            <a:endParaRPr kumimoji="0" lang="en-US" sz="1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ext Placeholder 2">
            <a:extLst>
              <a:ext uri="{FF2B5EF4-FFF2-40B4-BE49-F238E27FC236}">
                <a16:creationId xmlns:a16="http://schemas.microsoft.com/office/drawing/2014/main" id="{D882E8B5-5806-4311-88EE-23E17E85FDA5}"/>
              </a:ext>
            </a:extLst>
          </p:cNvPr>
          <p:cNvSpPr txBox="1">
            <a:spLocks/>
          </p:cNvSpPr>
          <p:nvPr/>
        </p:nvSpPr>
        <p:spPr>
          <a:xfrm>
            <a:off x="242411" y="2087671"/>
            <a:ext cx="2673340" cy="830997"/>
          </a:xfrm>
          <a:prstGeom prst="rect">
            <a:avLst/>
          </a:prstGeom>
        </p:spPr>
        <p:txBody>
          <a:bodyPr wrap="square" anchor="ctr">
            <a:spAutoFit/>
          </a:bodyPr>
          <a:lst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Century Gothic" panose="020B0502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Century Gothic" panose="020B0502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900"/>
              </a:spcBef>
              <a:spcAft>
                <a:spcPct val="0"/>
              </a:spcAft>
              <a:buClr>
                <a:srgbClr val="6400FF"/>
              </a:buClr>
              <a:buSzPct val="100000"/>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However, we continue to see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opportunities in the world’s challenges…</a:t>
            </a:r>
          </a:p>
        </p:txBody>
      </p:sp>
      <p:sp>
        <p:nvSpPr>
          <p:cNvPr id="45" name="Text Placeholder 8">
            <a:extLst>
              <a:ext uri="{FF2B5EF4-FFF2-40B4-BE49-F238E27FC236}">
                <a16:creationId xmlns:a16="http://schemas.microsoft.com/office/drawing/2014/main" id="{D40D47A8-0FC7-4AD6-B321-A11B6A65282F}"/>
              </a:ext>
            </a:extLst>
          </p:cNvPr>
          <p:cNvSpPr txBox="1">
            <a:spLocks/>
          </p:cNvSpPr>
          <p:nvPr/>
        </p:nvSpPr>
        <p:spPr>
          <a:xfrm>
            <a:off x="2844958" y="2808747"/>
            <a:ext cx="1723704" cy="261610"/>
          </a:xfrm>
          <a:prstGeom prst="rect">
            <a:avLst/>
          </a:prstGeom>
        </p:spPr>
        <p:txBody>
          <a:bodyPr lIns="0" rIns="0" anchor="t">
            <a:spAutoFit/>
          </a:bodyPr>
          <a:lst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Century Gothic" panose="020B0502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Century Gothic" panose="020B0502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900"/>
              </a:spcBef>
              <a:spcAft>
                <a:spcPct val="0"/>
              </a:spcAft>
              <a:buClr>
                <a:srgbClr val="6400FF"/>
              </a:buClr>
              <a:buSzPct val="100000"/>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a:ea typeface="+mn-ea"/>
                <a:cs typeface="Arial" pitchFamily="34" charset="0"/>
              </a:rPr>
              <a:t>Sustainability</a:t>
            </a:r>
          </a:p>
        </p:txBody>
      </p:sp>
      <p:sp>
        <p:nvSpPr>
          <p:cNvPr id="47" name="Text Placeholder 18">
            <a:extLst>
              <a:ext uri="{FF2B5EF4-FFF2-40B4-BE49-F238E27FC236}">
                <a16:creationId xmlns:a16="http://schemas.microsoft.com/office/drawing/2014/main" id="{794D1FA1-E62B-46B2-A3D2-5D223183C99F}"/>
              </a:ext>
            </a:extLst>
          </p:cNvPr>
          <p:cNvSpPr txBox="1">
            <a:spLocks/>
          </p:cNvSpPr>
          <p:nvPr/>
        </p:nvSpPr>
        <p:spPr>
          <a:xfrm>
            <a:off x="4671134" y="2808747"/>
            <a:ext cx="1723704" cy="261610"/>
          </a:xfrm>
          <a:prstGeom prst="rect">
            <a:avLst/>
          </a:prstGeom>
        </p:spPr>
        <p:txBody>
          <a:bodyPr wrap="square" lIns="0" rIns="0" anchor="t">
            <a:spAutoFit/>
          </a:bodyPr>
          <a:lst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Century Gothic" panose="020B0502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Century Gothic" panose="020B0502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900"/>
              </a:spcBef>
              <a:spcAft>
                <a:spcPct val="0"/>
              </a:spcAft>
              <a:buClr>
                <a:srgbClr val="6400FF"/>
              </a:buClr>
              <a:buSzPct val="100000"/>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a:ea typeface="+mn-ea"/>
                <a:cs typeface="Arial" pitchFamily="34" charset="0"/>
              </a:rPr>
              <a:t>Climate Change</a:t>
            </a:r>
          </a:p>
        </p:txBody>
      </p:sp>
      <p:sp>
        <p:nvSpPr>
          <p:cNvPr id="48" name="Text Placeholder 19">
            <a:extLst>
              <a:ext uri="{FF2B5EF4-FFF2-40B4-BE49-F238E27FC236}">
                <a16:creationId xmlns:a16="http://schemas.microsoft.com/office/drawing/2014/main" id="{64ADF012-F57F-4699-AA97-A6DFCA534EBC}"/>
              </a:ext>
            </a:extLst>
          </p:cNvPr>
          <p:cNvSpPr txBox="1">
            <a:spLocks/>
          </p:cNvSpPr>
          <p:nvPr/>
        </p:nvSpPr>
        <p:spPr>
          <a:xfrm>
            <a:off x="6497310" y="2808747"/>
            <a:ext cx="1723704" cy="261610"/>
          </a:xfrm>
          <a:prstGeom prst="rect">
            <a:avLst/>
          </a:prstGeom>
        </p:spPr>
        <p:txBody>
          <a:bodyPr wrap="square" lIns="0" rIns="0" anchor="t">
            <a:spAutoFit/>
          </a:bodyPr>
          <a:lst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Century Gothic" panose="020B0502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Century Gothic" panose="020B0502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900"/>
              </a:spcBef>
              <a:spcAft>
                <a:spcPct val="0"/>
              </a:spcAft>
              <a:buClr>
                <a:srgbClr val="6400FF"/>
              </a:buClr>
              <a:buSzPct val="100000"/>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a:ea typeface="+mn-ea"/>
                <a:cs typeface="Arial" pitchFamily="34" charset="0"/>
              </a:rPr>
              <a:t>Urbanization</a:t>
            </a:r>
          </a:p>
        </p:txBody>
      </p:sp>
      <p:sp>
        <p:nvSpPr>
          <p:cNvPr id="49" name="Text Placeholder 20">
            <a:extLst>
              <a:ext uri="{FF2B5EF4-FFF2-40B4-BE49-F238E27FC236}">
                <a16:creationId xmlns:a16="http://schemas.microsoft.com/office/drawing/2014/main" id="{1FA2346C-EFF6-42BF-B6A8-AD9A4A9349B5}"/>
              </a:ext>
            </a:extLst>
          </p:cNvPr>
          <p:cNvSpPr txBox="1">
            <a:spLocks/>
          </p:cNvSpPr>
          <p:nvPr/>
        </p:nvSpPr>
        <p:spPr>
          <a:xfrm>
            <a:off x="8323486" y="2808747"/>
            <a:ext cx="1723704" cy="261610"/>
          </a:xfrm>
          <a:prstGeom prst="rect">
            <a:avLst/>
          </a:prstGeom>
        </p:spPr>
        <p:txBody>
          <a:bodyPr wrap="square" lIns="0" rIns="0" anchor="t">
            <a:spAutoFit/>
          </a:bodyPr>
          <a:lst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Century Gothic" panose="020B0502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Century Gothic" panose="020B0502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900"/>
              </a:spcBef>
              <a:spcAft>
                <a:spcPct val="0"/>
              </a:spcAft>
              <a:buClr>
                <a:srgbClr val="6400FF"/>
              </a:buClr>
              <a:buSzPct val="100000"/>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a:ea typeface="+mn-ea"/>
                <a:cs typeface="Arial" pitchFamily="34" charset="0"/>
              </a:rPr>
              <a:t>Technological Disruptions</a:t>
            </a:r>
          </a:p>
        </p:txBody>
      </p:sp>
      <p:sp>
        <p:nvSpPr>
          <p:cNvPr id="50" name="Text Placeholder 21">
            <a:extLst>
              <a:ext uri="{FF2B5EF4-FFF2-40B4-BE49-F238E27FC236}">
                <a16:creationId xmlns:a16="http://schemas.microsoft.com/office/drawing/2014/main" id="{7DB2D4CB-5645-4CEF-8A38-E7C2031B6A40}"/>
              </a:ext>
            </a:extLst>
          </p:cNvPr>
          <p:cNvSpPr txBox="1">
            <a:spLocks/>
          </p:cNvSpPr>
          <p:nvPr/>
        </p:nvSpPr>
        <p:spPr>
          <a:xfrm>
            <a:off x="10149665" y="2808747"/>
            <a:ext cx="1723704" cy="261610"/>
          </a:xfrm>
          <a:prstGeom prst="rect">
            <a:avLst/>
          </a:prstGeom>
        </p:spPr>
        <p:txBody>
          <a:bodyPr lIns="0" rIns="0" anchor="t">
            <a:spAutoFit/>
          </a:bodyPr>
          <a:lstStyle>
            <a:lvl1pPr marL="320040" indent="-320040" algn="l" rtl="0" eaLnBrk="0" fontAlgn="base" hangingPunct="0">
              <a:spcBef>
                <a:spcPts val="900"/>
              </a:spcBef>
              <a:spcAft>
                <a:spcPct val="0"/>
              </a:spcAft>
              <a:buClr>
                <a:schemeClr val="tx2"/>
              </a:buClr>
              <a:buSzPct val="100000"/>
              <a:buFont typeface="Arial" panose="020B0604020202020204" pitchFamily="34" charset="0"/>
              <a:buChar char="•"/>
              <a:defRPr sz="2400" b="0" kern="1200">
                <a:solidFill>
                  <a:schemeClr val="tx1"/>
                </a:solidFill>
                <a:latin typeface="Century Gothic" panose="020B0502020202020204" pitchFamily="34" charset="0"/>
                <a:ea typeface="+mn-ea"/>
                <a:cs typeface="Arial" pitchFamily="34" charset="0"/>
              </a:defRPr>
            </a:lvl1pPr>
            <a:lvl2pPr marL="640080" indent="-320040" algn="l" rtl="0" eaLnBrk="0" fontAlgn="base" hangingPunct="0">
              <a:spcBef>
                <a:spcPts val="600"/>
              </a:spcBef>
              <a:spcAft>
                <a:spcPct val="0"/>
              </a:spcAft>
              <a:buClr>
                <a:schemeClr val="tx2"/>
              </a:buClr>
              <a:buSzPct val="100000"/>
              <a:buFont typeface="Arial" panose="020B0604020202020204" pitchFamily="34" charset="0"/>
              <a:buChar char="•"/>
              <a:defRPr sz="1800" b="0" kern="1200">
                <a:solidFill>
                  <a:schemeClr val="tx1"/>
                </a:solidFill>
                <a:latin typeface="Century Gothic" panose="020B0502020202020204" pitchFamily="34" charset="0"/>
                <a:ea typeface="+mn-ea"/>
                <a:cs typeface="Arial" pitchFamily="34" charset="0"/>
              </a:defRPr>
            </a:lvl2pPr>
            <a:lvl3pPr marL="960120" indent="-320040" algn="l" rtl="0" eaLnBrk="0" fontAlgn="base" hangingPunct="0">
              <a:spcBef>
                <a:spcPts val="6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3pPr>
            <a:lvl4pPr marL="1223403"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4pPr>
            <a:lvl5pPr marL="1534546" indent="-304792" algn="l" rtl="0" eaLnBrk="0" fontAlgn="base" hangingPunct="0">
              <a:spcBef>
                <a:spcPct val="20000"/>
              </a:spcBef>
              <a:spcAft>
                <a:spcPct val="0"/>
              </a:spcAft>
              <a:buClr>
                <a:schemeClr val="tx2"/>
              </a:buClr>
              <a:buSzPct val="100000"/>
              <a:buFont typeface="Arial" panose="020B0604020202020204" pitchFamily="34" charset="0"/>
              <a:buChar char="•"/>
              <a:defRPr sz="1600" b="0" kern="1200">
                <a:solidFill>
                  <a:schemeClr val="tx1"/>
                </a:solidFill>
                <a:latin typeface="Century Gothic" panose="020B0502020202020204"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900"/>
              </a:spcBef>
              <a:spcAft>
                <a:spcPct val="0"/>
              </a:spcAft>
              <a:buClr>
                <a:srgbClr val="6400FF"/>
              </a:buClr>
              <a:buSzPct val="100000"/>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a:ea typeface="+mn-ea"/>
                <a:cs typeface="Arial" pitchFamily="34" charset="0"/>
              </a:rPr>
              <a:t>Demographics</a:t>
            </a:r>
          </a:p>
        </p:txBody>
      </p:sp>
      <p:sp>
        <p:nvSpPr>
          <p:cNvPr id="51" name="TextBox 50">
            <a:extLst>
              <a:ext uri="{FF2B5EF4-FFF2-40B4-BE49-F238E27FC236}">
                <a16:creationId xmlns:a16="http://schemas.microsoft.com/office/drawing/2014/main" id="{0E736F3D-FEDB-4563-BD43-1A843179FFF7}"/>
              </a:ext>
            </a:extLst>
          </p:cNvPr>
          <p:cNvSpPr txBox="1"/>
          <p:nvPr/>
        </p:nvSpPr>
        <p:spPr>
          <a:xfrm>
            <a:off x="226557" y="3328756"/>
            <a:ext cx="433101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…Leading to our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2030 Commitments</a:t>
            </a:r>
          </a:p>
        </p:txBody>
      </p:sp>
      <p:sp>
        <p:nvSpPr>
          <p:cNvPr id="27" name="Title 3">
            <a:extLst>
              <a:ext uri="{FF2B5EF4-FFF2-40B4-BE49-F238E27FC236}">
                <a16:creationId xmlns:a16="http://schemas.microsoft.com/office/drawing/2014/main" id="{D41C7522-ADEB-4CD4-A230-2D05199837DC}"/>
              </a:ext>
            </a:extLst>
          </p:cNvPr>
          <p:cNvSpPr>
            <a:spLocks noGrp="1"/>
          </p:cNvSpPr>
          <p:nvPr>
            <p:ph type="title"/>
          </p:nvPr>
        </p:nvSpPr>
        <p:spPr>
          <a:xfrm>
            <a:off x="314879" y="89707"/>
            <a:ext cx="4746518" cy="1014358"/>
          </a:xfrm>
        </p:spPr>
        <p:txBody>
          <a:bodyPr anchor="ctr"/>
          <a:lstStyle/>
          <a:p>
            <a:r>
              <a:rPr lang="en-US" sz="1900" dirty="0">
                <a:solidFill>
                  <a:schemeClr val="tx1"/>
                </a:solidFill>
                <a:latin typeface="+mj-lt"/>
              </a:rPr>
              <a:t>Trane Technologies is positioned to </a:t>
            </a:r>
            <a:br>
              <a:rPr lang="en-US" sz="1900" dirty="0">
                <a:solidFill>
                  <a:schemeClr val="tx1"/>
                </a:solidFill>
                <a:latin typeface="+mj-lt"/>
              </a:rPr>
            </a:br>
            <a:r>
              <a:rPr lang="en-US" sz="1900" b="1" dirty="0">
                <a:solidFill>
                  <a:schemeClr val="tx1"/>
                </a:solidFill>
                <a:latin typeface="+mj-lt"/>
              </a:rPr>
              <a:t>meet global challenges by addressing</a:t>
            </a:r>
            <a:endParaRPr lang="en-US" sz="1900" dirty="0"/>
          </a:p>
        </p:txBody>
      </p:sp>
      <p:sp>
        <p:nvSpPr>
          <p:cNvPr id="7" name="Rectangle 1, chunk 1">
            <a:extLst>
              <a:ext uri="{FF2B5EF4-FFF2-40B4-BE49-F238E27FC236}">
                <a16:creationId xmlns:a16="http://schemas.microsoft.com/office/drawing/2014/main" id="{F303F001-BAE8-44BC-919C-3B3A33EC6B35}"/>
              </a:ext>
            </a:extLst>
          </p:cNvPr>
          <p:cNvSpPr txBox="1"/>
          <p:nvPr/>
        </p:nvSpPr>
        <p:spPr>
          <a:xfrm>
            <a:off x="6331725" y="757322"/>
            <a:ext cx="1867169" cy="646331"/>
          </a:xfrm>
          <a:prstGeom prst="rect">
            <a:avLst/>
          </a:prstGeom>
          <a:noFill/>
          <a:ln>
            <a:noFill/>
          </a:ln>
          <a:effectLst/>
        </p:spPr>
        <p:txBody>
          <a:bodyPr wrap="square" anchor="ctr">
            <a:spAutoFit/>
          </a:bodyPr>
          <a:lstStyle>
            <a:defPPr>
              <a:defRPr lang="en-US"/>
            </a:defPPr>
            <a:lvl1pPr>
              <a:defRPr sz="1600">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reduction in GHG refrigerant footprint of our product portfolio</a:t>
            </a:r>
          </a:p>
        </p:txBody>
      </p:sp>
      <p:sp>
        <p:nvSpPr>
          <p:cNvPr id="8" name="Rectangle 1, chunk 2">
            <a:extLst>
              <a:ext uri="{FF2B5EF4-FFF2-40B4-BE49-F238E27FC236}">
                <a16:creationId xmlns:a16="http://schemas.microsoft.com/office/drawing/2014/main" id="{4E231FCA-5AFC-4851-85D2-798F9DBC8D88}"/>
              </a:ext>
            </a:extLst>
          </p:cNvPr>
          <p:cNvSpPr txBox="1">
            <a:spLocks/>
          </p:cNvSpPr>
          <p:nvPr/>
        </p:nvSpPr>
        <p:spPr>
          <a:xfrm>
            <a:off x="9113312" y="849655"/>
            <a:ext cx="1930381" cy="461665"/>
          </a:xfrm>
          <a:prstGeom prst="rect">
            <a:avLst/>
          </a:prstGeom>
          <a:noFill/>
          <a:ln>
            <a:noFill/>
          </a:ln>
          <a:effectLst/>
        </p:spPr>
        <p:txBody>
          <a:bodyPr wrap="square" anchor="ctr">
            <a:spAutoFit/>
          </a:bodyPr>
          <a:lstStyle>
            <a:defPPr>
              <a:defRPr lang="en-US"/>
            </a:defPPr>
            <a:lvl1pPr>
              <a:defRPr sz="1600">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reduction in GHG footprint of our operations </a:t>
            </a:r>
          </a:p>
        </p:txBody>
      </p:sp>
      <p:cxnSp>
        <p:nvCxnSpPr>
          <p:cNvPr id="10" name="Straight Connector 9">
            <a:extLst>
              <a:ext uri="{FF2B5EF4-FFF2-40B4-BE49-F238E27FC236}">
                <a16:creationId xmlns:a16="http://schemas.microsoft.com/office/drawing/2014/main" id="{9DF56A32-56F2-4BF8-8D63-459B8FDDF806}"/>
              </a:ext>
            </a:extLst>
          </p:cNvPr>
          <p:cNvCxnSpPr>
            <a:cxnSpLocks/>
          </p:cNvCxnSpPr>
          <p:nvPr/>
        </p:nvCxnSpPr>
        <p:spPr>
          <a:xfrm>
            <a:off x="0" y="1738243"/>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5" name="Graphic 3">
            <a:extLst>
              <a:ext uri="{FF2B5EF4-FFF2-40B4-BE49-F238E27FC236}">
                <a16:creationId xmlns:a16="http://schemas.microsoft.com/office/drawing/2014/main" id="{2AEC44B4-9EB2-4A2C-B3D5-3F54BF2719CD}"/>
              </a:ext>
            </a:extLst>
          </p:cNvPr>
          <p:cNvGrpSpPr/>
          <p:nvPr/>
        </p:nvGrpSpPr>
        <p:grpSpPr>
          <a:xfrm>
            <a:off x="3381814" y="1965738"/>
            <a:ext cx="649994" cy="649598"/>
            <a:chOff x="1499344" y="1699005"/>
            <a:chExt cx="1002668" cy="1002058"/>
          </a:xfrm>
        </p:grpSpPr>
        <p:sp>
          <p:nvSpPr>
            <p:cNvPr id="36" name="Freeform: Shape 35">
              <a:extLst>
                <a:ext uri="{FF2B5EF4-FFF2-40B4-BE49-F238E27FC236}">
                  <a16:creationId xmlns:a16="http://schemas.microsoft.com/office/drawing/2014/main" id="{A02FE051-BE85-4A76-B6AD-C8287A88BC5C}"/>
                </a:ext>
              </a:extLst>
            </p:cNvPr>
            <p:cNvSpPr/>
            <p:nvPr/>
          </p:nvSpPr>
          <p:spPr>
            <a:xfrm rot="-1912306">
              <a:off x="1627452" y="2337717"/>
              <a:ext cx="141985" cy="352428"/>
            </a:xfrm>
            <a:custGeom>
              <a:avLst/>
              <a:gdLst>
                <a:gd name="connsiteX0" fmla="*/ 0 w 141985"/>
                <a:gd name="connsiteY0" fmla="*/ 0 h 352428"/>
                <a:gd name="connsiteX1" fmla="*/ 141986 w 141985"/>
                <a:gd name="connsiteY1" fmla="*/ 0 h 352428"/>
                <a:gd name="connsiteX2" fmla="*/ 141986 w 141985"/>
                <a:gd name="connsiteY2" fmla="*/ 352429 h 352428"/>
                <a:gd name="connsiteX3" fmla="*/ 0 w 141985"/>
                <a:gd name="connsiteY3" fmla="*/ 352429 h 352428"/>
              </a:gdLst>
              <a:ahLst/>
              <a:cxnLst>
                <a:cxn ang="0">
                  <a:pos x="connsiteX0" y="connsiteY0"/>
                </a:cxn>
                <a:cxn ang="0">
                  <a:pos x="connsiteX1" y="connsiteY1"/>
                </a:cxn>
                <a:cxn ang="0">
                  <a:pos x="connsiteX2" y="connsiteY2"/>
                </a:cxn>
                <a:cxn ang="0">
                  <a:pos x="connsiteX3" y="connsiteY3"/>
                </a:cxn>
              </a:cxnLst>
              <a:rect l="l" t="t" r="r" b="b"/>
              <a:pathLst>
                <a:path w="141985" h="352428">
                  <a:moveTo>
                    <a:pt x="0" y="0"/>
                  </a:moveTo>
                  <a:lnTo>
                    <a:pt x="141986" y="0"/>
                  </a:lnTo>
                  <a:lnTo>
                    <a:pt x="141986" y="352429"/>
                  </a:lnTo>
                  <a:lnTo>
                    <a:pt x="0" y="352429"/>
                  </a:lnTo>
                  <a:close/>
                </a:path>
              </a:pathLst>
            </a:custGeom>
            <a:solidFill>
              <a:schemeClr val="accent4"/>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BB60C9D1-1710-408C-8863-F7DAF9BE2FD4}"/>
                </a:ext>
              </a:extLst>
            </p:cNvPr>
            <p:cNvSpPr/>
            <p:nvPr/>
          </p:nvSpPr>
          <p:spPr>
            <a:xfrm>
              <a:off x="2131421" y="1794191"/>
              <a:ext cx="286823" cy="282698"/>
            </a:xfrm>
            <a:custGeom>
              <a:avLst/>
              <a:gdLst>
                <a:gd name="connsiteX0" fmla="*/ 286756 w 286823"/>
                <a:gd name="connsiteY0" fmla="*/ 643 h 282698"/>
                <a:gd name="connsiteX1" fmla="*/ 80108 w 286823"/>
                <a:gd name="connsiteY1" fmla="*/ 39944 h 282698"/>
                <a:gd name="connsiteX2" fmla="*/ 33201 w 286823"/>
                <a:gd name="connsiteY2" fmla="*/ 240253 h 282698"/>
                <a:gd name="connsiteX3" fmla="*/ 39540 w 286823"/>
                <a:gd name="connsiteY3" fmla="*/ 246592 h 282698"/>
                <a:gd name="connsiteX4" fmla="*/ 241116 w 286823"/>
                <a:gd name="connsiteY4" fmla="*/ 206023 h 282698"/>
                <a:gd name="connsiteX5" fmla="*/ 286756 w 286823"/>
                <a:gd name="connsiteY5" fmla="*/ 643 h 28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823" h="282698">
                  <a:moveTo>
                    <a:pt x="286756" y="643"/>
                  </a:moveTo>
                  <a:cubicBezTo>
                    <a:pt x="286756" y="643"/>
                    <a:pt x="168853" y="-8231"/>
                    <a:pt x="80108" y="39944"/>
                  </a:cubicBezTo>
                  <a:cubicBezTo>
                    <a:pt x="-4833" y="85584"/>
                    <a:pt x="-25117" y="179400"/>
                    <a:pt x="33201" y="240253"/>
                  </a:cubicBezTo>
                  <a:lnTo>
                    <a:pt x="39540" y="246592"/>
                  </a:lnTo>
                  <a:cubicBezTo>
                    <a:pt x="97857" y="307445"/>
                    <a:pt x="191673" y="289697"/>
                    <a:pt x="241116" y="206023"/>
                  </a:cubicBezTo>
                  <a:cubicBezTo>
                    <a:pt x="290559" y="118547"/>
                    <a:pt x="286756" y="643"/>
                    <a:pt x="286756" y="643"/>
                  </a:cubicBezTo>
                  <a:close/>
                </a:path>
              </a:pathLst>
            </a:custGeom>
            <a:solidFill>
              <a:schemeClr val="accent3"/>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1B4221AB-44BB-421E-B18D-E2FCE698D9D4}"/>
                </a:ext>
              </a:extLst>
            </p:cNvPr>
            <p:cNvSpPr/>
            <p:nvPr/>
          </p:nvSpPr>
          <p:spPr>
            <a:xfrm>
              <a:off x="1753746" y="1730700"/>
              <a:ext cx="323887" cy="318917"/>
            </a:xfrm>
            <a:custGeom>
              <a:avLst/>
              <a:gdLst>
                <a:gd name="connsiteX0" fmla="*/ 233387 w 323887"/>
                <a:gd name="connsiteY0" fmla="*/ 45118 h 318917"/>
                <a:gd name="connsiteX1" fmla="*/ 116 w 323887"/>
                <a:gd name="connsiteY1" fmla="*/ 746 h 318917"/>
                <a:gd name="connsiteX2" fmla="*/ 52094 w 323887"/>
                <a:gd name="connsiteY2" fmla="*/ 232749 h 318917"/>
                <a:gd name="connsiteX3" fmla="*/ 279027 w 323887"/>
                <a:gd name="connsiteY3" fmla="*/ 278389 h 318917"/>
                <a:gd name="connsiteX4" fmla="*/ 285366 w 323887"/>
                <a:gd name="connsiteY4" fmla="*/ 272050 h 318917"/>
                <a:gd name="connsiteX5" fmla="*/ 233387 w 323887"/>
                <a:gd name="connsiteY5" fmla="*/ 45118 h 31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87" h="318917">
                  <a:moveTo>
                    <a:pt x="233387" y="45118"/>
                  </a:moveTo>
                  <a:cubicBezTo>
                    <a:pt x="133232" y="-9396"/>
                    <a:pt x="116" y="746"/>
                    <a:pt x="116" y="746"/>
                  </a:cubicBezTo>
                  <a:cubicBezTo>
                    <a:pt x="116" y="746"/>
                    <a:pt x="-4956" y="133863"/>
                    <a:pt x="52094" y="232749"/>
                  </a:cubicBezTo>
                  <a:cubicBezTo>
                    <a:pt x="107877" y="326565"/>
                    <a:pt x="213102" y="346849"/>
                    <a:pt x="279027" y="278389"/>
                  </a:cubicBezTo>
                  <a:lnTo>
                    <a:pt x="285366" y="272050"/>
                  </a:lnTo>
                  <a:cubicBezTo>
                    <a:pt x="352558" y="202323"/>
                    <a:pt x="329738" y="97097"/>
                    <a:pt x="233387" y="45118"/>
                  </a:cubicBezTo>
                  <a:close/>
                </a:path>
              </a:pathLst>
            </a:custGeom>
            <a:solidFill>
              <a:schemeClr val="accent2"/>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39" name="Graphic 3">
              <a:extLst>
                <a:ext uri="{FF2B5EF4-FFF2-40B4-BE49-F238E27FC236}">
                  <a16:creationId xmlns:a16="http://schemas.microsoft.com/office/drawing/2014/main" id="{C04AEE7B-0D7A-45E7-A768-071D013999C6}"/>
                </a:ext>
              </a:extLst>
            </p:cNvPr>
            <p:cNvGrpSpPr/>
            <p:nvPr/>
          </p:nvGrpSpPr>
          <p:grpSpPr>
            <a:xfrm>
              <a:off x="1499344" y="2249487"/>
              <a:ext cx="1002668" cy="451125"/>
              <a:chOff x="1499344" y="2249487"/>
              <a:chExt cx="1002668" cy="451125"/>
            </a:xfrm>
            <a:noFill/>
          </p:grpSpPr>
          <p:sp>
            <p:nvSpPr>
              <p:cNvPr id="60" name="Freeform: Shape 59">
                <a:extLst>
                  <a:ext uri="{FF2B5EF4-FFF2-40B4-BE49-F238E27FC236}">
                    <a16:creationId xmlns:a16="http://schemas.microsoft.com/office/drawing/2014/main" id="{7036A9C5-468A-4170-BD63-0ECF2F7BAB2A}"/>
                  </a:ext>
                </a:extLst>
              </p:cNvPr>
              <p:cNvSpPr/>
              <p:nvPr/>
            </p:nvSpPr>
            <p:spPr>
              <a:xfrm>
                <a:off x="1652440" y="2249487"/>
                <a:ext cx="849572" cy="342779"/>
              </a:xfrm>
              <a:custGeom>
                <a:avLst/>
                <a:gdLst>
                  <a:gd name="connsiteX0" fmla="*/ 832930 w 849572"/>
                  <a:gd name="connsiteY0" fmla="*/ 14425 h 342779"/>
                  <a:gd name="connsiteX1" fmla="*/ 741650 w 849572"/>
                  <a:gd name="connsiteY1" fmla="*/ 13157 h 342779"/>
                  <a:gd name="connsiteX2" fmla="*/ 569232 w 849572"/>
                  <a:gd name="connsiteY2" fmla="*/ 115847 h 342779"/>
                  <a:gd name="connsiteX3" fmla="*/ 465274 w 849572"/>
                  <a:gd name="connsiteY3" fmla="*/ 129793 h 342779"/>
                  <a:gd name="connsiteX4" fmla="*/ 354978 w 849572"/>
                  <a:gd name="connsiteY4" fmla="*/ 109508 h 342779"/>
                  <a:gd name="connsiteX5" fmla="*/ 465274 w 849572"/>
                  <a:gd name="connsiteY5" fmla="*/ 129793 h 342779"/>
                  <a:gd name="connsiteX6" fmla="*/ 528663 w 849572"/>
                  <a:gd name="connsiteY6" fmla="*/ 86688 h 342779"/>
                  <a:gd name="connsiteX7" fmla="*/ 513450 w 849572"/>
                  <a:gd name="connsiteY7" fmla="*/ 53726 h 342779"/>
                  <a:gd name="connsiteX8" fmla="*/ 266233 w 849572"/>
                  <a:gd name="connsiteY8" fmla="*/ 3015 h 342779"/>
                  <a:gd name="connsiteX9" fmla="*/ 180024 w 849572"/>
                  <a:gd name="connsiteY9" fmla="*/ 18228 h 342779"/>
                  <a:gd name="connsiteX10" fmla="*/ 0 w 849572"/>
                  <a:gd name="connsiteY10" fmla="*/ 129793 h 342779"/>
                  <a:gd name="connsiteX11" fmla="*/ 133117 w 849572"/>
                  <a:gd name="connsiteY11" fmla="*/ 342780 h 342779"/>
                  <a:gd name="connsiteX12" fmla="*/ 230736 w 849572"/>
                  <a:gd name="connsiteY12" fmla="*/ 280658 h 342779"/>
                  <a:gd name="connsiteX13" fmla="*/ 570500 w 849572"/>
                  <a:gd name="connsiteY13" fmla="*/ 262909 h 342779"/>
                  <a:gd name="connsiteX14" fmla="*/ 832930 w 849572"/>
                  <a:gd name="connsiteY14" fmla="*/ 70207 h 342779"/>
                  <a:gd name="connsiteX15" fmla="*/ 832930 w 849572"/>
                  <a:gd name="connsiteY15" fmla="*/ 14425 h 34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9572" h="342779">
                    <a:moveTo>
                      <a:pt x="832930" y="14425"/>
                    </a:moveTo>
                    <a:cubicBezTo>
                      <a:pt x="808842" y="-5859"/>
                      <a:pt x="770809" y="-3324"/>
                      <a:pt x="741650" y="13157"/>
                    </a:cubicBezTo>
                    <a:lnTo>
                      <a:pt x="569232" y="115847"/>
                    </a:lnTo>
                    <a:cubicBezTo>
                      <a:pt x="542609" y="132328"/>
                      <a:pt x="522324" y="136132"/>
                      <a:pt x="465274" y="129793"/>
                    </a:cubicBezTo>
                    <a:cubicBezTo>
                      <a:pt x="448793" y="128525"/>
                      <a:pt x="387940" y="115847"/>
                      <a:pt x="354978" y="109508"/>
                    </a:cubicBezTo>
                    <a:lnTo>
                      <a:pt x="465274" y="129793"/>
                    </a:lnTo>
                    <a:cubicBezTo>
                      <a:pt x="496969" y="132328"/>
                      <a:pt x="517253" y="106973"/>
                      <a:pt x="528663" y="86688"/>
                    </a:cubicBezTo>
                    <a:cubicBezTo>
                      <a:pt x="536270" y="74011"/>
                      <a:pt x="528663" y="57530"/>
                      <a:pt x="513450" y="53726"/>
                    </a:cubicBezTo>
                    <a:lnTo>
                      <a:pt x="266233" y="3015"/>
                    </a:lnTo>
                    <a:cubicBezTo>
                      <a:pt x="237074" y="-3324"/>
                      <a:pt x="205380" y="1747"/>
                      <a:pt x="180024" y="18228"/>
                    </a:cubicBezTo>
                    <a:lnTo>
                      <a:pt x="0" y="129793"/>
                    </a:lnTo>
                    <a:lnTo>
                      <a:pt x="133117" y="342780"/>
                    </a:lnTo>
                    <a:cubicBezTo>
                      <a:pt x="133117" y="342780"/>
                      <a:pt x="200309" y="297140"/>
                      <a:pt x="230736" y="280658"/>
                    </a:cubicBezTo>
                    <a:cubicBezTo>
                      <a:pt x="297928" y="242625"/>
                      <a:pt x="537538" y="284462"/>
                      <a:pt x="570500" y="262909"/>
                    </a:cubicBezTo>
                    <a:cubicBezTo>
                      <a:pt x="637692" y="217269"/>
                      <a:pt x="832930" y="70207"/>
                      <a:pt x="832930" y="70207"/>
                    </a:cubicBezTo>
                    <a:cubicBezTo>
                      <a:pt x="854482" y="57530"/>
                      <a:pt x="855750" y="33442"/>
                      <a:pt x="832930" y="14425"/>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DA4DCA49-87AC-4DDD-9AD5-C5ED8E326A96}"/>
                  </a:ext>
                </a:extLst>
              </p:cNvPr>
              <p:cNvSpPr/>
              <p:nvPr/>
            </p:nvSpPr>
            <p:spPr>
              <a:xfrm rot="-1912306">
                <a:off x="1581685" y="2337266"/>
                <a:ext cx="141985" cy="352428"/>
              </a:xfrm>
              <a:custGeom>
                <a:avLst/>
                <a:gdLst>
                  <a:gd name="connsiteX0" fmla="*/ 0 w 141985"/>
                  <a:gd name="connsiteY0" fmla="*/ 0 h 352428"/>
                  <a:gd name="connsiteX1" fmla="*/ 141986 w 141985"/>
                  <a:gd name="connsiteY1" fmla="*/ 0 h 352428"/>
                  <a:gd name="connsiteX2" fmla="*/ 141986 w 141985"/>
                  <a:gd name="connsiteY2" fmla="*/ 352429 h 352428"/>
                  <a:gd name="connsiteX3" fmla="*/ 0 w 141985"/>
                  <a:gd name="connsiteY3" fmla="*/ 352429 h 352428"/>
                </a:gdLst>
                <a:ahLst/>
                <a:cxnLst>
                  <a:cxn ang="0">
                    <a:pos x="connsiteX0" y="connsiteY0"/>
                  </a:cxn>
                  <a:cxn ang="0">
                    <a:pos x="connsiteX1" y="connsiteY1"/>
                  </a:cxn>
                  <a:cxn ang="0">
                    <a:pos x="connsiteX2" y="connsiteY2"/>
                  </a:cxn>
                  <a:cxn ang="0">
                    <a:pos x="connsiteX3" y="connsiteY3"/>
                  </a:cxn>
                </a:cxnLst>
                <a:rect l="l" t="t" r="r" b="b"/>
                <a:pathLst>
                  <a:path w="141985" h="352428">
                    <a:moveTo>
                      <a:pt x="0" y="0"/>
                    </a:moveTo>
                    <a:lnTo>
                      <a:pt x="141986" y="0"/>
                    </a:lnTo>
                    <a:lnTo>
                      <a:pt x="141986" y="352429"/>
                    </a:lnTo>
                    <a:lnTo>
                      <a:pt x="0" y="352429"/>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0" name="Graphic 3">
              <a:extLst>
                <a:ext uri="{FF2B5EF4-FFF2-40B4-BE49-F238E27FC236}">
                  <a16:creationId xmlns:a16="http://schemas.microsoft.com/office/drawing/2014/main" id="{94C11860-5B1A-4D50-B5AC-32A06A5E3DE1}"/>
                </a:ext>
              </a:extLst>
            </p:cNvPr>
            <p:cNvGrpSpPr/>
            <p:nvPr/>
          </p:nvGrpSpPr>
          <p:grpSpPr>
            <a:xfrm>
              <a:off x="1709374" y="1699005"/>
              <a:ext cx="663298" cy="549693"/>
              <a:chOff x="1709374" y="1699005"/>
              <a:chExt cx="663298" cy="549693"/>
            </a:xfrm>
            <a:noFill/>
          </p:grpSpPr>
          <p:grpSp>
            <p:nvGrpSpPr>
              <p:cNvPr id="41" name="Graphic 3">
                <a:extLst>
                  <a:ext uri="{FF2B5EF4-FFF2-40B4-BE49-F238E27FC236}">
                    <a16:creationId xmlns:a16="http://schemas.microsoft.com/office/drawing/2014/main" id="{E3CC19ED-D894-4F73-85A2-B3E73100B0D8}"/>
                  </a:ext>
                </a:extLst>
              </p:cNvPr>
              <p:cNvGrpSpPr/>
              <p:nvPr/>
            </p:nvGrpSpPr>
            <p:grpSpPr>
              <a:xfrm>
                <a:off x="2061546" y="1761229"/>
                <a:ext cx="311126" cy="487469"/>
                <a:chOff x="2061546" y="1761229"/>
                <a:chExt cx="311126" cy="487469"/>
              </a:xfrm>
              <a:noFill/>
            </p:grpSpPr>
            <p:sp>
              <p:nvSpPr>
                <p:cNvPr id="46" name="Freeform: Shape 45">
                  <a:extLst>
                    <a:ext uri="{FF2B5EF4-FFF2-40B4-BE49-F238E27FC236}">
                      <a16:creationId xmlns:a16="http://schemas.microsoft.com/office/drawing/2014/main" id="{E1A87DF5-ECF0-42DD-9519-FC62F1CC60E1}"/>
                    </a:ext>
                  </a:extLst>
                </p:cNvPr>
                <p:cNvSpPr/>
                <p:nvPr/>
              </p:nvSpPr>
              <p:spPr>
                <a:xfrm>
                  <a:off x="2061546" y="1830332"/>
                  <a:ext cx="237460" cy="418366"/>
                </a:xfrm>
                <a:custGeom>
                  <a:avLst/>
                  <a:gdLst>
                    <a:gd name="connsiteX0" fmla="*/ 237460 w 237460"/>
                    <a:gd name="connsiteY0" fmla="*/ 0 h 418366"/>
                    <a:gd name="connsiteX1" fmla="*/ 386 w 237460"/>
                    <a:gd name="connsiteY1" fmla="*/ 418367 h 418366"/>
                  </a:gdLst>
                  <a:ahLst/>
                  <a:cxnLst>
                    <a:cxn ang="0">
                      <a:pos x="connsiteX0" y="connsiteY0"/>
                    </a:cxn>
                    <a:cxn ang="0">
                      <a:pos x="connsiteX1" y="connsiteY1"/>
                    </a:cxn>
                  </a:cxnLst>
                  <a:rect l="l" t="t" r="r" b="b"/>
                  <a:pathLst>
                    <a:path w="237460" h="418366">
                      <a:moveTo>
                        <a:pt x="237460" y="0"/>
                      </a:moveTo>
                      <a:cubicBezTo>
                        <a:pt x="182946" y="39301"/>
                        <a:pt x="-9756" y="145794"/>
                        <a:pt x="386" y="418367"/>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041C5E85-0BC8-489D-BCF4-CC7332F2F471}"/>
                    </a:ext>
                  </a:extLst>
                </p:cNvPr>
                <p:cNvSpPr/>
                <p:nvPr/>
              </p:nvSpPr>
              <p:spPr>
                <a:xfrm>
                  <a:off x="2085781" y="1761229"/>
                  <a:ext cx="286891" cy="281786"/>
                </a:xfrm>
                <a:custGeom>
                  <a:avLst/>
                  <a:gdLst>
                    <a:gd name="connsiteX0" fmla="*/ 33201 w 286891"/>
                    <a:gd name="connsiteY0" fmla="*/ 240253 h 281786"/>
                    <a:gd name="connsiteX1" fmla="*/ 80108 w 286891"/>
                    <a:gd name="connsiteY1" fmla="*/ 39944 h 281786"/>
                    <a:gd name="connsiteX2" fmla="*/ 286756 w 286891"/>
                    <a:gd name="connsiteY2" fmla="*/ 643 h 281786"/>
                    <a:gd name="connsiteX3" fmla="*/ 239848 w 286891"/>
                    <a:gd name="connsiteY3" fmla="*/ 206023 h 281786"/>
                    <a:gd name="connsiteX4" fmla="*/ 38272 w 286891"/>
                    <a:gd name="connsiteY4" fmla="*/ 246592 h 28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91" h="281786">
                      <a:moveTo>
                        <a:pt x="33201" y="240253"/>
                      </a:moveTo>
                      <a:cubicBezTo>
                        <a:pt x="-25117" y="179400"/>
                        <a:pt x="-4833" y="86852"/>
                        <a:pt x="80108" y="39944"/>
                      </a:cubicBezTo>
                      <a:cubicBezTo>
                        <a:pt x="168853" y="-8231"/>
                        <a:pt x="286756" y="643"/>
                        <a:pt x="286756" y="643"/>
                      </a:cubicBezTo>
                      <a:cubicBezTo>
                        <a:pt x="286756" y="643"/>
                        <a:pt x="291827" y="118547"/>
                        <a:pt x="239848" y="206023"/>
                      </a:cubicBezTo>
                      <a:cubicBezTo>
                        <a:pt x="190405" y="288429"/>
                        <a:pt x="96589" y="306178"/>
                        <a:pt x="38272" y="246592"/>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 name="Graphic 3">
                <a:extLst>
                  <a:ext uri="{FF2B5EF4-FFF2-40B4-BE49-F238E27FC236}">
                    <a16:creationId xmlns:a16="http://schemas.microsoft.com/office/drawing/2014/main" id="{1FC03698-930D-4A00-B117-B2AFDAF1D16A}"/>
                  </a:ext>
                </a:extLst>
              </p:cNvPr>
              <p:cNvGrpSpPr/>
              <p:nvPr/>
            </p:nvGrpSpPr>
            <p:grpSpPr>
              <a:xfrm>
                <a:off x="1709374" y="1699005"/>
                <a:ext cx="351721" cy="549693"/>
                <a:chOff x="1709374" y="1699005"/>
                <a:chExt cx="351721" cy="549693"/>
              </a:xfrm>
              <a:noFill/>
            </p:grpSpPr>
            <p:sp>
              <p:nvSpPr>
                <p:cNvPr id="43" name="Freeform: Shape 42">
                  <a:extLst>
                    <a:ext uri="{FF2B5EF4-FFF2-40B4-BE49-F238E27FC236}">
                      <a16:creationId xmlns:a16="http://schemas.microsoft.com/office/drawing/2014/main" id="{6C3149DC-BFE3-430C-9840-61B6EFE72801}"/>
                    </a:ext>
                  </a:extLst>
                </p:cNvPr>
                <p:cNvSpPr/>
                <p:nvPr/>
              </p:nvSpPr>
              <p:spPr>
                <a:xfrm>
                  <a:off x="1791895" y="1775818"/>
                  <a:ext cx="269200" cy="472881"/>
                </a:xfrm>
                <a:custGeom>
                  <a:avLst/>
                  <a:gdLst>
                    <a:gd name="connsiteX0" fmla="*/ 0 w 269200"/>
                    <a:gd name="connsiteY0" fmla="*/ 0 h 472881"/>
                    <a:gd name="connsiteX1" fmla="*/ 268769 w 269200"/>
                    <a:gd name="connsiteY1" fmla="*/ 472881 h 472881"/>
                  </a:gdLst>
                  <a:ahLst/>
                  <a:cxnLst>
                    <a:cxn ang="0">
                      <a:pos x="connsiteX0" y="connsiteY0"/>
                    </a:cxn>
                    <a:cxn ang="0">
                      <a:pos x="connsiteX1" y="connsiteY1"/>
                    </a:cxn>
                  </a:cxnLst>
                  <a:rect l="l" t="t" r="r" b="b"/>
                  <a:pathLst>
                    <a:path w="269200" h="472881">
                      <a:moveTo>
                        <a:pt x="0" y="0"/>
                      </a:moveTo>
                      <a:cubicBezTo>
                        <a:pt x="62121" y="44372"/>
                        <a:pt x="280179" y="164811"/>
                        <a:pt x="268769" y="472881"/>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00EC0E92-92DC-41A8-ABEF-D9E87CBF8B2E}"/>
                    </a:ext>
                  </a:extLst>
                </p:cNvPr>
                <p:cNvSpPr/>
                <p:nvPr/>
              </p:nvSpPr>
              <p:spPr>
                <a:xfrm>
                  <a:off x="1709374" y="1699005"/>
                  <a:ext cx="323837" cy="318917"/>
                </a:xfrm>
                <a:custGeom>
                  <a:avLst/>
                  <a:gdLst>
                    <a:gd name="connsiteX0" fmla="*/ 286633 w 323837"/>
                    <a:gd name="connsiteY0" fmla="*/ 270783 h 318917"/>
                    <a:gd name="connsiteX1" fmla="*/ 233387 w 323837"/>
                    <a:gd name="connsiteY1" fmla="*/ 45118 h 318917"/>
                    <a:gd name="connsiteX2" fmla="*/ 116 w 323837"/>
                    <a:gd name="connsiteY2" fmla="*/ 746 h 318917"/>
                    <a:gd name="connsiteX3" fmla="*/ 52094 w 323837"/>
                    <a:gd name="connsiteY3" fmla="*/ 232749 h 318917"/>
                    <a:gd name="connsiteX4" fmla="*/ 279027 w 323837"/>
                    <a:gd name="connsiteY4" fmla="*/ 278389 h 31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37" h="318917">
                      <a:moveTo>
                        <a:pt x="286633" y="270783"/>
                      </a:moveTo>
                      <a:cubicBezTo>
                        <a:pt x="352558" y="202323"/>
                        <a:pt x="328470" y="97097"/>
                        <a:pt x="233387" y="45118"/>
                      </a:cubicBezTo>
                      <a:cubicBezTo>
                        <a:pt x="133232" y="-9396"/>
                        <a:pt x="116" y="746"/>
                        <a:pt x="116" y="746"/>
                      </a:cubicBezTo>
                      <a:cubicBezTo>
                        <a:pt x="116" y="746"/>
                        <a:pt x="-4956" y="133863"/>
                        <a:pt x="52094" y="232749"/>
                      </a:cubicBezTo>
                      <a:cubicBezTo>
                        <a:pt x="107877" y="326565"/>
                        <a:pt x="213102" y="346849"/>
                        <a:pt x="279027" y="278389"/>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nvGrpSpPr>
          <p:cNvPr id="62" name="Graphic 3">
            <a:extLst>
              <a:ext uri="{FF2B5EF4-FFF2-40B4-BE49-F238E27FC236}">
                <a16:creationId xmlns:a16="http://schemas.microsoft.com/office/drawing/2014/main" id="{5DA0D8D1-E9F2-414F-A46E-57AC7E110C22}"/>
              </a:ext>
            </a:extLst>
          </p:cNvPr>
          <p:cNvGrpSpPr/>
          <p:nvPr/>
        </p:nvGrpSpPr>
        <p:grpSpPr>
          <a:xfrm>
            <a:off x="5109732" y="1826190"/>
            <a:ext cx="846510" cy="928694"/>
            <a:chOff x="3085028" y="1469016"/>
            <a:chExt cx="1305810" cy="1432588"/>
          </a:xfrm>
        </p:grpSpPr>
        <p:grpSp>
          <p:nvGrpSpPr>
            <p:cNvPr id="63" name="Graphic 3">
              <a:extLst>
                <a:ext uri="{FF2B5EF4-FFF2-40B4-BE49-F238E27FC236}">
                  <a16:creationId xmlns:a16="http://schemas.microsoft.com/office/drawing/2014/main" id="{7C856A09-07E2-4BC0-89F3-BC39D12B1DE3}"/>
                </a:ext>
              </a:extLst>
            </p:cNvPr>
            <p:cNvGrpSpPr/>
            <p:nvPr/>
          </p:nvGrpSpPr>
          <p:grpSpPr>
            <a:xfrm>
              <a:off x="3323371" y="1699751"/>
              <a:ext cx="900121" cy="1033238"/>
              <a:chOff x="3323371" y="1699751"/>
              <a:chExt cx="900121" cy="1033238"/>
            </a:xfrm>
          </p:grpSpPr>
          <p:sp>
            <p:nvSpPr>
              <p:cNvPr id="86" name="Freeform: Shape 85">
                <a:extLst>
                  <a:ext uri="{FF2B5EF4-FFF2-40B4-BE49-F238E27FC236}">
                    <a16:creationId xmlns:a16="http://schemas.microsoft.com/office/drawing/2014/main" id="{1F3F94D0-C0ED-45E0-9944-ABD689B251A5}"/>
                  </a:ext>
                </a:extLst>
              </p:cNvPr>
              <p:cNvSpPr/>
              <p:nvPr/>
            </p:nvSpPr>
            <p:spPr>
              <a:xfrm>
                <a:off x="3816298" y="2364186"/>
                <a:ext cx="322253" cy="368803"/>
              </a:xfrm>
              <a:custGeom>
                <a:avLst/>
                <a:gdLst>
                  <a:gd name="connsiteX0" fmla="*/ 262668 w 322253"/>
                  <a:gd name="connsiteY0" fmla="*/ 188779 h 368803"/>
                  <a:gd name="connsiteX1" fmla="*/ 206886 w 322253"/>
                  <a:gd name="connsiteY1" fmla="*/ 105106 h 368803"/>
                  <a:gd name="connsiteX2" fmla="*/ 177727 w 322253"/>
                  <a:gd name="connsiteY2" fmla="*/ 29039 h 368803"/>
                  <a:gd name="connsiteX3" fmla="*/ 87715 w 322253"/>
                  <a:gd name="connsiteY3" fmla="*/ 7487 h 368803"/>
                  <a:gd name="connsiteX4" fmla="*/ 72501 w 322253"/>
                  <a:gd name="connsiteY4" fmla="*/ 96232 h 368803"/>
                  <a:gd name="connsiteX5" fmla="*/ 40807 w 322253"/>
                  <a:gd name="connsiteY5" fmla="*/ 130462 h 368803"/>
                  <a:gd name="connsiteX6" fmla="*/ 45878 w 322253"/>
                  <a:gd name="connsiteY6" fmla="*/ 191315 h 368803"/>
                  <a:gd name="connsiteX7" fmla="*/ 48413 w 322253"/>
                  <a:gd name="connsiteY7" fmla="*/ 250901 h 368803"/>
                  <a:gd name="connsiteX8" fmla="*/ 6577 w 322253"/>
                  <a:gd name="connsiteY8" fmla="*/ 290202 h 368803"/>
                  <a:gd name="connsiteX9" fmla="*/ 12916 w 322253"/>
                  <a:gd name="connsiteY9" fmla="*/ 368804 h 368803"/>
                  <a:gd name="connsiteX10" fmla="*/ 322253 w 322253"/>
                  <a:gd name="connsiteY10" fmla="*/ 235687 h 368803"/>
                  <a:gd name="connsiteX11" fmla="*/ 262668 w 322253"/>
                  <a:gd name="connsiteY11" fmla="*/ 188779 h 36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253" h="368803">
                    <a:moveTo>
                      <a:pt x="262668" y="188779"/>
                    </a:moveTo>
                    <a:cubicBezTo>
                      <a:pt x="239848" y="163424"/>
                      <a:pt x="219563" y="138068"/>
                      <a:pt x="206886" y="105106"/>
                    </a:cubicBezTo>
                    <a:cubicBezTo>
                      <a:pt x="196743" y="81018"/>
                      <a:pt x="194208" y="49324"/>
                      <a:pt x="177727" y="29039"/>
                    </a:cubicBezTo>
                    <a:cubicBezTo>
                      <a:pt x="159978" y="6219"/>
                      <a:pt x="114338" y="-10262"/>
                      <a:pt x="87715" y="7487"/>
                    </a:cubicBezTo>
                    <a:cubicBezTo>
                      <a:pt x="57288" y="27772"/>
                      <a:pt x="73769" y="67073"/>
                      <a:pt x="72501" y="96232"/>
                    </a:cubicBezTo>
                    <a:cubicBezTo>
                      <a:pt x="44610" y="100035"/>
                      <a:pt x="34468" y="105106"/>
                      <a:pt x="40807" y="130462"/>
                    </a:cubicBezTo>
                    <a:cubicBezTo>
                      <a:pt x="48413" y="168495"/>
                      <a:pt x="58556" y="152014"/>
                      <a:pt x="45878" y="191315"/>
                    </a:cubicBezTo>
                    <a:cubicBezTo>
                      <a:pt x="39539" y="211599"/>
                      <a:pt x="52217" y="235687"/>
                      <a:pt x="48413" y="250901"/>
                    </a:cubicBezTo>
                    <a:cubicBezTo>
                      <a:pt x="44610" y="264846"/>
                      <a:pt x="15451" y="274988"/>
                      <a:pt x="6577" y="290202"/>
                    </a:cubicBezTo>
                    <a:cubicBezTo>
                      <a:pt x="-6101" y="315557"/>
                      <a:pt x="1506" y="343448"/>
                      <a:pt x="12916" y="368804"/>
                    </a:cubicBezTo>
                    <a:cubicBezTo>
                      <a:pt x="133354" y="363733"/>
                      <a:pt x="241115" y="314290"/>
                      <a:pt x="322253" y="235687"/>
                    </a:cubicBezTo>
                    <a:cubicBezTo>
                      <a:pt x="301969" y="220474"/>
                      <a:pt x="280417" y="207796"/>
                      <a:pt x="262668" y="188779"/>
                    </a:cubicBezTo>
                    <a:close/>
                  </a:path>
                </a:pathLst>
              </a:custGeom>
              <a:solidFill>
                <a:schemeClr val="accent4"/>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CCB66D6D-AF8C-4D04-B839-1F7F7B2650E8}"/>
                  </a:ext>
                </a:extLst>
              </p:cNvPr>
              <p:cNvSpPr/>
              <p:nvPr/>
            </p:nvSpPr>
            <p:spPr>
              <a:xfrm>
                <a:off x="3349994" y="1699751"/>
                <a:ext cx="873498" cy="945762"/>
              </a:xfrm>
              <a:custGeom>
                <a:avLst/>
                <a:gdLst>
                  <a:gd name="connsiteX0" fmla="*/ 783487 w 873498"/>
                  <a:gd name="connsiteY0" fmla="*/ 476684 h 945762"/>
                  <a:gd name="connsiteX1" fmla="*/ 712491 w 873498"/>
                  <a:gd name="connsiteY1" fmla="*/ 436116 h 945762"/>
                  <a:gd name="connsiteX2" fmla="*/ 725169 w 873498"/>
                  <a:gd name="connsiteY2" fmla="*/ 347371 h 945762"/>
                  <a:gd name="connsiteX3" fmla="*/ 536270 w 873498"/>
                  <a:gd name="connsiteY3" fmla="*/ 363852 h 945762"/>
                  <a:gd name="connsiteX4" fmla="*/ 518521 w 873498"/>
                  <a:gd name="connsiteY4" fmla="*/ 270037 h 945762"/>
                  <a:gd name="connsiteX5" fmla="*/ 422170 w 873498"/>
                  <a:gd name="connsiteY5" fmla="*/ 195238 h 945762"/>
                  <a:gd name="connsiteX6" fmla="*/ 542609 w 873498"/>
                  <a:gd name="connsiteY6" fmla="*/ 11410 h 945762"/>
                  <a:gd name="connsiteX7" fmla="*/ 438651 w 873498"/>
                  <a:gd name="connsiteY7" fmla="*/ 0 h 945762"/>
                  <a:gd name="connsiteX8" fmla="*/ 0 w 873498"/>
                  <a:gd name="connsiteY8" fmla="*/ 294124 h 945762"/>
                  <a:gd name="connsiteX9" fmla="*/ 305534 w 873498"/>
                  <a:gd name="connsiteY9" fmla="*/ 412028 h 945762"/>
                  <a:gd name="connsiteX10" fmla="*/ 266233 w 873498"/>
                  <a:gd name="connsiteY10" fmla="*/ 545144 h 945762"/>
                  <a:gd name="connsiteX11" fmla="*/ 254823 w 873498"/>
                  <a:gd name="connsiteY11" fmla="*/ 613604 h 945762"/>
                  <a:gd name="connsiteX12" fmla="*/ 285250 w 873498"/>
                  <a:gd name="connsiteY12" fmla="*/ 782219 h 945762"/>
                  <a:gd name="connsiteX13" fmla="*/ 177489 w 873498"/>
                  <a:gd name="connsiteY13" fmla="*/ 867160 h 945762"/>
                  <a:gd name="connsiteX14" fmla="*/ 438651 w 873498"/>
                  <a:gd name="connsiteY14" fmla="*/ 945762 h 945762"/>
                  <a:gd name="connsiteX15" fmla="*/ 458936 w 873498"/>
                  <a:gd name="connsiteY15" fmla="*/ 945762 h 945762"/>
                  <a:gd name="connsiteX16" fmla="*/ 452597 w 873498"/>
                  <a:gd name="connsiteY16" fmla="*/ 867160 h 945762"/>
                  <a:gd name="connsiteX17" fmla="*/ 494433 w 873498"/>
                  <a:gd name="connsiteY17" fmla="*/ 827859 h 945762"/>
                  <a:gd name="connsiteX18" fmla="*/ 491898 w 873498"/>
                  <a:gd name="connsiteY18" fmla="*/ 768273 h 945762"/>
                  <a:gd name="connsiteX19" fmla="*/ 486827 w 873498"/>
                  <a:gd name="connsiteY19" fmla="*/ 707420 h 945762"/>
                  <a:gd name="connsiteX20" fmla="*/ 518521 w 873498"/>
                  <a:gd name="connsiteY20" fmla="*/ 673190 h 945762"/>
                  <a:gd name="connsiteX21" fmla="*/ 533734 w 873498"/>
                  <a:gd name="connsiteY21" fmla="*/ 584446 h 945762"/>
                  <a:gd name="connsiteX22" fmla="*/ 623747 w 873498"/>
                  <a:gd name="connsiteY22" fmla="*/ 605998 h 945762"/>
                  <a:gd name="connsiteX23" fmla="*/ 652905 w 873498"/>
                  <a:gd name="connsiteY23" fmla="*/ 682064 h 945762"/>
                  <a:gd name="connsiteX24" fmla="*/ 708688 w 873498"/>
                  <a:gd name="connsiteY24" fmla="*/ 765738 h 945762"/>
                  <a:gd name="connsiteX25" fmla="*/ 768273 w 873498"/>
                  <a:gd name="connsiteY25" fmla="*/ 812646 h 945762"/>
                  <a:gd name="connsiteX26" fmla="*/ 873499 w 873498"/>
                  <a:gd name="connsiteY26" fmla="*/ 661780 h 945762"/>
                  <a:gd name="connsiteX27" fmla="*/ 793629 w 873498"/>
                  <a:gd name="connsiteY27" fmla="*/ 554019 h 945762"/>
                  <a:gd name="connsiteX28" fmla="*/ 783487 w 873498"/>
                  <a:gd name="connsiteY28" fmla="*/ 476684 h 94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3498" h="945762">
                    <a:moveTo>
                      <a:pt x="783487" y="476684"/>
                    </a:moveTo>
                    <a:cubicBezTo>
                      <a:pt x="756863" y="446258"/>
                      <a:pt x="721366" y="484291"/>
                      <a:pt x="712491" y="436116"/>
                    </a:cubicBezTo>
                    <a:cubicBezTo>
                      <a:pt x="707420" y="403153"/>
                      <a:pt x="746721" y="389208"/>
                      <a:pt x="725169" y="347371"/>
                    </a:cubicBezTo>
                    <a:cubicBezTo>
                      <a:pt x="690939" y="280179"/>
                      <a:pt x="579375" y="393011"/>
                      <a:pt x="536270" y="363852"/>
                    </a:cubicBezTo>
                    <a:cubicBezTo>
                      <a:pt x="495701" y="335961"/>
                      <a:pt x="532467" y="315677"/>
                      <a:pt x="518521" y="270037"/>
                    </a:cubicBezTo>
                    <a:cubicBezTo>
                      <a:pt x="503308" y="220593"/>
                      <a:pt x="460203" y="220593"/>
                      <a:pt x="422170" y="195238"/>
                    </a:cubicBezTo>
                    <a:cubicBezTo>
                      <a:pt x="323283" y="129313"/>
                      <a:pt x="464007" y="68460"/>
                      <a:pt x="542609" y="11410"/>
                    </a:cubicBezTo>
                    <a:cubicBezTo>
                      <a:pt x="509647" y="3803"/>
                      <a:pt x="474149" y="0"/>
                      <a:pt x="438651" y="0"/>
                    </a:cubicBezTo>
                    <a:cubicBezTo>
                      <a:pt x="240878" y="0"/>
                      <a:pt x="70996" y="121707"/>
                      <a:pt x="0" y="294124"/>
                    </a:cubicBezTo>
                    <a:cubicBezTo>
                      <a:pt x="87477" y="351174"/>
                      <a:pt x="412028" y="225664"/>
                      <a:pt x="305534" y="412028"/>
                    </a:cubicBezTo>
                    <a:cubicBezTo>
                      <a:pt x="270037" y="475417"/>
                      <a:pt x="220593" y="475417"/>
                      <a:pt x="266233" y="545144"/>
                    </a:cubicBezTo>
                    <a:cubicBezTo>
                      <a:pt x="305534" y="604730"/>
                      <a:pt x="322016" y="559090"/>
                      <a:pt x="254823" y="613604"/>
                    </a:cubicBezTo>
                    <a:cubicBezTo>
                      <a:pt x="143259" y="702349"/>
                      <a:pt x="422170" y="689671"/>
                      <a:pt x="285250" y="782219"/>
                    </a:cubicBezTo>
                    <a:cubicBezTo>
                      <a:pt x="252288" y="803771"/>
                      <a:pt x="185096" y="826591"/>
                      <a:pt x="177489" y="867160"/>
                    </a:cubicBezTo>
                    <a:cubicBezTo>
                      <a:pt x="252288" y="916603"/>
                      <a:pt x="342300" y="945762"/>
                      <a:pt x="438651" y="945762"/>
                    </a:cubicBezTo>
                    <a:cubicBezTo>
                      <a:pt x="444990" y="945762"/>
                      <a:pt x="452597" y="945762"/>
                      <a:pt x="458936" y="945762"/>
                    </a:cubicBezTo>
                    <a:cubicBezTo>
                      <a:pt x="446258" y="920407"/>
                      <a:pt x="439919" y="891248"/>
                      <a:pt x="452597" y="867160"/>
                    </a:cubicBezTo>
                    <a:cubicBezTo>
                      <a:pt x="460203" y="850679"/>
                      <a:pt x="489362" y="841804"/>
                      <a:pt x="494433" y="827859"/>
                    </a:cubicBezTo>
                    <a:cubicBezTo>
                      <a:pt x="498237" y="813913"/>
                      <a:pt x="485559" y="789826"/>
                      <a:pt x="491898" y="768273"/>
                    </a:cubicBezTo>
                    <a:cubicBezTo>
                      <a:pt x="504576" y="728972"/>
                      <a:pt x="494433" y="745453"/>
                      <a:pt x="486827" y="707420"/>
                    </a:cubicBezTo>
                    <a:cubicBezTo>
                      <a:pt x="481755" y="682064"/>
                      <a:pt x="490630" y="678261"/>
                      <a:pt x="518521" y="673190"/>
                    </a:cubicBezTo>
                    <a:cubicBezTo>
                      <a:pt x="521057" y="644031"/>
                      <a:pt x="503308" y="604730"/>
                      <a:pt x="533734" y="584446"/>
                    </a:cubicBezTo>
                    <a:cubicBezTo>
                      <a:pt x="560358" y="566697"/>
                      <a:pt x="605998" y="584446"/>
                      <a:pt x="623747" y="605998"/>
                    </a:cubicBezTo>
                    <a:cubicBezTo>
                      <a:pt x="640228" y="626282"/>
                      <a:pt x="642763" y="657977"/>
                      <a:pt x="652905" y="682064"/>
                    </a:cubicBezTo>
                    <a:cubicBezTo>
                      <a:pt x="665583" y="715027"/>
                      <a:pt x="685868" y="740382"/>
                      <a:pt x="708688" y="765738"/>
                    </a:cubicBezTo>
                    <a:cubicBezTo>
                      <a:pt x="725169" y="784754"/>
                      <a:pt x="747989" y="797432"/>
                      <a:pt x="768273" y="812646"/>
                    </a:cubicBezTo>
                    <a:cubicBezTo>
                      <a:pt x="812646" y="769541"/>
                      <a:pt x="848143" y="718830"/>
                      <a:pt x="873499" y="661780"/>
                    </a:cubicBezTo>
                    <a:cubicBezTo>
                      <a:pt x="855750" y="619943"/>
                      <a:pt x="815181" y="594588"/>
                      <a:pt x="793629" y="554019"/>
                    </a:cubicBezTo>
                    <a:cubicBezTo>
                      <a:pt x="782219" y="529931"/>
                      <a:pt x="799968" y="495701"/>
                      <a:pt x="783487" y="476684"/>
                    </a:cubicBezTo>
                    <a:close/>
                  </a:path>
                </a:pathLst>
              </a:custGeom>
              <a:solidFill>
                <a:schemeClr val="accent2"/>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2A79B939-6622-4BA8-A010-87803884090B}"/>
                  </a:ext>
                </a:extLst>
              </p:cNvPr>
              <p:cNvSpPr/>
              <p:nvPr/>
            </p:nvSpPr>
            <p:spPr>
              <a:xfrm>
                <a:off x="3323371" y="2364067"/>
                <a:ext cx="141991" cy="141991"/>
              </a:xfrm>
              <a:custGeom>
                <a:avLst/>
                <a:gdLst>
                  <a:gd name="connsiteX0" fmla="*/ 141991 w 141991"/>
                  <a:gd name="connsiteY0" fmla="*/ 70996 h 141991"/>
                  <a:gd name="connsiteX1" fmla="*/ 70995 w 141991"/>
                  <a:gd name="connsiteY1" fmla="*/ 141991 h 141991"/>
                  <a:gd name="connsiteX2" fmla="*/ 0 w 141991"/>
                  <a:gd name="connsiteY2" fmla="*/ 70996 h 141991"/>
                  <a:gd name="connsiteX3" fmla="*/ 70995 w 141991"/>
                  <a:gd name="connsiteY3" fmla="*/ 0 h 141991"/>
                  <a:gd name="connsiteX4" fmla="*/ 141991 w 141991"/>
                  <a:gd name="connsiteY4" fmla="*/ 70996 h 14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91" h="141991">
                    <a:moveTo>
                      <a:pt x="141991" y="70996"/>
                    </a:moveTo>
                    <a:cubicBezTo>
                      <a:pt x="141991" y="110205"/>
                      <a:pt x="110205" y="141991"/>
                      <a:pt x="70995" y="141991"/>
                    </a:cubicBezTo>
                    <a:cubicBezTo>
                      <a:pt x="31786" y="141991"/>
                      <a:pt x="0" y="110205"/>
                      <a:pt x="0" y="70996"/>
                    </a:cubicBezTo>
                    <a:cubicBezTo>
                      <a:pt x="0" y="31786"/>
                      <a:pt x="31786" y="0"/>
                      <a:pt x="70995" y="0"/>
                    </a:cubicBezTo>
                    <a:cubicBezTo>
                      <a:pt x="110205" y="0"/>
                      <a:pt x="141991" y="31786"/>
                      <a:pt x="141991" y="70996"/>
                    </a:cubicBez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4" name="Graphic 3">
              <a:extLst>
                <a:ext uri="{FF2B5EF4-FFF2-40B4-BE49-F238E27FC236}">
                  <a16:creationId xmlns:a16="http://schemas.microsoft.com/office/drawing/2014/main" id="{9BFE2CB1-71FE-45B7-8749-688CF16F8FFB}"/>
                </a:ext>
              </a:extLst>
            </p:cNvPr>
            <p:cNvGrpSpPr/>
            <p:nvPr/>
          </p:nvGrpSpPr>
          <p:grpSpPr>
            <a:xfrm>
              <a:off x="3085028" y="1469016"/>
              <a:ext cx="1305810" cy="1432588"/>
              <a:chOff x="3085028" y="1469016"/>
              <a:chExt cx="1305810" cy="1432588"/>
            </a:xfrm>
            <a:noFill/>
          </p:grpSpPr>
          <p:grpSp>
            <p:nvGrpSpPr>
              <p:cNvPr id="65" name="Graphic 3">
                <a:extLst>
                  <a:ext uri="{FF2B5EF4-FFF2-40B4-BE49-F238E27FC236}">
                    <a16:creationId xmlns:a16="http://schemas.microsoft.com/office/drawing/2014/main" id="{14C58BE1-4A2B-4089-8FD4-69D0F89379FB}"/>
                  </a:ext>
                </a:extLst>
              </p:cNvPr>
              <p:cNvGrpSpPr/>
              <p:nvPr/>
            </p:nvGrpSpPr>
            <p:grpSpPr>
              <a:xfrm>
                <a:off x="3085028" y="1469016"/>
                <a:ext cx="651637" cy="1356522"/>
                <a:chOff x="3085028" y="1469016"/>
                <a:chExt cx="651637" cy="1356522"/>
              </a:xfrm>
              <a:noFill/>
            </p:grpSpPr>
            <p:sp>
              <p:nvSpPr>
                <p:cNvPr id="84" name="Freeform: Shape 83">
                  <a:extLst>
                    <a:ext uri="{FF2B5EF4-FFF2-40B4-BE49-F238E27FC236}">
                      <a16:creationId xmlns:a16="http://schemas.microsoft.com/office/drawing/2014/main" id="{BB5C1FCA-1207-4A73-8388-3FD7E8CDE7F2}"/>
                    </a:ext>
                  </a:extLst>
                </p:cNvPr>
                <p:cNvSpPr/>
                <p:nvPr/>
              </p:nvSpPr>
              <p:spPr>
                <a:xfrm>
                  <a:off x="3085028" y="1536208"/>
                  <a:ext cx="650369" cy="1289329"/>
                </a:xfrm>
                <a:custGeom>
                  <a:avLst/>
                  <a:gdLst>
                    <a:gd name="connsiteX0" fmla="*/ 527396 w 650369"/>
                    <a:gd name="connsiteY0" fmla="*/ 1289330 h 1289329"/>
                    <a:gd name="connsiteX1" fmla="*/ 0 w 650369"/>
                    <a:gd name="connsiteY1" fmla="*/ 650370 h 1289329"/>
                    <a:gd name="connsiteX2" fmla="*/ 650370 w 650369"/>
                    <a:gd name="connsiteY2" fmla="*/ 0 h 1289329"/>
                  </a:gdLst>
                  <a:ahLst/>
                  <a:cxnLst>
                    <a:cxn ang="0">
                      <a:pos x="connsiteX0" y="connsiteY0"/>
                    </a:cxn>
                    <a:cxn ang="0">
                      <a:pos x="connsiteX1" y="connsiteY1"/>
                    </a:cxn>
                    <a:cxn ang="0">
                      <a:pos x="connsiteX2" y="connsiteY2"/>
                    </a:cxn>
                  </a:cxnLst>
                  <a:rect l="l" t="t" r="r" b="b"/>
                  <a:pathLst>
                    <a:path w="650369" h="1289329">
                      <a:moveTo>
                        <a:pt x="527396" y="1289330"/>
                      </a:moveTo>
                      <a:cubicBezTo>
                        <a:pt x="226932" y="1232280"/>
                        <a:pt x="0" y="967314"/>
                        <a:pt x="0" y="650370"/>
                      </a:cubicBezTo>
                      <a:cubicBezTo>
                        <a:pt x="0" y="291589"/>
                        <a:pt x="291589" y="0"/>
                        <a:pt x="650370" y="0"/>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088E8DC6-E73D-4D81-8D59-7EDC3AC69A60}"/>
                    </a:ext>
                  </a:extLst>
                </p:cNvPr>
                <p:cNvSpPr/>
                <p:nvPr/>
              </p:nvSpPr>
              <p:spPr>
                <a:xfrm>
                  <a:off x="3663135" y="1469016"/>
                  <a:ext cx="73530" cy="140723"/>
                </a:xfrm>
                <a:custGeom>
                  <a:avLst/>
                  <a:gdLst>
                    <a:gd name="connsiteX0" fmla="*/ 0 w 73530"/>
                    <a:gd name="connsiteY0" fmla="*/ 0 h 140723"/>
                    <a:gd name="connsiteX1" fmla="*/ 73531 w 73530"/>
                    <a:gd name="connsiteY1" fmla="*/ 65924 h 140723"/>
                    <a:gd name="connsiteX2" fmla="*/ 6339 w 73530"/>
                    <a:gd name="connsiteY2" fmla="*/ 140723 h 140723"/>
                  </a:gdLst>
                  <a:ahLst/>
                  <a:cxnLst>
                    <a:cxn ang="0">
                      <a:pos x="connsiteX0" y="connsiteY0"/>
                    </a:cxn>
                    <a:cxn ang="0">
                      <a:pos x="connsiteX1" y="connsiteY1"/>
                    </a:cxn>
                    <a:cxn ang="0">
                      <a:pos x="connsiteX2" y="connsiteY2"/>
                    </a:cxn>
                  </a:cxnLst>
                  <a:rect l="l" t="t" r="r" b="b"/>
                  <a:pathLst>
                    <a:path w="73530" h="140723">
                      <a:moveTo>
                        <a:pt x="0" y="0"/>
                      </a:moveTo>
                      <a:lnTo>
                        <a:pt x="73531" y="65924"/>
                      </a:lnTo>
                      <a:lnTo>
                        <a:pt x="6339" y="140723"/>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6" name="Graphic 3">
                <a:extLst>
                  <a:ext uri="{FF2B5EF4-FFF2-40B4-BE49-F238E27FC236}">
                    <a16:creationId xmlns:a16="http://schemas.microsoft.com/office/drawing/2014/main" id="{D5095BFB-264E-4F75-A35F-6E0CFD816EF2}"/>
                  </a:ext>
                </a:extLst>
              </p:cNvPr>
              <p:cNvGrpSpPr/>
              <p:nvPr/>
            </p:nvGrpSpPr>
            <p:grpSpPr>
              <a:xfrm>
                <a:off x="3739202" y="1545082"/>
                <a:ext cx="651637" cy="1356522"/>
                <a:chOff x="3739202" y="1545082"/>
                <a:chExt cx="651637" cy="1356522"/>
              </a:xfrm>
              <a:noFill/>
            </p:grpSpPr>
            <p:sp>
              <p:nvSpPr>
                <p:cNvPr id="82" name="Freeform: Shape 81">
                  <a:extLst>
                    <a:ext uri="{FF2B5EF4-FFF2-40B4-BE49-F238E27FC236}">
                      <a16:creationId xmlns:a16="http://schemas.microsoft.com/office/drawing/2014/main" id="{F5D48677-C40F-4571-B0BD-9A41ACD085BA}"/>
                    </a:ext>
                  </a:extLst>
                </p:cNvPr>
                <p:cNvSpPr/>
                <p:nvPr/>
              </p:nvSpPr>
              <p:spPr>
                <a:xfrm>
                  <a:off x="3740469" y="1545082"/>
                  <a:ext cx="650369" cy="1289329"/>
                </a:xfrm>
                <a:custGeom>
                  <a:avLst/>
                  <a:gdLst>
                    <a:gd name="connsiteX0" fmla="*/ 122974 w 650369"/>
                    <a:gd name="connsiteY0" fmla="*/ 0 h 1289329"/>
                    <a:gd name="connsiteX1" fmla="*/ 650370 w 650369"/>
                    <a:gd name="connsiteY1" fmla="*/ 638960 h 1289329"/>
                    <a:gd name="connsiteX2" fmla="*/ 0 w 650369"/>
                    <a:gd name="connsiteY2" fmla="*/ 1289330 h 1289329"/>
                  </a:gdLst>
                  <a:ahLst/>
                  <a:cxnLst>
                    <a:cxn ang="0">
                      <a:pos x="connsiteX0" y="connsiteY0"/>
                    </a:cxn>
                    <a:cxn ang="0">
                      <a:pos x="connsiteX1" y="connsiteY1"/>
                    </a:cxn>
                    <a:cxn ang="0">
                      <a:pos x="connsiteX2" y="connsiteY2"/>
                    </a:cxn>
                  </a:cxnLst>
                  <a:rect l="l" t="t" r="r" b="b"/>
                  <a:pathLst>
                    <a:path w="650369" h="1289329">
                      <a:moveTo>
                        <a:pt x="122974" y="0"/>
                      </a:moveTo>
                      <a:cubicBezTo>
                        <a:pt x="423438" y="57050"/>
                        <a:pt x="650370" y="322016"/>
                        <a:pt x="650370" y="638960"/>
                      </a:cubicBezTo>
                      <a:cubicBezTo>
                        <a:pt x="650370" y="997741"/>
                        <a:pt x="358781" y="1289330"/>
                        <a:pt x="0" y="1289330"/>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C7B3D1D8-955D-436E-B59C-B429BB5AE758}"/>
                    </a:ext>
                  </a:extLst>
                </p:cNvPr>
                <p:cNvSpPr/>
                <p:nvPr/>
              </p:nvSpPr>
              <p:spPr>
                <a:xfrm>
                  <a:off x="3739202" y="2760881"/>
                  <a:ext cx="73530" cy="140723"/>
                </a:xfrm>
                <a:custGeom>
                  <a:avLst/>
                  <a:gdLst>
                    <a:gd name="connsiteX0" fmla="*/ 73531 w 73530"/>
                    <a:gd name="connsiteY0" fmla="*/ 140723 h 140723"/>
                    <a:gd name="connsiteX1" fmla="*/ 0 w 73530"/>
                    <a:gd name="connsiteY1" fmla="*/ 73531 h 140723"/>
                    <a:gd name="connsiteX2" fmla="*/ 65924 w 73530"/>
                    <a:gd name="connsiteY2" fmla="*/ 0 h 140723"/>
                  </a:gdLst>
                  <a:ahLst/>
                  <a:cxnLst>
                    <a:cxn ang="0">
                      <a:pos x="connsiteX0" y="connsiteY0"/>
                    </a:cxn>
                    <a:cxn ang="0">
                      <a:pos x="connsiteX1" y="connsiteY1"/>
                    </a:cxn>
                    <a:cxn ang="0">
                      <a:pos x="connsiteX2" y="connsiteY2"/>
                    </a:cxn>
                  </a:cxnLst>
                  <a:rect l="l" t="t" r="r" b="b"/>
                  <a:pathLst>
                    <a:path w="73530" h="140723">
                      <a:moveTo>
                        <a:pt x="73531" y="140723"/>
                      </a:moveTo>
                      <a:lnTo>
                        <a:pt x="0" y="73531"/>
                      </a:lnTo>
                      <a:lnTo>
                        <a:pt x="65924"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7" name="Graphic 3">
                <a:extLst>
                  <a:ext uri="{FF2B5EF4-FFF2-40B4-BE49-F238E27FC236}">
                    <a16:creationId xmlns:a16="http://schemas.microsoft.com/office/drawing/2014/main" id="{7C8830D8-6722-4681-A66E-843D84510377}"/>
                  </a:ext>
                </a:extLst>
              </p:cNvPr>
              <p:cNvGrpSpPr/>
              <p:nvPr/>
            </p:nvGrpSpPr>
            <p:grpSpPr>
              <a:xfrm>
                <a:off x="3381688" y="1707358"/>
                <a:ext cx="838001" cy="945762"/>
                <a:chOff x="3381688" y="1707358"/>
                <a:chExt cx="838001" cy="945762"/>
              </a:xfrm>
              <a:noFill/>
            </p:grpSpPr>
            <p:sp>
              <p:nvSpPr>
                <p:cNvPr id="78" name="Freeform: Shape 77">
                  <a:extLst>
                    <a:ext uri="{FF2B5EF4-FFF2-40B4-BE49-F238E27FC236}">
                      <a16:creationId xmlns:a16="http://schemas.microsoft.com/office/drawing/2014/main" id="{AAE70366-5EA5-417D-A26B-A6C89E88CAD6}"/>
                    </a:ext>
                  </a:extLst>
                </p:cNvPr>
                <p:cNvSpPr/>
                <p:nvPr/>
              </p:nvSpPr>
              <p:spPr>
                <a:xfrm>
                  <a:off x="3381688" y="1707358"/>
                  <a:ext cx="838001" cy="945762"/>
                </a:xfrm>
                <a:custGeom>
                  <a:avLst/>
                  <a:gdLst>
                    <a:gd name="connsiteX0" fmla="*/ 0 w 838001"/>
                    <a:gd name="connsiteY0" fmla="*/ 172418 h 945762"/>
                    <a:gd name="connsiteX1" fmla="*/ 365120 w 838001"/>
                    <a:gd name="connsiteY1" fmla="*/ 0 h 945762"/>
                    <a:gd name="connsiteX2" fmla="*/ 838001 w 838001"/>
                    <a:gd name="connsiteY2" fmla="*/ 472881 h 945762"/>
                    <a:gd name="connsiteX3" fmla="*/ 365120 w 838001"/>
                    <a:gd name="connsiteY3" fmla="*/ 945762 h 945762"/>
                    <a:gd name="connsiteX4" fmla="*/ 46908 w 838001"/>
                    <a:gd name="connsiteY4" fmla="*/ 822788 h 94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01" h="945762">
                      <a:moveTo>
                        <a:pt x="0" y="172418"/>
                      </a:moveTo>
                      <a:cubicBezTo>
                        <a:pt x="86209" y="67192"/>
                        <a:pt x="218058" y="0"/>
                        <a:pt x="365120" y="0"/>
                      </a:cubicBezTo>
                      <a:cubicBezTo>
                        <a:pt x="626282" y="0"/>
                        <a:pt x="838001" y="211719"/>
                        <a:pt x="838001" y="472881"/>
                      </a:cubicBezTo>
                      <a:cubicBezTo>
                        <a:pt x="838001" y="734043"/>
                        <a:pt x="626282" y="945762"/>
                        <a:pt x="365120" y="945762"/>
                      </a:cubicBezTo>
                      <a:cubicBezTo>
                        <a:pt x="242146" y="945762"/>
                        <a:pt x="130581" y="898854"/>
                        <a:pt x="46908" y="822788"/>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FD50EEC8-967A-4ED2-A820-F5555A8B2A72}"/>
                    </a:ext>
                  </a:extLst>
                </p:cNvPr>
                <p:cNvSpPr/>
                <p:nvPr/>
              </p:nvSpPr>
              <p:spPr>
                <a:xfrm>
                  <a:off x="3697434" y="1723839"/>
                  <a:ext cx="460786" cy="679528"/>
                </a:xfrm>
                <a:custGeom>
                  <a:avLst/>
                  <a:gdLst>
                    <a:gd name="connsiteX0" fmla="*/ 176152 w 460786"/>
                    <a:gd name="connsiteY0" fmla="*/ 0 h 679528"/>
                    <a:gd name="connsiteX1" fmla="*/ 31626 w 460786"/>
                    <a:gd name="connsiteY1" fmla="*/ 197773 h 679528"/>
                    <a:gd name="connsiteX2" fmla="*/ 121638 w 460786"/>
                    <a:gd name="connsiteY2" fmla="*/ 267501 h 679528"/>
                    <a:gd name="connsiteX3" fmla="*/ 138119 w 460786"/>
                    <a:gd name="connsiteY3" fmla="*/ 354978 h 679528"/>
                    <a:gd name="connsiteX4" fmla="*/ 314340 w 460786"/>
                    <a:gd name="connsiteY4" fmla="*/ 339764 h 679528"/>
                    <a:gd name="connsiteX5" fmla="*/ 302930 w 460786"/>
                    <a:gd name="connsiteY5" fmla="*/ 422170 h 679528"/>
                    <a:gd name="connsiteX6" fmla="*/ 368854 w 460786"/>
                    <a:gd name="connsiteY6" fmla="*/ 460203 h 679528"/>
                    <a:gd name="connsiteX7" fmla="*/ 378997 w 460786"/>
                    <a:gd name="connsiteY7" fmla="*/ 529931 h 679528"/>
                    <a:gd name="connsiteX8" fmla="*/ 460135 w 460786"/>
                    <a:gd name="connsiteY8" fmla="*/ 679529 h 6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86" h="679528">
                      <a:moveTo>
                        <a:pt x="176152" y="0"/>
                      </a:moveTo>
                      <a:cubicBezTo>
                        <a:pt x="121638" y="62121"/>
                        <a:pt x="-76135" y="126778"/>
                        <a:pt x="31626" y="197773"/>
                      </a:cubicBezTo>
                      <a:cubicBezTo>
                        <a:pt x="67123" y="221861"/>
                        <a:pt x="107692" y="221861"/>
                        <a:pt x="121638" y="267501"/>
                      </a:cubicBezTo>
                      <a:cubicBezTo>
                        <a:pt x="134316" y="310606"/>
                        <a:pt x="100086" y="329622"/>
                        <a:pt x="138119" y="354978"/>
                      </a:cubicBezTo>
                      <a:cubicBezTo>
                        <a:pt x="178688" y="382869"/>
                        <a:pt x="282646" y="277643"/>
                        <a:pt x="314340" y="339764"/>
                      </a:cubicBezTo>
                      <a:cubicBezTo>
                        <a:pt x="334624" y="379066"/>
                        <a:pt x="296591" y="391743"/>
                        <a:pt x="302930" y="422170"/>
                      </a:cubicBezTo>
                      <a:cubicBezTo>
                        <a:pt x="310537" y="467810"/>
                        <a:pt x="343499" y="432312"/>
                        <a:pt x="368854" y="460203"/>
                      </a:cubicBezTo>
                      <a:cubicBezTo>
                        <a:pt x="384068" y="477952"/>
                        <a:pt x="367587" y="509647"/>
                        <a:pt x="378997" y="529931"/>
                      </a:cubicBezTo>
                      <a:cubicBezTo>
                        <a:pt x="406888" y="581910"/>
                        <a:pt x="467741" y="607266"/>
                        <a:pt x="460135" y="679529"/>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F71F4153-7962-4ACD-BDFE-A333F2AF7A29}"/>
                    </a:ext>
                  </a:extLst>
                </p:cNvPr>
                <p:cNvSpPr/>
                <p:nvPr/>
              </p:nvSpPr>
              <p:spPr>
                <a:xfrm>
                  <a:off x="3450148" y="2024409"/>
                  <a:ext cx="192465" cy="566589"/>
                </a:xfrm>
                <a:custGeom>
                  <a:avLst/>
                  <a:gdLst>
                    <a:gd name="connsiteX0" fmla="*/ 0 w 192465"/>
                    <a:gd name="connsiteY0" fmla="*/ 4964 h 566589"/>
                    <a:gd name="connsiteX1" fmla="*/ 172418 w 192465"/>
                    <a:gd name="connsiteY1" fmla="*/ 100047 h 566589"/>
                    <a:gd name="connsiteX2" fmla="*/ 135652 w 192465"/>
                    <a:gd name="connsiteY2" fmla="*/ 224289 h 566589"/>
                    <a:gd name="connsiteX3" fmla="*/ 125510 w 192465"/>
                    <a:gd name="connsiteY3" fmla="*/ 287678 h 566589"/>
                    <a:gd name="connsiteX4" fmla="*/ 153401 w 192465"/>
                    <a:gd name="connsiteY4" fmla="*/ 443615 h 566589"/>
                    <a:gd name="connsiteX5" fmla="*/ 67192 w 192465"/>
                    <a:gd name="connsiteY5" fmla="*/ 566590 h 5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65" h="566589">
                      <a:moveTo>
                        <a:pt x="0" y="4964"/>
                      </a:moveTo>
                      <a:cubicBezTo>
                        <a:pt x="111564" y="-107"/>
                        <a:pt x="243413" y="-22927"/>
                        <a:pt x="172418" y="100047"/>
                      </a:cubicBezTo>
                      <a:cubicBezTo>
                        <a:pt x="139456" y="158365"/>
                        <a:pt x="93815" y="158365"/>
                        <a:pt x="135652" y="224289"/>
                      </a:cubicBezTo>
                      <a:cubicBezTo>
                        <a:pt x="172418" y="280072"/>
                        <a:pt x="187631" y="238235"/>
                        <a:pt x="125510" y="287678"/>
                      </a:cubicBezTo>
                      <a:cubicBezTo>
                        <a:pt x="21552" y="370084"/>
                        <a:pt x="281447" y="358674"/>
                        <a:pt x="153401" y="443615"/>
                      </a:cubicBezTo>
                      <a:cubicBezTo>
                        <a:pt x="112832" y="470238"/>
                        <a:pt x="13945" y="499397"/>
                        <a:pt x="67192" y="566590"/>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A5BEF339-BFB7-4B9A-9691-7BD6EED9CE67}"/>
                    </a:ext>
                  </a:extLst>
                </p:cNvPr>
                <p:cNvSpPr/>
                <p:nvPr/>
              </p:nvSpPr>
              <p:spPr>
                <a:xfrm>
                  <a:off x="3754354" y="2277462"/>
                  <a:ext cx="317005" cy="374389"/>
                </a:xfrm>
                <a:custGeom>
                  <a:avLst/>
                  <a:gdLst>
                    <a:gd name="connsiteX0" fmla="*/ 317005 w 317005"/>
                    <a:gd name="connsiteY0" fmla="*/ 233667 h 374389"/>
                    <a:gd name="connsiteX1" fmla="*/ 243474 w 317005"/>
                    <a:gd name="connsiteY1" fmla="*/ 175349 h 374389"/>
                    <a:gd name="connsiteX2" fmla="*/ 191495 w 317005"/>
                    <a:gd name="connsiteY2" fmla="*/ 98014 h 374389"/>
                    <a:gd name="connsiteX3" fmla="*/ 164872 w 317005"/>
                    <a:gd name="connsiteY3" fmla="*/ 27019 h 374389"/>
                    <a:gd name="connsiteX4" fmla="*/ 81199 w 317005"/>
                    <a:gd name="connsiteY4" fmla="*/ 6734 h 374389"/>
                    <a:gd name="connsiteX5" fmla="*/ 67253 w 317005"/>
                    <a:gd name="connsiteY5" fmla="*/ 89140 h 374389"/>
                    <a:gd name="connsiteX6" fmla="*/ 36826 w 317005"/>
                    <a:gd name="connsiteY6" fmla="*/ 120834 h 374389"/>
                    <a:gd name="connsiteX7" fmla="*/ 41898 w 317005"/>
                    <a:gd name="connsiteY7" fmla="*/ 177884 h 374389"/>
                    <a:gd name="connsiteX8" fmla="*/ 44433 w 317005"/>
                    <a:gd name="connsiteY8" fmla="*/ 232399 h 374389"/>
                    <a:gd name="connsiteX9" fmla="*/ 6400 w 317005"/>
                    <a:gd name="connsiteY9" fmla="*/ 269164 h 374389"/>
                    <a:gd name="connsiteX10" fmla="*/ 30488 w 317005"/>
                    <a:gd name="connsiteY10" fmla="*/ 374390 h 37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05" h="374389">
                      <a:moveTo>
                        <a:pt x="317005" y="233667"/>
                      </a:moveTo>
                      <a:cubicBezTo>
                        <a:pt x="292917" y="212114"/>
                        <a:pt x="263759" y="199437"/>
                        <a:pt x="243474" y="175349"/>
                      </a:cubicBezTo>
                      <a:cubicBezTo>
                        <a:pt x="221922" y="151261"/>
                        <a:pt x="204173" y="128441"/>
                        <a:pt x="191495" y="98014"/>
                      </a:cubicBezTo>
                      <a:cubicBezTo>
                        <a:pt x="182621" y="75194"/>
                        <a:pt x="180085" y="46036"/>
                        <a:pt x="164872" y="27019"/>
                      </a:cubicBezTo>
                      <a:cubicBezTo>
                        <a:pt x="148391" y="6734"/>
                        <a:pt x="105287" y="-9747"/>
                        <a:pt x="81199" y="6734"/>
                      </a:cubicBezTo>
                      <a:cubicBezTo>
                        <a:pt x="53308" y="25751"/>
                        <a:pt x="68521" y="62517"/>
                        <a:pt x="67253" y="89140"/>
                      </a:cubicBezTo>
                      <a:cubicBezTo>
                        <a:pt x="40630" y="92943"/>
                        <a:pt x="33023" y="98014"/>
                        <a:pt x="36826" y="120834"/>
                      </a:cubicBezTo>
                      <a:cubicBezTo>
                        <a:pt x="44433" y="156332"/>
                        <a:pt x="53308" y="141119"/>
                        <a:pt x="41898" y="177884"/>
                      </a:cubicBezTo>
                      <a:cubicBezTo>
                        <a:pt x="35559" y="196901"/>
                        <a:pt x="48237" y="219721"/>
                        <a:pt x="44433" y="232399"/>
                      </a:cubicBezTo>
                      <a:cubicBezTo>
                        <a:pt x="40630" y="245077"/>
                        <a:pt x="12739" y="253951"/>
                        <a:pt x="6400" y="269164"/>
                      </a:cubicBezTo>
                      <a:cubicBezTo>
                        <a:pt x="-11349" y="303394"/>
                        <a:pt x="11471" y="346499"/>
                        <a:pt x="30488" y="374390"/>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8" name="Graphic 3">
                <a:extLst>
                  <a:ext uri="{FF2B5EF4-FFF2-40B4-BE49-F238E27FC236}">
                    <a16:creationId xmlns:a16="http://schemas.microsoft.com/office/drawing/2014/main" id="{FEC256B7-DD53-4F00-87AA-B97900F43263}"/>
                  </a:ext>
                </a:extLst>
              </p:cNvPr>
              <p:cNvGrpSpPr/>
              <p:nvPr/>
            </p:nvGrpSpPr>
            <p:grpSpPr>
              <a:xfrm>
                <a:off x="3251107" y="1925416"/>
                <a:ext cx="169882" cy="593319"/>
                <a:chOff x="3251107" y="1925416"/>
                <a:chExt cx="169882" cy="593319"/>
              </a:xfrm>
              <a:noFill/>
            </p:grpSpPr>
            <p:sp>
              <p:nvSpPr>
                <p:cNvPr id="69" name="Freeform: Shape 68">
                  <a:extLst>
                    <a:ext uri="{FF2B5EF4-FFF2-40B4-BE49-F238E27FC236}">
                      <a16:creationId xmlns:a16="http://schemas.microsoft.com/office/drawing/2014/main" id="{3567123A-073E-4F1A-8CE9-CE7FEC52BAFD}"/>
                    </a:ext>
                  </a:extLst>
                </p:cNvPr>
                <p:cNvSpPr/>
                <p:nvPr/>
              </p:nvSpPr>
              <p:spPr>
                <a:xfrm>
                  <a:off x="3251107" y="1925416"/>
                  <a:ext cx="169882" cy="593319"/>
                </a:xfrm>
                <a:custGeom>
                  <a:avLst/>
                  <a:gdLst>
                    <a:gd name="connsiteX0" fmla="*/ 125510 w 169882"/>
                    <a:gd name="connsiteY0" fmla="*/ 433580 h 593319"/>
                    <a:gd name="connsiteX1" fmla="*/ 125510 w 169882"/>
                    <a:gd name="connsiteY1" fmla="*/ 40569 h 593319"/>
                    <a:gd name="connsiteX2" fmla="*/ 84941 w 169882"/>
                    <a:gd name="connsiteY2" fmla="*/ 0 h 593319"/>
                    <a:gd name="connsiteX3" fmla="*/ 44372 w 169882"/>
                    <a:gd name="connsiteY3" fmla="*/ 40569 h 593319"/>
                    <a:gd name="connsiteX4" fmla="*/ 44372 w 169882"/>
                    <a:gd name="connsiteY4" fmla="*/ 433580 h 593319"/>
                    <a:gd name="connsiteX5" fmla="*/ 0 w 169882"/>
                    <a:gd name="connsiteY5" fmla="*/ 508379 h 593319"/>
                    <a:gd name="connsiteX6" fmla="*/ 84941 w 169882"/>
                    <a:gd name="connsiteY6" fmla="*/ 593320 h 593319"/>
                    <a:gd name="connsiteX7" fmla="*/ 169882 w 169882"/>
                    <a:gd name="connsiteY7" fmla="*/ 508379 h 593319"/>
                    <a:gd name="connsiteX8" fmla="*/ 125510 w 169882"/>
                    <a:gd name="connsiteY8" fmla="*/ 433580 h 5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82" h="593319">
                      <a:moveTo>
                        <a:pt x="125510" y="433580"/>
                      </a:moveTo>
                      <a:lnTo>
                        <a:pt x="125510" y="40569"/>
                      </a:lnTo>
                      <a:cubicBezTo>
                        <a:pt x="125510" y="17749"/>
                        <a:pt x="107761" y="0"/>
                        <a:pt x="84941" y="0"/>
                      </a:cubicBezTo>
                      <a:cubicBezTo>
                        <a:pt x="62121" y="0"/>
                        <a:pt x="44372" y="17749"/>
                        <a:pt x="44372" y="40569"/>
                      </a:cubicBezTo>
                      <a:lnTo>
                        <a:pt x="44372" y="433580"/>
                      </a:lnTo>
                      <a:cubicBezTo>
                        <a:pt x="17749" y="447526"/>
                        <a:pt x="0" y="476684"/>
                        <a:pt x="0" y="508379"/>
                      </a:cubicBezTo>
                      <a:cubicBezTo>
                        <a:pt x="0" y="555287"/>
                        <a:pt x="38033" y="593320"/>
                        <a:pt x="84941" y="593320"/>
                      </a:cubicBezTo>
                      <a:cubicBezTo>
                        <a:pt x="131849" y="593320"/>
                        <a:pt x="169882" y="555287"/>
                        <a:pt x="169882" y="508379"/>
                      </a:cubicBezTo>
                      <a:cubicBezTo>
                        <a:pt x="169882" y="476684"/>
                        <a:pt x="152133" y="447526"/>
                        <a:pt x="125510" y="433580"/>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70" name="Graphic 3">
                  <a:extLst>
                    <a:ext uri="{FF2B5EF4-FFF2-40B4-BE49-F238E27FC236}">
                      <a16:creationId xmlns:a16="http://schemas.microsoft.com/office/drawing/2014/main" id="{A921715A-4216-4455-A589-3213370D24EF}"/>
                    </a:ext>
                  </a:extLst>
                </p:cNvPr>
                <p:cNvGrpSpPr/>
                <p:nvPr/>
              </p:nvGrpSpPr>
              <p:grpSpPr>
                <a:xfrm>
                  <a:off x="3322103" y="2020499"/>
                  <a:ext cx="27891" cy="304266"/>
                  <a:chOff x="3322103" y="2020499"/>
                  <a:chExt cx="27891" cy="304266"/>
                </a:xfrm>
              </p:grpSpPr>
              <p:sp>
                <p:nvSpPr>
                  <p:cNvPr id="73" name="Freeform: Shape 72">
                    <a:extLst>
                      <a:ext uri="{FF2B5EF4-FFF2-40B4-BE49-F238E27FC236}">
                        <a16:creationId xmlns:a16="http://schemas.microsoft.com/office/drawing/2014/main" id="{F3102431-5280-433B-A9FA-4F1554FF63C3}"/>
                      </a:ext>
                    </a:extLst>
                  </p:cNvPr>
                  <p:cNvSpPr/>
                  <p:nvPr/>
                </p:nvSpPr>
                <p:spPr>
                  <a:xfrm>
                    <a:off x="3322103" y="2020499"/>
                    <a:ext cx="27891" cy="12677"/>
                  </a:xfrm>
                  <a:custGeom>
                    <a:avLst/>
                    <a:gdLst>
                      <a:gd name="connsiteX0" fmla="*/ 0 w 27891"/>
                      <a:gd name="connsiteY0" fmla="*/ 0 h 12677"/>
                      <a:gd name="connsiteX1" fmla="*/ 27891 w 27891"/>
                      <a:gd name="connsiteY1" fmla="*/ 0 h 12677"/>
                    </a:gdLst>
                    <a:ahLst/>
                    <a:cxnLst>
                      <a:cxn ang="0">
                        <a:pos x="connsiteX0" y="connsiteY0"/>
                      </a:cxn>
                      <a:cxn ang="0">
                        <a:pos x="connsiteX1" y="connsiteY1"/>
                      </a:cxn>
                    </a:cxnLst>
                    <a:rect l="l" t="t" r="r" b="b"/>
                    <a:pathLst>
                      <a:path w="27891" h="12677">
                        <a:moveTo>
                          <a:pt x="0" y="0"/>
                        </a:moveTo>
                        <a:lnTo>
                          <a:pt x="27891"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16759C9C-A42E-426C-A52B-2B63F9713F67}"/>
                      </a:ext>
                    </a:extLst>
                  </p:cNvPr>
                  <p:cNvSpPr/>
                  <p:nvPr/>
                </p:nvSpPr>
                <p:spPr>
                  <a:xfrm>
                    <a:off x="3322103" y="2096566"/>
                    <a:ext cx="27891" cy="12677"/>
                  </a:xfrm>
                  <a:custGeom>
                    <a:avLst/>
                    <a:gdLst>
                      <a:gd name="connsiteX0" fmla="*/ 0 w 27891"/>
                      <a:gd name="connsiteY0" fmla="*/ 0 h 12677"/>
                      <a:gd name="connsiteX1" fmla="*/ 27891 w 27891"/>
                      <a:gd name="connsiteY1" fmla="*/ 0 h 12677"/>
                    </a:gdLst>
                    <a:ahLst/>
                    <a:cxnLst>
                      <a:cxn ang="0">
                        <a:pos x="connsiteX0" y="connsiteY0"/>
                      </a:cxn>
                      <a:cxn ang="0">
                        <a:pos x="connsiteX1" y="connsiteY1"/>
                      </a:cxn>
                    </a:cxnLst>
                    <a:rect l="l" t="t" r="r" b="b"/>
                    <a:pathLst>
                      <a:path w="27891" h="12677">
                        <a:moveTo>
                          <a:pt x="0" y="0"/>
                        </a:moveTo>
                        <a:lnTo>
                          <a:pt x="27891"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4BC55386-6B66-4C98-A103-F6A2D7AE0397}"/>
                      </a:ext>
                    </a:extLst>
                  </p:cNvPr>
                  <p:cNvSpPr/>
                  <p:nvPr/>
                </p:nvSpPr>
                <p:spPr>
                  <a:xfrm>
                    <a:off x="3322103" y="2172632"/>
                    <a:ext cx="27891" cy="12677"/>
                  </a:xfrm>
                  <a:custGeom>
                    <a:avLst/>
                    <a:gdLst>
                      <a:gd name="connsiteX0" fmla="*/ 0 w 27891"/>
                      <a:gd name="connsiteY0" fmla="*/ 0 h 12677"/>
                      <a:gd name="connsiteX1" fmla="*/ 27891 w 27891"/>
                      <a:gd name="connsiteY1" fmla="*/ 0 h 12677"/>
                    </a:gdLst>
                    <a:ahLst/>
                    <a:cxnLst>
                      <a:cxn ang="0">
                        <a:pos x="connsiteX0" y="connsiteY0"/>
                      </a:cxn>
                      <a:cxn ang="0">
                        <a:pos x="connsiteX1" y="connsiteY1"/>
                      </a:cxn>
                    </a:cxnLst>
                    <a:rect l="l" t="t" r="r" b="b"/>
                    <a:pathLst>
                      <a:path w="27891" h="12677">
                        <a:moveTo>
                          <a:pt x="0" y="0"/>
                        </a:moveTo>
                        <a:lnTo>
                          <a:pt x="27891"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AC98C917-8E70-419A-AEBF-1632FEF9CE81}"/>
                      </a:ext>
                    </a:extLst>
                  </p:cNvPr>
                  <p:cNvSpPr/>
                  <p:nvPr/>
                </p:nvSpPr>
                <p:spPr>
                  <a:xfrm>
                    <a:off x="3322103" y="2248699"/>
                    <a:ext cx="27891" cy="12677"/>
                  </a:xfrm>
                  <a:custGeom>
                    <a:avLst/>
                    <a:gdLst>
                      <a:gd name="connsiteX0" fmla="*/ 0 w 27891"/>
                      <a:gd name="connsiteY0" fmla="*/ 0 h 12677"/>
                      <a:gd name="connsiteX1" fmla="*/ 27891 w 27891"/>
                      <a:gd name="connsiteY1" fmla="*/ 0 h 12677"/>
                    </a:gdLst>
                    <a:ahLst/>
                    <a:cxnLst>
                      <a:cxn ang="0">
                        <a:pos x="connsiteX0" y="connsiteY0"/>
                      </a:cxn>
                      <a:cxn ang="0">
                        <a:pos x="connsiteX1" y="connsiteY1"/>
                      </a:cxn>
                    </a:cxnLst>
                    <a:rect l="l" t="t" r="r" b="b"/>
                    <a:pathLst>
                      <a:path w="27891" h="12677">
                        <a:moveTo>
                          <a:pt x="0" y="0"/>
                        </a:moveTo>
                        <a:lnTo>
                          <a:pt x="27891"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BC4ADBD2-2C9E-49BB-9033-B9B150F979F8}"/>
                      </a:ext>
                    </a:extLst>
                  </p:cNvPr>
                  <p:cNvSpPr/>
                  <p:nvPr/>
                </p:nvSpPr>
                <p:spPr>
                  <a:xfrm>
                    <a:off x="3322103" y="2324766"/>
                    <a:ext cx="27891" cy="12677"/>
                  </a:xfrm>
                  <a:custGeom>
                    <a:avLst/>
                    <a:gdLst>
                      <a:gd name="connsiteX0" fmla="*/ 0 w 27891"/>
                      <a:gd name="connsiteY0" fmla="*/ 0 h 12677"/>
                      <a:gd name="connsiteX1" fmla="*/ 27891 w 27891"/>
                      <a:gd name="connsiteY1" fmla="*/ 0 h 12677"/>
                    </a:gdLst>
                    <a:ahLst/>
                    <a:cxnLst>
                      <a:cxn ang="0">
                        <a:pos x="connsiteX0" y="connsiteY0"/>
                      </a:cxn>
                      <a:cxn ang="0">
                        <a:pos x="connsiteX1" y="connsiteY1"/>
                      </a:cxn>
                    </a:cxnLst>
                    <a:rect l="l" t="t" r="r" b="b"/>
                    <a:pathLst>
                      <a:path w="27891" h="12677">
                        <a:moveTo>
                          <a:pt x="0" y="0"/>
                        </a:moveTo>
                        <a:lnTo>
                          <a:pt x="27891"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71" name="Freeform: Shape 70">
                  <a:extLst>
                    <a:ext uri="{FF2B5EF4-FFF2-40B4-BE49-F238E27FC236}">
                      <a16:creationId xmlns:a16="http://schemas.microsoft.com/office/drawing/2014/main" id="{C23155D9-D275-4A2C-A9B7-41664A28B407}"/>
                    </a:ext>
                  </a:extLst>
                </p:cNvPr>
                <p:cNvSpPr/>
                <p:nvPr/>
              </p:nvSpPr>
              <p:spPr>
                <a:xfrm>
                  <a:off x="3296747" y="2395761"/>
                  <a:ext cx="78602" cy="78602"/>
                </a:xfrm>
                <a:custGeom>
                  <a:avLst/>
                  <a:gdLst>
                    <a:gd name="connsiteX0" fmla="*/ 78602 w 78602"/>
                    <a:gd name="connsiteY0" fmla="*/ 39301 h 78602"/>
                    <a:gd name="connsiteX1" fmla="*/ 39301 w 78602"/>
                    <a:gd name="connsiteY1" fmla="*/ 78602 h 78602"/>
                    <a:gd name="connsiteX2" fmla="*/ 0 w 78602"/>
                    <a:gd name="connsiteY2" fmla="*/ 39301 h 78602"/>
                    <a:gd name="connsiteX3" fmla="*/ 39301 w 78602"/>
                    <a:gd name="connsiteY3" fmla="*/ 0 h 78602"/>
                    <a:gd name="connsiteX4" fmla="*/ 78602 w 78602"/>
                    <a:gd name="connsiteY4" fmla="*/ 39301 h 7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2" h="78602">
                      <a:moveTo>
                        <a:pt x="78602" y="39301"/>
                      </a:moveTo>
                      <a:cubicBezTo>
                        <a:pt x="78602" y="61006"/>
                        <a:pt x="61006" y="78602"/>
                        <a:pt x="39301" y="78602"/>
                      </a:cubicBezTo>
                      <a:cubicBezTo>
                        <a:pt x="17596" y="78602"/>
                        <a:pt x="0" y="61006"/>
                        <a:pt x="0" y="39301"/>
                      </a:cubicBezTo>
                      <a:cubicBezTo>
                        <a:pt x="0" y="17596"/>
                        <a:pt x="17596" y="0"/>
                        <a:pt x="39301" y="0"/>
                      </a:cubicBezTo>
                      <a:cubicBezTo>
                        <a:pt x="61006" y="0"/>
                        <a:pt x="78602" y="17596"/>
                        <a:pt x="78602" y="39301"/>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85D091FA-EE1E-4280-8986-076395B676F2}"/>
                    </a:ext>
                  </a:extLst>
                </p:cNvPr>
                <p:cNvSpPr/>
                <p:nvPr/>
              </p:nvSpPr>
              <p:spPr>
                <a:xfrm>
                  <a:off x="3336048" y="2073746"/>
                  <a:ext cx="12677" cy="322015"/>
                </a:xfrm>
                <a:custGeom>
                  <a:avLst/>
                  <a:gdLst>
                    <a:gd name="connsiteX0" fmla="*/ 0 w 12677"/>
                    <a:gd name="connsiteY0" fmla="*/ 0 h 322015"/>
                    <a:gd name="connsiteX1" fmla="*/ 0 w 12677"/>
                    <a:gd name="connsiteY1" fmla="*/ 322016 h 322015"/>
                  </a:gdLst>
                  <a:ahLst/>
                  <a:cxnLst>
                    <a:cxn ang="0">
                      <a:pos x="connsiteX0" y="connsiteY0"/>
                    </a:cxn>
                    <a:cxn ang="0">
                      <a:pos x="connsiteX1" y="connsiteY1"/>
                    </a:cxn>
                  </a:cxnLst>
                  <a:rect l="l" t="t" r="r" b="b"/>
                  <a:pathLst>
                    <a:path w="12677" h="322015">
                      <a:moveTo>
                        <a:pt x="0" y="0"/>
                      </a:moveTo>
                      <a:lnTo>
                        <a:pt x="0" y="322016"/>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nvGrpSpPr>
          <p:cNvPr id="90" name="Graphic 3">
            <a:extLst>
              <a:ext uri="{FF2B5EF4-FFF2-40B4-BE49-F238E27FC236}">
                <a16:creationId xmlns:a16="http://schemas.microsoft.com/office/drawing/2014/main" id="{05E7D176-C84D-46EB-9099-F01D10BA8036}"/>
              </a:ext>
            </a:extLst>
          </p:cNvPr>
          <p:cNvGrpSpPr/>
          <p:nvPr/>
        </p:nvGrpSpPr>
        <p:grpSpPr>
          <a:xfrm>
            <a:off x="6893170" y="1893994"/>
            <a:ext cx="931984" cy="793088"/>
            <a:chOff x="5174326" y="1534940"/>
            <a:chExt cx="1437659" cy="1223405"/>
          </a:xfrm>
        </p:grpSpPr>
        <p:sp>
          <p:nvSpPr>
            <p:cNvPr id="91" name="Freeform: Shape 90">
              <a:extLst>
                <a:ext uri="{FF2B5EF4-FFF2-40B4-BE49-F238E27FC236}">
                  <a16:creationId xmlns:a16="http://schemas.microsoft.com/office/drawing/2014/main" id="{7405E3BE-2C8B-4D1C-B844-76BEED2EA42A}"/>
                </a:ext>
              </a:extLst>
            </p:cNvPr>
            <p:cNvSpPr/>
            <p:nvPr/>
          </p:nvSpPr>
          <p:spPr>
            <a:xfrm>
              <a:off x="5694115" y="2175168"/>
              <a:ext cx="299195" cy="299195"/>
            </a:xfrm>
            <a:custGeom>
              <a:avLst/>
              <a:gdLst>
                <a:gd name="connsiteX0" fmla="*/ 299195 w 299195"/>
                <a:gd name="connsiteY0" fmla="*/ 149598 h 299195"/>
                <a:gd name="connsiteX1" fmla="*/ 149598 w 299195"/>
                <a:gd name="connsiteY1" fmla="*/ 299196 h 299195"/>
                <a:gd name="connsiteX2" fmla="*/ 0 w 299195"/>
                <a:gd name="connsiteY2" fmla="*/ 149598 h 299195"/>
                <a:gd name="connsiteX3" fmla="*/ 149598 w 299195"/>
                <a:gd name="connsiteY3" fmla="*/ 0 h 299195"/>
                <a:gd name="connsiteX4" fmla="*/ 299195 w 299195"/>
                <a:gd name="connsiteY4" fmla="*/ 149598 h 299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95" h="299195">
                  <a:moveTo>
                    <a:pt x="299195" y="149598"/>
                  </a:moveTo>
                  <a:cubicBezTo>
                    <a:pt x="299195" y="232218"/>
                    <a:pt x="232218" y="299196"/>
                    <a:pt x="149598" y="299196"/>
                  </a:cubicBezTo>
                  <a:cubicBezTo>
                    <a:pt x="66977" y="299196"/>
                    <a:pt x="0" y="232218"/>
                    <a:pt x="0" y="149598"/>
                  </a:cubicBezTo>
                  <a:cubicBezTo>
                    <a:pt x="0" y="66977"/>
                    <a:pt x="66978" y="0"/>
                    <a:pt x="149598" y="0"/>
                  </a:cubicBezTo>
                  <a:cubicBezTo>
                    <a:pt x="232218" y="0"/>
                    <a:pt x="299195" y="66977"/>
                    <a:pt x="299195" y="149598"/>
                  </a:cubicBezTo>
                  <a:close/>
                </a:path>
              </a:pathLst>
            </a:custGeom>
            <a:solidFill>
              <a:schemeClr val="accent4"/>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92" name="Graphic 3">
              <a:extLst>
                <a:ext uri="{FF2B5EF4-FFF2-40B4-BE49-F238E27FC236}">
                  <a16:creationId xmlns:a16="http://schemas.microsoft.com/office/drawing/2014/main" id="{5B597DAA-271F-4144-AC9A-2637815ED9C8}"/>
                </a:ext>
              </a:extLst>
            </p:cNvPr>
            <p:cNvGrpSpPr/>
            <p:nvPr/>
          </p:nvGrpSpPr>
          <p:grpSpPr>
            <a:xfrm>
              <a:off x="5794269" y="1799906"/>
              <a:ext cx="817716" cy="958439"/>
              <a:chOff x="5794269" y="1799906"/>
              <a:chExt cx="817716" cy="958439"/>
            </a:xfrm>
          </p:grpSpPr>
          <p:grpSp>
            <p:nvGrpSpPr>
              <p:cNvPr id="120" name="Graphic 3">
                <a:extLst>
                  <a:ext uri="{FF2B5EF4-FFF2-40B4-BE49-F238E27FC236}">
                    <a16:creationId xmlns:a16="http://schemas.microsoft.com/office/drawing/2014/main" id="{F91817B4-21A5-4A68-9BD0-4FD411665800}"/>
                  </a:ext>
                </a:extLst>
              </p:cNvPr>
              <p:cNvGrpSpPr/>
              <p:nvPr/>
            </p:nvGrpSpPr>
            <p:grpSpPr>
              <a:xfrm>
                <a:off x="6047774" y="2361810"/>
                <a:ext cx="79869" cy="349133"/>
                <a:chOff x="6047774" y="2361810"/>
                <a:chExt cx="79869" cy="349133"/>
              </a:xfrm>
              <a:solidFill>
                <a:srgbClr val="E38A20"/>
              </a:solidFill>
            </p:grpSpPr>
            <p:sp>
              <p:nvSpPr>
                <p:cNvPr id="145" name="Freeform: Shape 144">
                  <a:extLst>
                    <a:ext uri="{FF2B5EF4-FFF2-40B4-BE49-F238E27FC236}">
                      <a16:creationId xmlns:a16="http://schemas.microsoft.com/office/drawing/2014/main" id="{B743E12B-5FD6-40B7-BA5E-9AF85B06FCB6}"/>
                    </a:ext>
                  </a:extLst>
                </p:cNvPr>
                <p:cNvSpPr/>
                <p:nvPr/>
              </p:nvSpPr>
              <p:spPr>
                <a:xfrm rot="-10800000">
                  <a:off x="6047774" y="2361810"/>
                  <a:ext cx="79869" cy="79869"/>
                </a:xfrm>
                <a:custGeom>
                  <a:avLst/>
                  <a:gdLst>
                    <a:gd name="connsiteX0" fmla="*/ 0 w 79869"/>
                    <a:gd name="connsiteY0" fmla="*/ 0 h 79869"/>
                    <a:gd name="connsiteX1" fmla="*/ 79870 w 79869"/>
                    <a:gd name="connsiteY1" fmla="*/ 0 h 79869"/>
                    <a:gd name="connsiteX2" fmla="*/ 79870 w 79869"/>
                    <a:gd name="connsiteY2" fmla="*/ 79870 h 79869"/>
                    <a:gd name="connsiteX3" fmla="*/ 0 w 79869"/>
                    <a:gd name="connsiteY3" fmla="*/ 79870 h 79869"/>
                  </a:gdLst>
                  <a:ahLst/>
                  <a:cxnLst>
                    <a:cxn ang="0">
                      <a:pos x="connsiteX0" y="connsiteY0"/>
                    </a:cxn>
                    <a:cxn ang="0">
                      <a:pos x="connsiteX1" y="connsiteY1"/>
                    </a:cxn>
                    <a:cxn ang="0">
                      <a:pos x="connsiteX2" y="connsiteY2"/>
                    </a:cxn>
                    <a:cxn ang="0">
                      <a:pos x="connsiteX3" y="connsiteY3"/>
                    </a:cxn>
                  </a:cxnLst>
                  <a:rect l="l" t="t" r="r" b="b"/>
                  <a:pathLst>
                    <a:path w="79869" h="79869">
                      <a:moveTo>
                        <a:pt x="0" y="0"/>
                      </a:moveTo>
                      <a:lnTo>
                        <a:pt x="79870" y="0"/>
                      </a:lnTo>
                      <a:lnTo>
                        <a:pt x="79870" y="79870"/>
                      </a:lnTo>
                      <a:lnTo>
                        <a:pt x="0" y="79870"/>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534DEAC2-34B5-4FB1-B526-61E628194E09}"/>
                    </a:ext>
                  </a:extLst>
                </p:cNvPr>
                <p:cNvSpPr/>
                <p:nvPr/>
              </p:nvSpPr>
              <p:spPr>
                <a:xfrm rot="-10800000">
                  <a:off x="6047774" y="2495801"/>
                  <a:ext cx="79869" cy="79869"/>
                </a:xfrm>
                <a:custGeom>
                  <a:avLst/>
                  <a:gdLst>
                    <a:gd name="connsiteX0" fmla="*/ 0 w 79869"/>
                    <a:gd name="connsiteY0" fmla="*/ 0 h 79869"/>
                    <a:gd name="connsiteX1" fmla="*/ 79870 w 79869"/>
                    <a:gd name="connsiteY1" fmla="*/ 0 h 79869"/>
                    <a:gd name="connsiteX2" fmla="*/ 79870 w 79869"/>
                    <a:gd name="connsiteY2" fmla="*/ 79870 h 79869"/>
                    <a:gd name="connsiteX3" fmla="*/ 0 w 79869"/>
                    <a:gd name="connsiteY3" fmla="*/ 79870 h 79869"/>
                  </a:gdLst>
                  <a:ahLst/>
                  <a:cxnLst>
                    <a:cxn ang="0">
                      <a:pos x="connsiteX0" y="connsiteY0"/>
                    </a:cxn>
                    <a:cxn ang="0">
                      <a:pos x="connsiteX1" y="connsiteY1"/>
                    </a:cxn>
                    <a:cxn ang="0">
                      <a:pos x="connsiteX2" y="connsiteY2"/>
                    </a:cxn>
                    <a:cxn ang="0">
                      <a:pos x="connsiteX3" y="connsiteY3"/>
                    </a:cxn>
                  </a:cxnLst>
                  <a:rect l="l" t="t" r="r" b="b"/>
                  <a:pathLst>
                    <a:path w="79869" h="79869">
                      <a:moveTo>
                        <a:pt x="0" y="0"/>
                      </a:moveTo>
                      <a:lnTo>
                        <a:pt x="79870" y="0"/>
                      </a:lnTo>
                      <a:lnTo>
                        <a:pt x="79870" y="79870"/>
                      </a:lnTo>
                      <a:lnTo>
                        <a:pt x="0" y="79870"/>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1EE3484A-A02E-4749-BE7C-3D26A36F3265}"/>
                    </a:ext>
                  </a:extLst>
                </p:cNvPr>
                <p:cNvSpPr/>
                <p:nvPr/>
              </p:nvSpPr>
              <p:spPr>
                <a:xfrm rot="-10800000">
                  <a:off x="6047774" y="2631073"/>
                  <a:ext cx="79869" cy="79869"/>
                </a:xfrm>
                <a:custGeom>
                  <a:avLst/>
                  <a:gdLst>
                    <a:gd name="connsiteX0" fmla="*/ 0 w 79869"/>
                    <a:gd name="connsiteY0" fmla="*/ 0 h 79869"/>
                    <a:gd name="connsiteX1" fmla="*/ 79870 w 79869"/>
                    <a:gd name="connsiteY1" fmla="*/ 0 h 79869"/>
                    <a:gd name="connsiteX2" fmla="*/ 79870 w 79869"/>
                    <a:gd name="connsiteY2" fmla="*/ 79870 h 79869"/>
                    <a:gd name="connsiteX3" fmla="*/ 0 w 79869"/>
                    <a:gd name="connsiteY3" fmla="*/ 79870 h 79869"/>
                  </a:gdLst>
                  <a:ahLst/>
                  <a:cxnLst>
                    <a:cxn ang="0">
                      <a:pos x="connsiteX0" y="connsiteY0"/>
                    </a:cxn>
                    <a:cxn ang="0">
                      <a:pos x="connsiteX1" y="connsiteY1"/>
                    </a:cxn>
                    <a:cxn ang="0">
                      <a:pos x="connsiteX2" y="connsiteY2"/>
                    </a:cxn>
                    <a:cxn ang="0">
                      <a:pos x="connsiteX3" y="connsiteY3"/>
                    </a:cxn>
                  </a:cxnLst>
                  <a:rect l="l" t="t" r="r" b="b"/>
                  <a:pathLst>
                    <a:path w="79869" h="79869">
                      <a:moveTo>
                        <a:pt x="0" y="0"/>
                      </a:moveTo>
                      <a:lnTo>
                        <a:pt x="79870" y="0"/>
                      </a:lnTo>
                      <a:lnTo>
                        <a:pt x="79870" y="79870"/>
                      </a:lnTo>
                      <a:lnTo>
                        <a:pt x="0" y="79870"/>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1" name="Graphic 3">
                <a:extLst>
                  <a:ext uri="{FF2B5EF4-FFF2-40B4-BE49-F238E27FC236}">
                    <a16:creationId xmlns:a16="http://schemas.microsoft.com/office/drawing/2014/main" id="{0B354195-66F2-41F0-8CC8-E8E24A0E25D6}"/>
                  </a:ext>
                </a:extLst>
              </p:cNvPr>
              <p:cNvGrpSpPr/>
              <p:nvPr/>
            </p:nvGrpSpPr>
            <p:grpSpPr>
              <a:xfrm>
                <a:off x="6303129" y="2119981"/>
                <a:ext cx="152133" cy="579526"/>
                <a:chOff x="6303129" y="2119981"/>
                <a:chExt cx="152133" cy="579526"/>
              </a:xfrm>
              <a:solidFill>
                <a:srgbClr val="E38A20"/>
              </a:solidFill>
            </p:grpSpPr>
            <p:sp>
              <p:nvSpPr>
                <p:cNvPr id="141" name="Freeform: Shape 140">
                  <a:extLst>
                    <a:ext uri="{FF2B5EF4-FFF2-40B4-BE49-F238E27FC236}">
                      <a16:creationId xmlns:a16="http://schemas.microsoft.com/office/drawing/2014/main" id="{286E1441-61AD-46BE-9D2C-46FF76F6F40B}"/>
                    </a:ext>
                  </a:extLst>
                </p:cNvPr>
                <p:cNvSpPr/>
                <p:nvPr/>
              </p:nvSpPr>
              <p:spPr>
                <a:xfrm rot="-10800000">
                  <a:off x="6303129" y="2119981"/>
                  <a:ext cx="152133" cy="72263"/>
                </a:xfrm>
                <a:custGeom>
                  <a:avLst/>
                  <a:gdLst>
                    <a:gd name="connsiteX0" fmla="*/ 0 w 152133"/>
                    <a:gd name="connsiteY0" fmla="*/ 0 h 72263"/>
                    <a:gd name="connsiteX1" fmla="*/ 152133 w 152133"/>
                    <a:gd name="connsiteY1" fmla="*/ 0 h 72263"/>
                    <a:gd name="connsiteX2" fmla="*/ 152133 w 152133"/>
                    <a:gd name="connsiteY2" fmla="*/ 72263 h 72263"/>
                    <a:gd name="connsiteX3" fmla="*/ 0 w 152133"/>
                    <a:gd name="connsiteY3" fmla="*/ 72263 h 72263"/>
                  </a:gdLst>
                  <a:ahLst/>
                  <a:cxnLst>
                    <a:cxn ang="0">
                      <a:pos x="connsiteX0" y="connsiteY0"/>
                    </a:cxn>
                    <a:cxn ang="0">
                      <a:pos x="connsiteX1" y="connsiteY1"/>
                    </a:cxn>
                    <a:cxn ang="0">
                      <a:pos x="connsiteX2" y="connsiteY2"/>
                    </a:cxn>
                    <a:cxn ang="0">
                      <a:pos x="connsiteX3" y="connsiteY3"/>
                    </a:cxn>
                  </a:cxnLst>
                  <a:rect l="l" t="t" r="r" b="b"/>
                  <a:pathLst>
                    <a:path w="152133" h="72263">
                      <a:moveTo>
                        <a:pt x="0" y="0"/>
                      </a:moveTo>
                      <a:lnTo>
                        <a:pt x="152133" y="0"/>
                      </a:lnTo>
                      <a:lnTo>
                        <a:pt x="152133" y="72263"/>
                      </a:lnTo>
                      <a:lnTo>
                        <a:pt x="0" y="72263"/>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630CED8E-AFAF-43A0-A32D-1BCEE7D645A6}"/>
                    </a:ext>
                  </a:extLst>
                </p:cNvPr>
                <p:cNvSpPr/>
                <p:nvPr/>
              </p:nvSpPr>
              <p:spPr>
                <a:xfrm rot="-10800000">
                  <a:off x="6303129" y="2288228"/>
                  <a:ext cx="152133" cy="72263"/>
                </a:xfrm>
                <a:custGeom>
                  <a:avLst/>
                  <a:gdLst>
                    <a:gd name="connsiteX0" fmla="*/ 0 w 152133"/>
                    <a:gd name="connsiteY0" fmla="*/ 0 h 72263"/>
                    <a:gd name="connsiteX1" fmla="*/ 152133 w 152133"/>
                    <a:gd name="connsiteY1" fmla="*/ 0 h 72263"/>
                    <a:gd name="connsiteX2" fmla="*/ 152133 w 152133"/>
                    <a:gd name="connsiteY2" fmla="*/ 72263 h 72263"/>
                    <a:gd name="connsiteX3" fmla="*/ 0 w 152133"/>
                    <a:gd name="connsiteY3" fmla="*/ 72263 h 72263"/>
                  </a:gdLst>
                  <a:ahLst/>
                  <a:cxnLst>
                    <a:cxn ang="0">
                      <a:pos x="connsiteX0" y="connsiteY0"/>
                    </a:cxn>
                    <a:cxn ang="0">
                      <a:pos x="connsiteX1" y="connsiteY1"/>
                    </a:cxn>
                    <a:cxn ang="0">
                      <a:pos x="connsiteX2" y="connsiteY2"/>
                    </a:cxn>
                    <a:cxn ang="0">
                      <a:pos x="connsiteX3" y="connsiteY3"/>
                    </a:cxn>
                  </a:cxnLst>
                  <a:rect l="l" t="t" r="r" b="b"/>
                  <a:pathLst>
                    <a:path w="152133" h="72263">
                      <a:moveTo>
                        <a:pt x="0" y="0"/>
                      </a:moveTo>
                      <a:lnTo>
                        <a:pt x="152133" y="0"/>
                      </a:lnTo>
                      <a:lnTo>
                        <a:pt x="152133" y="72263"/>
                      </a:lnTo>
                      <a:lnTo>
                        <a:pt x="0" y="72263"/>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A762377E-1E64-43C8-B727-350DCBB25492}"/>
                    </a:ext>
                  </a:extLst>
                </p:cNvPr>
                <p:cNvSpPr/>
                <p:nvPr/>
              </p:nvSpPr>
              <p:spPr>
                <a:xfrm rot="-10800000">
                  <a:off x="6303129" y="2457730"/>
                  <a:ext cx="152133" cy="72263"/>
                </a:xfrm>
                <a:custGeom>
                  <a:avLst/>
                  <a:gdLst>
                    <a:gd name="connsiteX0" fmla="*/ 0 w 152133"/>
                    <a:gd name="connsiteY0" fmla="*/ 0 h 72263"/>
                    <a:gd name="connsiteX1" fmla="*/ 152133 w 152133"/>
                    <a:gd name="connsiteY1" fmla="*/ 0 h 72263"/>
                    <a:gd name="connsiteX2" fmla="*/ 152133 w 152133"/>
                    <a:gd name="connsiteY2" fmla="*/ 72263 h 72263"/>
                    <a:gd name="connsiteX3" fmla="*/ 0 w 152133"/>
                    <a:gd name="connsiteY3" fmla="*/ 72263 h 72263"/>
                  </a:gdLst>
                  <a:ahLst/>
                  <a:cxnLst>
                    <a:cxn ang="0">
                      <a:pos x="connsiteX0" y="connsiteY0"/>
                    </a:cxn>
                    <a:cxn ang="0">
                      <a:pos x="connsiteX1" y="connsiteY1"/>
                    </a:cxn>
                    <a:cxn ang="0">
                      <a:pos x="connsiteX2" y="connsiteY2"/>
                    </a:cxn>
                    <a:cxn ang="0">
                      <a:pos x="connsiteX3" y="connsiteY3"/>
                    </a:cxn>
                  </a:cxnLst>
                  <a:rect l="l" t="t" r="r" b="b"/>
                  <a:pathLst>
                    <a:path w="152133" h="72263">
                      <a:moveTo>
                        <a:pt x="0" y="0"/>
                      </a:moveTo>
                      <a:lnTo>
                        <a:pt x="152133" y="0"/>
                      </a:lnTo>
                      <a:lnTo>
                        <a:pt x="152133" y="72263"/>
                      </a:lnTo>
                      <a:lnTo>
                        <a:pt x="0" y="72263"/>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BCC97FF2-0DF5-4847-885A-399510531B5E}"/>
                    </a:ext>
                  </a:extLst>
                </p:cNvPr>
                <p:cNvSpPr/>
                <p:nvPr/>
              </p:nvSpPr>
              <p:spPr>
                <a:xfrm rot="-10800000">
                  <a:off x="6303129" y="2627245"/>
                  <a:ext cx="152133" cy="72263"/>
                </a:xfrm>
                <a:custGeom>
                  <a:avLst/>
                  <a:gdLst>
                    <a:gd name="connsiteX0" fmla="*/ 0 w 152133"/>
                    <a:gd name="connsiteY0" fmla="*/ 0 h 72263"/>
                    <a:gd name="connsiteX1" fmla="*/ 152133 w 152133"/>
                    <a:gd name="connsiteY1" fmla="*/ 0 h 72263"/>
                    <a:gd name="connsiteX2" fmla="*/ 152133 w 152133"/>
                    <a:gd name="connsiteY2" fmla="*/ 72263 h 72263"/>
                    <a:gd name="connsiteX3" fmla="*/ 0 w 152133"/>
                    <a:gd name="connsiteY3" fmla="*/ 72263 h 72263"/>
                  </a:gdLst>
                  <a:ahLst/>
                  <a:cxnLst>
                    <a:cxn ang="0">
                      <a:pos x="connsiteX0" y="connsiteY0"/>
                    </a:cxn>
                    <a:cxn ang="0">
                      <a:pos x="connsiteX1" y="connsiteY1"/>
                    </a:cxn>
                    <a:cxn ang="0">
                      <a:pos x="connsiteX2" y="connsiteY2"/>
                    </a:cxn>
                    <a:cxn ang="0">
                      <a:pos x="connsiteX3" y="connsiteY3"/>
                    </a:cxn>
                  </a:cxnLst>
                  <a:rect l="l" t="t" r="r" b="b"/>
                  <a:pathLst>
                    <a:path w="152133" h="72263">
                      <a:moveTo>
                        <a:pt x="0" y="0"/>
                      </a:moveTo>
                      <a:lnTo>
                        <a:pt x="152133" y="0"/>
                      </a:lnTo>
                      <a:lnTo>
                        <a:pt x="152133" y="72263"/>
                      </a:lnTo>
                      <a:lnTo>
                        <a:pt x="0" y="72263"/>
                      </a:ln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2" name="Graphic 3">
                <a:extLst>
                  <a:ext uri="{FF2B5EF4-FFF2-40B4-BE49-F238E27FC236}">
                    <a16:creationId xmlns:a16="http://schemas.microsoft.com/office/drawing/2014/main" id="{C2B7FD3A-4355-4497-8F47-5A0E16DD74FE}"/>
                  </a:ext>
                </a:extLst>
              </p:cNvPr>
              <p:cNvGrpSpPr/>
              <p:nvPr/>
            </p:nvGrpSpPr>
            <p:grpSpPr>
              <a:xfrm>
                <a:off x="6226581" y="1799906"/>
                <a:ext cx="270036" cy="958439"/>
                <a:chOff x="6226581" y="1799906"/>
                <a:chExt cx="270036" cy="958439"/>
              </a:xfrm>
              <a:noFill/>
            </p:grpSpPr>
            <p:sp>
              <p:nvSpPr>
                <p:cNvPr id="135" name="Freeform: Shape 134">
                  <a:extLst>
                    <a:ext uri="{FF2B5EF4-FFF2-40B4-BE49-F238E27FC236}">
                      <a16:creationId xmlns:a16="http://schemas.microsoft.com/office/drawing/2014/main" id="{A2E1E168-2A80-4B45-B85C-664F5D7D0BF7}"/>
                    </a:ext>
                  </a:extLst>
                </p:cNvPr>
                <p:cNvSpPr/>
                <p:nvPr/>
              </p:nvSpPr>
              <p:spPr>
                <a:xfrm>
                  <a:off x="6226581" y="1799906"/>
                  <a:ext cx="270036" cy="958439"/>
                </a:xfrm>
                <a:custGeom>
                  <a:avLst/>
                  <a:gdLst>
                    <a:gd name="connsiteX0" fmla="*/ 0 w 270036"/>
                    <a:gd name="connsiteY0" fmla="*/ 958440 h 958439"/>
                    <a:gd name="connsiteX1" fmla="*/ 270037 w 270036"/>
                    <a:gd name="connsiteY1" fmla="*/ 958440 h 958439"/>
                    <a:gd name="connsiteX2" fmla="*/ 270037 w 270036"/>
                    <a:gd name="connsiteY2" fmla="*/ 182560 h 958439"/>
                    <a:gd name="connsiteX3" fmla="*/ 0 w 270036"/>
                    <a:gd name="connsiteY3" fmla="*/ 0 h 958439"/>
                  </a:gdLst>
                  <a:ahLst/>
                  <a:cxnLst>
                    <a:cxn ang="0">
                      <a:pos x="connsiteX0" y="connsiteY0"/>
                    </a:cxn>
                    <a:cxn ang="0">
                      <a:pos x="connsiteX1" y="connsiteY1"/>
                    </a:cxn>
                    <a:cxn ang="0">
                      <a:pos x="connsiteX2" y="connsiteY2"/>
                    </a:cxn>
                    <a:cxn ang="0">
                      <a:pos x="connsiteX3" y="connsiteY3"/>
                    </a:cxn>
                  </a:cxnLst>
                  <a:rect l="l" t="t" r="r" b="b"/>
                  <a:pathLst>
                    <a:path w="270036" h="958439">
                      <a:moveTo>
                        <a:pt x="0" y="958440"/>
                      </a:moveTo>
                      <a:lnTo>
                        <a:pt x="270037" y="958440"/>
                      </a:lnTo>
                      <a:lnTo>
                        <a:pt x="270037" y="182560"/>
                      </a:lnTo>
                      <a:lnTo>
                        <a:pt x="0" y="0"/>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36" name="Graphic 3">
                  <a:extLst>
                    <a:ext uri="{FF2B5EF4-FFF2-40B4-BE49-F238E27FC236}">
                      <a16:creationId xmlns:a16="http://schemas.microsoft.com/office/drawing/2014/main" id="{DEC94013-CA0E-4F71-85CC-CB6B40DAE180}"/>
                    </a:ext>
                  </a:extLst>
                </p:cNvPr>
                <p:cNvGrpSpPr/>
                <p:nvPr/>
              </p:nvGrpSpPr>
              <p:grpSpPr>
                <a:xfrm>
                  <a:off x="6226581" y="2096566"/>
                  <a:ext cx="187631" cy="510914"/>
                  <a:chOff x="6226581" y="2096566"/>
                  <a:chExt cx="187631" cy="510914"/>
                </a:xfrm>
              </p:grpSpPr>
              <p:sp>
                <p:nvSpPr>
                  <p:cNvPr id="137" name="Freeform: Shape 136">
                    <a:extLst>
                      <a:ext uri="{FF2B5EF4-FFF2-40B4-BE49-F238E27FC236}">
                        <a16:creationId xmlns:a16="http://schemas.microsoft.com/office/drawing/2014/main" id="{89661810-BF3C-4E3E-B3A3-B0A0BB764EF2}"/>
                      </a:ext>
                    </a:extLst>
                  </p:cNvPr>
                  <p:cNvSpPr/>
                  <p:nvPr/>
                </p:nvSpPr>
                <p:spPr>
                  <a:xfrm>
                    <a:off x="6226581" y="2096566"/>
                    <a:ext cx="187631" cy="12677"/>
                  </a:xfrm>
                  <a:custGeom>
                    <a:avLst/>
                    <a:gdLst>
                      <a:gd name="connsiteX0" fmla="*/ 187631 w 187631"/>
                      <a:gd name="connsiteY0" fmla="*/ 0 h 12677"/>
                      <a:gd name="connsiteX1" fmla="*/ 0 w 187631"/>
                      <a:gd name="connsiteY1" fmla="*/ 0 h 12677"/>
                    </a:gdLst>
                    <a:ahLst/>
                    <a:cxnLst>
                      <a:cxn ang="0">
                        <a:pos x="connsiteX0" y="connsiteY0"/>
                      </a:cxn>
                      <a:cxn ang="0">
                        <a:pos x="connsiteX1" y="connsiteY1"/>
                      </a:cxn>
                    </a:cxnLst>
                    <a:rect l="l" t="t" r="r" b="b"/>
                    <a:pathLst>
                      <a:path w="187631" h="12677">
                        <a:moveTo>
                          <a:pt x="187631"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8EAF9558-0BD1-476B-AA99-61FEF291BB12}"/>
                      </a:ext>
                    </a:extLst>
                  </p:cNvPr>
                  <p:cNvSpPr/>
                  <p:nvPr/>
                </p:nvSpPr>
                <p:spPr>
                  <a:xfrm>
                    <a:off x="6226581" y="2266448"/>
                    <a:ext cx="187631" cy="12677"/>
                  </a:xfrm>
                  <a:custGeom>
                    <a:avLst/>
                    <a:gdLst>
                      <a:gd name="connsiteX0" fmla="*/ 187631 w 187631"/>
                      <a:gd name="connsiteY0" fmla="*/ 0 h 12677"/>
                      <a:gd name="connsiteX1" fmla="*/ 0 w 187631"/>
                      <a:gd name="connsiteY1" fmla="*/ 0 h 12677"/>
                    </a:gdLst>
                    <a:ahLst/>
                    <a:cxnLst>
                      <a:cxn ang="0">
                        <a:pos x="connsiteX0" y="connsiteY0"/>
                      </a:cxn>
                      <a:cxn ang="0">
                        <a:pos x="connsiteX1" y="connsiteY1"/>
                      </a:cxn>
                    </a:cxnLst>
                    <a:rect l="l" t="t" r="r" b="b"/>
                    <a:pathLst>
                      <a:path w="187631" h="12677">
                        <a:moveTo>
                          <a:pt x="187631"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9C102F91-0827-4869-B4DF-A0387611C8B0}"/>
                      </a:ext>
                    </a:extLst>
                  </p:cNvPr>
                  <p:cNvSpPr/>
                  <p:nvPr/>
                </p:nvSpPr>
                <p:spPr>
                  <a:xfrm>
                    <a:off x="6226581" y="2436330"/>
                    <a:ext cx="187631" cy="12677"/>
                  </a:xfrm>
                  <a:custGeom>
                    <a:avLst/>
                    <a:gdLst>
                      <a:gd name="connsiteX0" fmla="*/ 187631 w 187631"/>
                      <a:gd name="connsiteY0" fmla="*/ 0 h 12677"/>
                      <a:gd name="connsiteX1" fmla="*/ 0 w 187631"/>
                      <a:gd name="connsiteY1" fmla="*/ 0 h 12677"/>
                    </a:gdLst>
                    <a:ahLst/>
                    <a:cxnLst>
                      <a:cxn ang="0">
                        <a:pos x="connsiteX0" y="connsiteY0"/>
                      </a:cxn>
                      <a:cxn ang="0">
                        <a:pos x="connsiteX1" y="connsiteY1"/>
                      </a:cxn>
                    </a:cxnLst>
                    <a:rect l="l" t="t" r="r" b="b"/>
                    <a:pathLst>
                      <a:path w="187631" h="12677">
                        <a:moveTo>
                          <a:pt x="187631"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D398EFCA-A404-4177-BC4B-E60B2CE386B8}"/>
                      </a:ext>
                    </a:extLst>
                  </p:cNvPr>
                  <p:cNvSpPr/>
                  <p:nvPr/>
                </p:nvSpPr>
                <p:spPr>
                  <a:xfrm>
                    <a:off x="6226581" y="2607480"/>
                    <a:ext cx="187631" cy="12677"/>
                  </a:xfrm>
                  <a:custGeom>
                    <a:avLst/>
                    <a:gdLst>
                      <a:gd name="connsiteX0" fmla="*/ 187631 w 187631"/>
                      <a:gd name="connsiteY0" fmla="*/ 0 h 12677"/>
                      <a:gd name="connsiteX1" fmla="*/ 0 w 187631"/>
                      <a:gd name="connsiteY1" fmla="*/ 0 h 12677"/>
                    </a:gdLst>
                    <a:ahLst/>
                    <a:cxnLst>
                      <a:cxn ang="0">
                        <a:pos x="connsiteX0" y="connsiteY0"/>
                      </a:cxn>
                      <a:cxn ang="0">
                        <a:pos x="connsiteX1" y="connsiteY1"/>
                      </a:cxn>
                    </a:cxnLst>
                    <a:rect l="l" t="t" r="r" b="b"/>
                    <a:pathLst>
                      <a:path w="187631" h="12677">
                        <a:moveTo>
                          <a:pt x="187631"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123" name="Graphic 3">
                <a:extLst>
                  <a:ext uri="{FF2B5EF4-FFF2-40B4-BE49-F238E27FC236}">
                    <a16:creationId xmlns:a16="http://schemas.microsoft.com/office/drawing/2014/main" id="{E1F866F2-492F-4CD0-AC73-83BC4465F691}"/>
                  </a:ext>
                </a:extLst>
              </p:cNvPr>
              <p:cNvGrpSpPr/>
              <p:nvPr/>
            </p:nvGrpSpPr>
            <p:grpSpPr>
              <a:xfrm>
                <a:off x="5926118" y="2020499"/>
                <a:ext cx="270036" cy="737846"/>
                <a:chOff x="5926118" y="2020499"/>
                <a:chExt cx="270036" cy="737846"/>
              </a:xfrm>
              <a:noFill/>
            </p:grpSpPr>
            <p:sp>
              <p:nvSpPr>
                <p:cNvPr id="125" name="Freeform: Shape 124">
                  <a:extLst>
                    <a:ext uri="{FF2B5EF4-FFF2-40B4-BE49-F238E27FC236}">
                      <a16:creationId xmlns:a16="http://schemas.microsoft.com/office/drawing/2014/main" id="{E2269B11-5D4C-4881-BD94-B0E5D815B186}"/>
                    </a:ext>
                  </a:extLst>
                </p:cNvPr>
                <p:cNvSpPr/>
                <p:nvPr/>
              </p:nvSpPr>
              <p:spPr>
                <a:xfrm>
                  <a:off x="5926118" y="2020499"/>
                  <a:ext cx="270036" cy="737846"/>
                </a:xfrm>
                <a:custGeom>
                  <a:avLst/>
                  <a:gdLst>
                    <a:gd name="connsiteX0" fmla="*/ 270036 w 270036"/>
                    <a:gd name="connsiteY0" fmla="*/ 737847 h 737846"/>
                    <a:gd name="connsiteX1" fmla="*/ 0 w 270036"/>
                    <a:gd name="connsiteY1" fmla="*/ 737847 h 737846"/>
                    <a:gd name="connsiteX2" fmla="*/ 0 w 270036"/>
                    <a:gd name="connsiteY2" fmla="*/ 182560 h 737846"/>
                    <a:gd name="connsiteX3" fmla="*/ 270036 w 270036"/>
                    <a:gd name="connsiteY3" fmla="*/ 0 h 737846"/>
                  </a:gdLst>
                  <a:ahLst/>
                  <a:cxnLst>
                    <a:cxn ang="0">
                      <a:pos x="connsiteX0" y="connsiteY0"/>
                    </a:cxn>
                    <a:cxn ang="0">
                      <a:pos x="connsiteX1" y="connsiteY1"/>
                    </a:cxn>
                    <a:cxn ang="0">
                      <a:pos x="connsiteX2" y="connsiteY2"/>
                    </a:cxn>
                    <a:cxn ang="0">
                      <a:pos x="connsiteX3" y="connsiteY3"/>
                    </a:cxn>
                  </a:cxnLst>
                  <a:rect l="l" t="t" r="r" b="b"/>
                  <a:pathLst>
                    <a:path w="270036" h="737846">
                      <a:moveTo>
                        <a:pt x="270036" y="737847"/>
                      </a:moveTo>
                      <a:lnTo>
                        <a:pt x="0" y="737847"/>
                      </a:lnTo>
                      <a:lnTo>
                        <a:pt x="0" y="182560"/>
                      </a:lnTo>
                      <a:lnTo>
                        <a:pt x="270036" y="0"/>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26" name="Graphic 3">
                  <a:extLst>
                    <a:ext uri="{FF2B5EF4-FFF2-40B4-BE49-F238E27FC236}">
                      <a16:creationId xmlns:a16="http://schemas.microsoft.com/office/drawing/2014/main" id="{DE96C5A6-07C2-4D07-80D8-492BE1C0799D}"/>
                    </a:ext>
                  </a:extLst>
                </p:cNvPr>
                <p:cNvGrpSpPr/>
                <p:nvPr/>
              </p:nvGrpSpPr>
              <p:grpSpPr>
                <a:xfrm>
                  <a:off x="5926118" y="2337443"/>
                  <a:ext cx="174953" cy="63388"/>
                  <a:chOff x="5926118" y="2337443"/>
                  <a:chExt cx="174953" cy="63388"/>
                </a:xfrm>
                <a:noFill/>
              </p:grpSpPr>
              <p:sp>
                <p:nvSpPr>
                  <p:cNvPr id="133" name="Freeform: Shape 132">
                    <a:extLst>
                      <a:ext uri="{FF2B5EF4-FFF2-40B4-BE49-F238E27FC236}">
                        <a16:creationId xmlns:a16="http://schemas.microsoft.com/office/drawing/2014/main" id="{E453E6E8-0312-46E7-B607-A96F61660862}"/>
                      </a:ext>
                    </a:extLst>
                  </p:cNvPr>
                  <p:cNvSpPr/>
                  <p:nvPr/>
                </p:nvSpPr>
                <p:spPr>
                  <a:xfrm>
                    <a:off x="6037682" y="2337443"/>
                    <a:ext cx="63388" cy="63388"/>
                  </a:xfrm>
                  <a:custGeom>
                    <a:avLst/>
                    <a:gdLst>
                      <a:gd name="connsiteX0" fmla="*/ 63389 w 63388"/>
                      <a:gd name="connsiteY0" fmla="*/ 63389 h 63388"/>
                      <a:gd name="connsiteX1" fmla="*/ 63389 w 63388"/>
                      <a:gd name="connsiteY1" fmla="*/ 0 h 63388"/>
                      <a:gd name="connsiteX2" fmla="*/ 0 w 63388"/>
                      <a:gd name="connsiteY2" fmla="*/ 0 h 63388"/>
                    </a:gdLst>
                    <a:ahLst/>
                    <a:cxnLst>
                      <a:cxn ang="0">
                        <a:pos x="connsiteX0" y="connsiteY0"/>
                      </a:cxn>
                      <a:cxn ang="0">
                        <a:pos x="connsiteX1" y="connsiteY1"/>
                      </a:cxn>
                      <a:cxn ang="0">
                        <a:pos x="connsiteX2" y="connsiteY2"/>
                      </a:cxn>
                    </a:cxnLst>
                    <a:rect l="l" t="t" r="r" b="b"/>
                    <a:pathLst>
                      <a:path w="63388" h="63388">
                        <a:moveTo>
                          <a:pt x="63389" y="63389"/>
                        </a:moveTo>
                        <a:lnTo>
                          <a:pt x="63389" y="0"/>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28D057FC-3F98-4EF8-B12B-D375436CBA82}"/>
                      </a:ext>
                    </a:extLst>
                  </p:cNvPr>
                  <p:cNvSpPr/>
                  <p:nvPr/>
                </p:nvSpPr>
                <p:spPr>
                  <a:xfrm>
                    <a:off x="5926118" y="2337443"/>
                    <a:ext cx="63388" cy="63388"/>
                  </a:xfrm>
                  <a:custGeom>
                    <a:avLst/>
                    <a:gdLst>
                      <a:gd name="connsiteX0" fmla="*/ 63389 w 63388"/>
                      <a:gd name="connsiteY0" fmla="*/ 63389 h 63388"/>
                      <a:gd name="connsiteX1" fmla="*/ 63389 w 63388"/>
                      <a:gd name="connsiteY1" fmla="*/ 0 h 63388"/>
                      <a:gd name="connsiteX2" fmla="*/ 0 w 63388"/>
                      <a:gd name="connsiteY2" fmla="*/ 0 h 63388"/>
                    </a:gdLst>
                    <a:ahLst/>
                    <a:cxnLst>
                      <a:cxn ang="0">
                        <a:pos x="connsiteX0" y="connsiteY0"/>
                      </a:cxn>
                      <a:cxn ang="0">
                        <a:pos x="connsiteX1" y="connsiteY1"/>
                      </a:cxn>
                      <a:cxn ang="0">
                        <a:pos x="connsiteX2" y="connsiteY2"/>
                      </a:cxn>
                    </a:cxnLst>
                    <a:rect l="l" t="t" r="r" b="b"/>
                    <a:pathLst>
                      <a:path w="63388" h="63388">
                        <a:moveTo>
                          <a:pt x="63389" y="63389"/>
                        </a:moveTo>
                        <a:lnTo>
                          <a:pt x="63389" y="0"/>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7" name="Graphic 3">
                  <a:extLst>
                    <a:ext uri="{FF2B5EF4-FFF2-40B4-BE49-F238E27FC236}">
                      <a16:creationId xmlns:a16="http://schemas.microsoft.com/office/drawing/2014/main" id="{F02490B2-913E-48EB-A38B-0B9B57F4DD55}"/>
                    </a:ext>
                  </a:extLst>
                </p:cNvPr>
                <p:cNvGrpSpPr/>
                <p:nvPr/>
              </p:nvGrpSpPr>
              <p:grpSpPr>
                <a:xfrm>
                  <a:off x="5926118" y="2473096"/>
                  <a:ext cx="174953" cy="63388"/>
                  <a:chOff x="5926118" y="2473096"/>
                  <a:chExt cx="174953" cy="63388"/>
                </a:xfrm>
                <a:noFill/>
              </p:grpSpPr>
              <p:sp>
                <p:nvSpPr>
                  <p:cNvPr id="131" name="Freeform: Shape 130">
                    <a:extLst>
                      <a:ext uri="{FF2B5EF4-FFF2-40B4-BE49-F238E27FC236}">
                        <a16:creationId xmlns:a16="http://schemas.microsoft.com/office/drawing/2014/main" id="{5DCF3978-3BDE-469A-881C-DBA66F65534C}"/>
                      </a:ext>
                    </a:extLst>
                  </p:cNvPr>
                  <p:cNvSpPr/>
                  <p:nvPr/>
                </p:nvSpPr>
                <p:spPr>
                  <a:xfrm>
                    <a:off x="6037682" y="2473096"/>
                    <a:ext cx="63388" cy="63388"/>
                  </a:xfrm>
                  <a:custGeom>
                    <a:avLst/>
                    <a:gdLst>
                      <a:gd name="connsiteX0" fmla="*/ 63389 w 63388"/>
                      <a:gd name="connsiteY0" fmla="*/ 63389 h 63388"/>
                      <a:gd name="connsiteX1" fmla="*/ 63389 w 63388"/>
                      <a:gd name="connsiteY1" fmla="*/ 0 h 63388"/>
                      <a:gd name="connsiteX2" fmla="*/ 0 w 63388"/>
                      <a:gd name="connsiteY2" fmla="*/ 0 h 63388"/>
                    </a:gdLst>
                    <a:ahLst/>
                    <a:cxnLst>
                      <a:cxn ang="0">
                        <a:pos x="connsiteX0" y="connsiteY0"/>
                      </a:cxn>
                      <a:cxn ang="0">
                        <a:pos x="connsiteX1" y="connsiteY1"/>
                      </a:cxn>
                      <a:cxn ang="0">
                        <a:pos x="connsiteX2" y="connsiteY2"/>
                      </a:cxn>
                    </a:cxnLst>
                    <a:rect l="l" t="t" r="r" b="b"/>
                    <a:pathLst>
                      <a:path w="63388" h="63388">
                        <a:moveTo>
                          <a:pt x="63389" y="63389"/>
                        </a:moveTo>
                        <a:lnTo>
                          <a:pt x="63389" y="0"/>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B713A3AB-4DBE-4EBD-A25C-0076C7C8B721}"/>
                      </a:ext>
                    </a:extLst>
                  </p:cNvPr>
                  <p:cNvSpPr/>
                  <p:nvPr/>
                </p:nvSpPr>
                <p:spPr>
                  <a:xfrm>
                    <a:off x="5926118" y="2473096"/>
                    <a:ext cx="63388" cy="63388"/>
                  </a:xfrm>
                  <a:custGeom>
                    <a:avLst/>
                    <a:gdLst>
                      <a:gd name="connsiteX0" fmla="*/ 63389 w 63388"/>
                      <a:gd name="connsiteY0" fmla="*/ 63389 h 63388"/>
                      <a:gd name="connsiteX1" fmla="*/ 63389 w 63388"/>
                      <a:gd name="connsiteY1" fmla="*/ 0 h 63388"/>
                      <a:gd name="connsiteX2" fmla="*/ 0 w 63388"/>
                      <a:gd name="connsiteY2" fmla="*/ 0 h 63388"/>
                    </a:gdLst>
                    <a:ahLst/>
                    <a:cxnLst>
                      <a:cxn ang="0">
                        <a:pos x="connsiteX0" y="connsiteY0"/>
                      </a:cxn>
                      <a:cxn ang="0">
                        <a:pos x="connsiteX1" y="connsiteY1"/>
                      </a:cxn>
                      <a:cxn ang="0">
                        <a:pos x="connsiteX2" y="connsiteY2"/>
                      </a:cxn>
                    </a:cxnLst>
                    <a:rect l="l" t="t" r="r" b="b"/>
                    <a:pathLst>
                      <a:path w="63388" h="63388">
                        <a:moveTo>
                          <a:pt x="63389" y="63389"/>
                        </a:moveTo>
                        <a:lnTo>
                          <a:pt x="63389" y="0"/>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8" name="Graphic 3">
                  <a:extLst>
                    <a:ext uri="{FF2B5EF4-FFF2-40B4-BE49-F238E27FC236}">
                      <a16:creationId xmlns:a16="http://schemas.microsoft.com/office/drawing/2014/main" id="{6C99208A-D929-4E66-B4B2-BE1976AC6375}"/>
                    </a:ext>
                  </a:extLst>
                </p:cNvPr>
                <p:cNvGrpSpPr/>
                <p:nvPr/>
              </p:nvGrpSpPr>
              <p:grpSpPr>
                <a:xfrm>
                  <a:off x="5926118" y="2608748"/>
                  <a:ext cx="174953" cy="63388"/>
                  <a:chOff x="5926118" y="2608748"/>
                  <a:chExt cx="174953" cy="63388"/>
                </a:xfrm>
                <a:noFill/>
              </p:grpSpPr>
              <p:sp>
                <p:nvSpPr>
                  <p:cNvPr id="129" name="Freeform: Shape 128">
                    <a:extLst>
                      <a:ext uri="{FF2B5EF4-FFF2-40B4-BE49-F238E27FC236}">
                        <a16:creationId xmlns:a16="http://schemas.microsoft.com/office/drawing/2014/main" id="{44E33507-49F6-4EE6-A7CE-33302E55D2B7}"/>
                      </a:ext>
                    </a:extLst>
                  </p:cNvPr>
                  <p:cNvSpPr/>
                  <p:nvPr/>
                </p:nvSpPr>
                <p:spPr>
                  <a:xfrm>
                    <a:off x="6037682" y="2608748"/>
                    <a:ext cx="63388" cy="63388"/>
                  </a:xfrm>
                  <a:custGeom>
                    <a:avLst/>
                    <a:gdLst>
                      <a:gd name="connsiteX0" fmla="*/ 63389 w 63388"/>
                      <a:gd name="connsiteY0" fmla="*/ 63389 h 63388"/>
                      <a:gd name="connsiteX1" fmla="*/ 63389 w 63388"/>
                      <a:gd name="connsiteY1" fmla="*/ 0 h 63388"/>
                      <a:gd name="connsiteX2" fmla="*/ 0 w 63388"/>
                      <a:gd name="connsiteY2" fmla="*/ 0 h 63388"/>
                    </a:gdLst>
                    <a:ahLst/>
                    <a:cxnLst>
                      <a:cxn ang="0">
                        <a:pos x="connsiteX0" y="connsiteY0"/>
                      </a:cxn>
                      <a:cxn ang="0">
                        <a:pos x="connsiteX1" y="connsiteY1"/>
                      </a:cxn>
                      <a:cxn ang="0">
                        <a:pos x="connsiteX2" y="connsiteY2"/>
                      </a:cxn>
                    </a:cxnLst>
                    <a:rect l="l" t="t" r="r" b="b"/>
                    <a:pathLst>
                      <a:path w="63388" h="63388">
                        <a:moveTo>
                          <a:pt x="63389" y="63389"/>
                        </a:moveTo>
                        <a:lnTo>
                          <a:pt x="63389" y="0"/>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A579011B-AF20-468F-872F-29E9FE90FEC8}"/>
                      </a:ext>
                    </a:extLst>
                  </p:cNvPr>
                  <p:cNvSpPr/>
                  <p:nvPr/>
                </p:nvSpPr>
                <p:spPr>
                  <a:xfrm>
                    <a:off x="5926118" y="2608748"/>
                    <a:ext cx="63388" cy="63388"/>
                  </a:xfrm>
                  <a:custGeom>
                    <a:avLst/>
                    <a:gdLst>
                      <a:gd name="connsiteX0" fmla="*/ 63389 w 63388"/>
                      <a:gd name="connsiteY0" fmla="*/ 63389 h 63388"/>
                      <a:gd name="connsiteX1" fmla="*/ 63389 w 63388"/>
                      <a:gd name="connsiteY1" fmla="*/ 0 h 63388"/>
                      <a:gd name="connsiteX2" fmla="*/ 0 w 63388"/>
                      <a:gd name="connsiteY2" fmla="*/ 0 h 63388"/>
                    </a:gdLst>
                    <a:ahLst/>
                    <a:cxnLst>
                      <a:cxn ang="0">
                        <a:pos x="connsiteX0" y="connsiteY0"/>
                      </a:cxn>
                      <a:cxn ang="0">
                        <a:pos x="connsiteX1" y="connsiteY1"/>
                      </a:cxn>
                      <a:cxn ang="0">
                        <a:pos x="connsiteX2" y="connsiteY2"/>
                      </a:cxn>
                    </a:cxnLst>
                    <a:rect l="l" t="t" r="r" b="b"/>
                    <a:pathLst>
                      <a:path w="63388" h="63388">
                        <a:moveTo>
                          <a:pt x="63389" y="63389"/>
                        </a:moveTo>
                        <a:lnTo>
                          <a:pt x="63389" y="0"/>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124" name="Freeform: Shape 123">
                <a:extLst>
                  <a:ext uri="{FF2B5EF4-FFF2-40B4-BE49-F238E27FC236}">
                    <a16:creationId xmlns:a16="http://schemas.microsoft.com/office/drawing/2014/main" id="{FC1F395E-71C1-4F50-8280-784C553774EE}"/>
                  </a:ext>
                </a:extLst>
              </p:cNvPr>
              <p:cNvSpPr/>
              <p:nvPr/>
            </p:nvSpPr>
            <p:spPr>
              <a:xfrm>
                <a:off x="5794269" y="2758346"/>
                <a:ext cx="817716" cy="12677"/>
              </a:xfrm>
              <a:custGeom>
                <a:avLst/>
                <a:gdLst>
                  <a:gd name="connsiteX0" fmla="*/ 817717 w 817716"/>
                  <a:gd name="connsiteY0" fmla="*/ 0 h 12677"/>
                  <a:gd name="connsiteX1" fmla="*/ 0 w 817716"/>
                  <a:gd name="connsiteY1" fmla="*/ 0 h 12677"/>
                </a:gdLst>
                <a:ahLst/>
                <a:cxnLst>
                  <a:cxn ang="0">
                    <a:pos x="connsiteX0" y="connsiteY0"/>
                  </a:cxn>
                  <a:cxn ang="0">
                    <a:pos x="connsiteX1" y="connsiteY1"/>
                  </a:cxn>
                </a:cxnLst>
                <a:rect l="l" t="t" r="r" b="b"/>
                <a:pathLst>
                  <a:path w="817716" h="12677">
                    <a:moveTo>
                      <a:pt x="817717"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3" name="Graphic 3">
              <a:extLst>
                <a:ext uri="{FF2B5EF4-FFF2-40B4-BE49-F238E27FC236}">
                  <a16:creationId xmlns:a16="http://schemas.microsoft.com/office/drawing/2014/main" id="{31148B78-7690-49FD-9693-D331F196ADD2}"/>
                </a:ext>
              </a:extLst>
            </p:cNvPr>
            <p:cNvGrpSpPr/>
            <p:nvPr/>
          </p:nvGrpSpPr>
          <p:grpSpPr>
            <a:xfrm>
              <a:off x="5174326" y="1534940"/>
              <a:ext cx="669386" cy="434847"/>
              <a:chOff x="5174326" y="1534940"/>
              <a:chExt cx="669386" cy="434847"/>
            </a:xfrm>
          </p:grpSpPr>
          <p:sp>
            <p:nvSpPr>
              <p:cNvPr id="107" name="Freeform: Shape 106">
                <a:extLst>
                  <a:ext uri="{FF2B5EF4-FFF2-40B4-BE49-F238E27FC236}">
                    <a16:creationId xmlns:a16="http://schemas.microsoft.com/office/drawing/2014/main" id="{3EFF2D30-F6AB-4DB5-BE10-74DD7B077DE2}"/>
                  </a:ext>
                </a:extLst>
              </p:cNvPr>
              <p:cNvSpPr/>
              <p:nvPr/>
            </p:nvSpPr>
            <p:spPr>
              <a:xfrm>
                <a:off x="5507751" y="1656647"/>
                <a:ext cx="229467" cy="313141"/>
              </a:xfrm>
              <a:custGeom>
                <a:avLst/>
                <a:gdLst>
                  <a:gd name="connsiteX0" fmla="*/ 229468 w 229467"/>
                  <a:gd name="connsiteY0" fmla="*/ 313141 h 313141"/>
                  <a:gd name="connsiteX1" fmla="*/ 0 w 229467"/>
                  <a:gd name="connsiteY1" fmla="*/ 313141 h 313141"/>
                  <a:gd name="connsiteX2" fmla="*/ 0 w 229467"/>
                  <a:gd name="connsiteY2" fmla="*/ 116636 h 313141"/>
                  <a:gd name="connsiteX3" fmla="*/ 115368 w 229467"/>
                  <a:gd name="connsiteY3" fmla="*/ 0 h 313141"/>
                  <a:gd name="connsiteX4" fmla="*/ 229468 w 229467"/>
                  <a:gd name="connsiteY4" fmla="*/ 116636 h 31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467" h="313141">
                    <a:moveTo>
                      <a:pt x="229468" y="313141"/>
                    </a:moveTo>
                    <a:lnTo>
                      <a:pt x="0" y="313141"/>
                    </a:lnTo>
                    <a:lnTo>
                      <a:pt x="0" y="116636"/>
                    </a:lnTo>
                    <a:lnTo>
                      <a:pt x="115368" y="0"/>
                    </a:lnTo>
                    <a:lnTo>
                      <a:pt x="229468" y="116636"/>
                    </a:lnTo>
                    <a:close/>
                  </a:path>
                </a:pathLst>
              </a:custGeom>
              <a:solidFill>
                <a:schemeClr val="accent2"/>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08" name="Graphic 3">
                <a:extLst>
                  <a:ext uri="{FF2B5EF4-FFF2-40B4-BE49-F238E27FC236}">
                    <a16:creationId xmlns:a16="http://schemas.microsoft.com/office/drawing/2014/main" id="{169D4B8E-4D78-4294-99A4-DF1849C87EB2}"/>
                  </a:ext>
                </a:extLst>
              </p:cNvPr>
              <p:cNvGrpSpPr/>
              <p:nvPr/>
            </p:nvGrpSpPr>
            <p:grpSpPr>
              <a:xfrm>
                <a:off x="5384777" y="1571706"/>
                <a:ext cx="436115" cy="398082"/>
                <a:chOff x="5384777" y="1571706"/>
                <a:chExt cx="436115" cy="398082"/>
              </a:xfrm>
              <a:noFill/>
            </p:grpSpPr>
            <p:sp>
              <p:nvSpPr>
                <p:cNvPr id="117" name="Freeform: Shape 116">
                  <a:extLst>
                    <a:ext uri="{FF2B5EF4-FFF2-40B4-BE49-F238E27FC236}">
                      <a16:creationId xmlns:a16="http://schemas.microsoft.com/office/drawing/2014/main" id="{D4772C4E-E7DA-49D5-A387-AA0F86D4B397}"/>
                    </a:ext>
                  </a:extLst>
                </p:cNvPr>
                <p:cNvSpPr/>
                <p:nvPr/>
              </p:nvSpPr>
              <p:spPr>
                <a:xfrm>
                  <a:off x="5457040" y="1720036"/>
                  <a:ext cx="292856" cy="249752"/>
                </a:xfrm>
                <a:custGeom>
                  <a:avLst/>
                  <a:gdLst>
                    <a:gd name="connsiteX0" fmla="*/ 292857 w 292856"/>
                    <a:gd name="connsiteY0" fmla="*/ 0 h 249752"/>
                    <a:gd name="connsiteX1" fmla="*/ 292857 w 292856"/>
                    <a:gd name="connsiteY1" fmla="*/ 249752 h 249752"/>
                    <a:gd name="connsiteX2" fmla="*/ 0 w 292856"/>
                    <a:gd name="connsiteY2" fmla="*/ 249752 h 249752"/>
                    <a:gd name="connsiteX3" fmla="*/ 0 w 292856"/>
                    <a:gd name="connsiteY3" fmla="*/ 0 h 249752"/>
                  </a:gdLst>
                  <a:ahLst/>
                  <a:cxnLst>
                    <a:cxn ang="0">
                      <a:pos x="connsiteX0" y="connsiteY0"/>
                    </a:cxn>
                    <a:cxn ang="0">
                      <a:pos x="connsiteX1" y="connsiteY1"/>
                    </a:cxn>
                    <a:cxn ang="0">
                      <a:pos x="connsiteX2" y="connsiteY2"/>
                    </a:cxn>
                    <a:cxn ang="0">
                      <a:pos x="connsiteX3" y="connsiteY3"/>
                    </a:cxn>
                  </a:cxnLst>
                  <a:rect l="l" t="t" r="r" b="b"/>
                  <a:pathLst>
                    <a:path w="292856" h="249752">
                      <a:moveTo>
                        <a:pt x="292857" y="0"/>
                      </a:moveTo>
                      <a:lnTo>
                        <a:pt x="292857" y="249752"/>
                      </a:lnTo>
                      <a:lnTo>
                        <a:pt x="0" y="249752"/>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9BCFDA44-C140-497E-AE67-21F906367369}"/>
                    </a:ext>
                  </a:extLst>
                </p:cNvPr>
                <p:cNvSpPr/>
                <p:nvPr/>
              </p:nvSpPr>
              <p:spPr>
                <a:xfrm>
                  <a:off x="5384777" y="1571706"/>
                  <a:ext cx="436115" cy="218057"/>
                </a:xfrm>
                <a:custGeom>
                  <a:avLst/>
                  <a:gdLst>
                    <a:gd name="connsiteX0" fmla="*/ 0 w 436115"/>
                    <a:gd name="connsiteY0" fmla="*/ 218058 h 218057"/>
                    <a:gd name="connsiteX1" fmla="*/ 218058 w 436115"/>
                    <a:gd name="connsiteY1" fmla="*/ 0 h 218057"/>
                    <a:gd name="connsiteX2" fmla="*/ 436115 w 436115"/>
                    <a:gd name="connsiteY2" fmla="*/ 218058 h 218057"/>
                  </a:gdLst>
                  <a:ahLst/>
                  <a:cxnLst>
                    <a:cxn ang="0">
                      <a:pos x="connsiteX0" y="connsiteY0"/>
                    </a:cxn>
                    <a:cxn ang="0">
                      <a:pos x="connsiteX1" y="connsiteY1"/>
                    </a:cxn>
                    <a:cxn ang="0">
                      <a:pos x="connsiteX2" y="connsiteY2"/>
                    </a:cxn>
                  </a:cxnLst>
                  <a:rect l="l" t="t" r="r" b="b"/>
                  <a:pathLst>
                    <a:path w="436115" h="218057">
                      <a:moveTo>
                        <a:pt x="0" y="218058"/>
                      </a:moveTo>
                      <a:lnTo>
                        <a:pt x="218058" y="0"/>
                      </a:lnTo>
                      <a:lnTo>
                        <a:pt x="436115" y="218058"/>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D340F163-9E4F-4E7C-922F-D855A0C47D24}"/>
                    </a:ext>
                  </a:extLst>
                </p:cNvPr>
                <p:cNvSpPr/>
                <p:nvPr/>
              </p:nvSpPr>
              <p:spPr>
                <a:xfrm>
                  <a:off x="5552123" y="1812583"/>
                  <a:ext cx="101422" cy="155936"/>
                </a:xfrm>
                <a:custGeom>
                  <a:avLst/>
                  <a:gdLst>
                    <a:gd name="connsiteX0" fmla="*/ 0 w 101422"/>
                    <a:gd name="connsiteY0" fmla="*/ 0 h 155936"/>
                    <a:gd name="connsiteX1" fmla="*/ 101422 w 101422"/>
                    <a:gd name="connsiteY1" fmla="*/ 0 h 155936"/>
                    <a:gd name="connsiteX2" fmla="*/ 101422 w 101422"/>
                    <a:gd name="connsiteY2" fmla="*/ 155937 h 155936"/>
                    <a:gd name="connsiteX3" fmla="*/ 0 w 101422"/>
                    <a:gd name="connsiteY3" fmla="*/ 155937 h 155936"/>
                  </a:gdLst>
                  <a:ahLst/>
                  <a:cxnLst>
                    <a:cxn ang="0">
                      <a:pos x="connsiteX0" y="connsiteY0"/>
                    </a:cxn>
                    <a:cxn ang="0">
                      <a:pos x="connsiteX1" y="connsiteY1"/>
                    </a:cxn>
                    <a:cxn ang="0">
                      <a:pos x="connsiteX2" y="connsiteY2"/>
                    </a:cxn>
                    <a:cxn ang="0">
                      <a:pos x="connsiteX3" y="connsiteY3"/>
                    </a:cxn>
                  </a:cxnLst>
                  <a:rect l="l" t="t" r="r" b="b"/>
                  <a:pathLst>
                    <a:path w="101422" h="155936">
                      <a:moveTo>
                        <a:pt x="0" y="0"/>
                      </a:moveTo>
                      <a:lnTo>
                        <a:pt x="101422" y="0"/>
                      </a:lnTo>
                      <a:lnTo>
                        <a:pt x="101422" y="155937"/>
                      </a:lnTo>
                      <a:lnTo>
                        <a:pt x="0" y="155937"/>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09" name="Freeform: Shape 108">
                <a:extLst>
                  <a:ext uri="{FF2B5EF4-FFF2-40B4-BE49-F238E27FC236}">
                    <a16:creationId xmlns:a16="http://schemas.microsoft.com/office/drawing/2014/main" id="{00ED8AC7-B9B4-4B07-A392-5A2FA75AE927}"/>
                  </a:ext>
                </a:extLst>
              </p:cNvPr>
              <p:cNvSpPr/>
              <p:nvPr/>
            </p:nvSpPr>
            <p:spPr>
              <a:xfrm>
                <a:off x="5202217" y="1570438"/>
                <a:ext cx="201576" cy="337228"/>
              </a:xfrm>
              <a:custGeom>
                <a:avLst/>
                <a:gdLst>
                  <a:gd name="connsiteX0" fmla="*/ 201577 w 201576"/>
                  <a:gd name="connsiteY0" fmla="*/ 337229 h 337228"/>
                  <a:gd name="connsiteX1" fmla="*/ 0 w 201576"/>
                  <a:gd name="connsiteY1" fmla="*/ 337229 h 337228"/>
                  <a:gd name="connsiteX2" fmla="*/ 101422 w 201576"/>
                  <a:gd name="connsiteY2" fmla="*/ 0 h 337228"/>
                </a:gdLst>
                <a:ahLst/>
                <a:cxnLst>
                  <a:cxn ang="0">
                    <a:pos x="connsiteX0" y="connsiteY0"/>
                  </a:cxn>
                  <a:cxn ang="0">
                    <a:pos x="connsiteX1" y="connsiteY1"/>
                  </a:cxn>
                  <a:cxn ang="0">
                    <a:pos x="connsiteX2" y="connsiteY2"/>
                  </a:cxn>
                </a:cxnLst>
                <a:rect l="l" t="t" r="r" b="b"/>
                <a:pathLst>
                  <a:path w="201576" h="337228">
                    <a:moveTo>
                      <a:pt x="201577" y="337229"/>
                    </a:moveTo>
                    <a:lnTo>
                      <a:pt x="0" y="337229"/>
                    </a:lnTo>
                    <a:lnTo>
                      <a:pt x="101422" y="0"/>
                    </a:lnTo>
                    <a:close/>
                  </a:path>
                </a:pathLst>
              </a:custGeom>
              <a:solidFill>
                <a:schemeClr val="accent2"/>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10" name="Graphic 3">
                <a:extLst>
                  <a:ext uri="{FF2B5EF4-FFF2-40B4-BE49-F238E27FC236}">
                    <a16:creationId xmlns:a16="http://schemas.microsoft.com/office/drawing/2014/main" id="{C93D1100-4267-4AA7-B8EF-D16C13EEF36B}"/>
                  </a:ext>
                </a:extLst>
              </p:cNvPr>
              <p:cNvGrpSpPr/>
              <p:nvPr/>
            </p:nvGrpSpPr>
            <p:grpSpPr>
              <a:xfrm>
                <a:off x="5174326" y="1534940"/>
                <a:ext cx="201576" cy="434847"/>
                <a:chOff x="5174326" y="1534940"/>
                <a:chExt cx="201576" cy="434847"/>
              </a:xfrm>
              <a:noFill/>
            </p:grpSpPr>
            <p:sp>
              <p:nvSpPr>
                <p:cNvPr id="112" name="Freeform: Shape 111">
                  <a:extLst>
                    <a:ext uri="{FF2B5EF4-FFF2-40B4-BE49-F238E27FC236}">
                      <a16:creationId xmlns:a16="http://schemas.microsoft.com/office/drawing/2014/main" id="{4BD056AB-CC9F-480F-AA4A-58E1FA3913F4}"/>
                    </a:ext>
                  </a:extLst>
                </p:cNvPr>
                <p:cNvSpPr/>
                <p:nvPr/>
              </p:nvSpPr>
              <p:spPr>
                <a:xfrm>
                  <a:off x="5174326" y="1534940"/>
                  <a:ext cx="201576" cy="338496"/>
                </a:xfrm>
                <a:custGeom>
                  <a:avLst/>
                  <a:gdLst>
                    <a:gd name="connsiteX0" fmla="*/ 201577 w 201576"/>
                    <a:gd name="connsiteY0" fmla="*/ 338497 h 338496"/>
                    <a:gd name="connsiteX1" fmla="*/ 0 w 201576"/>
                    <a:gd name="connsiteY1" fmla="*/ 338497 h 338496"/>
                    <a:gd name="connsiteX2" fmla="*/ 100155 w 201576"/>
                    <a:gd name="connsiteY2" fmla="*/ 0 h 338496"/>
                  </a:gdLst>
                  <a:ahLst/>
                  <a:cxnLst>
                    <a:cxn ang="0">
                      <a:pos x="connsiteX0" y="connsiteY0"/>
                    </a:cxn>
                    <a:cxn ang="0">
                      <a:pos x="connsiteX1" y="connsiteY1"/>
                    </a:cxn>
                    <a:cxn ang="0">
                      <a:pos x="connsiteX2" y="connsiteY2"/>
                    </a:cxn>
                  </a:cxnLst>
                  <a:rect l="l" t="t" r="r" b="b"/>
                  <a:pathLst>
                    <a:path w="201576" h="338496">
                      <a:moveTo>
                        <a:pt x="201577" y="338497"/>
                      </a:moveTo>
                      <a:lnTo>
                        <a:pt x="0" y="338497"/>
                      </a:lnTo>
                      <a:lnTo>
                        <a:pt x="100155" y="0"/>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13" name="Graphic 3">
                  <a:extLst>
                    <a:ext uri="{FF2B5EF4-FFF2-40B4-BE49-F238E27FC236}">
                      <a16:creationId xmlns:a16="http://schemas.microsoft.com/office/drawing/2014/main" id="{CB4DA664-7484-4529-A635-73D840FC79D0}"/>
                    </a:ext>
                  </a:extLst>
                </p:cNvPr>
                <p:cNvGrpSpPr/>
                <p:nvPr/>
              </p:nvGrpSpPr>
              <p:grpSpPr>
                <a:xfrm>
                  <a:off x="5236447" y="1622417"/>
                  <a:ext cx="76066" cy="347371"/>
                  <a:chOff x="5236447" y="1622417"/>
                  <a:chExt cx="76066" cy="347371"/>
                </a:xfrm>
              </p:grpSpPr>
              <p:sp>
                <p:nvSpPr>
                  <p:cNvPr id="114" name="Freeform: Shape 113">
                    <a:extLst>
                      <a:ext uri="{FF2B5EF4-FFF2-40B4-BE49-F238E27FC236}">
                        <a16:creationId xmlns:a16="http://schemas.microsoft.com/office/drawing/2014/main" id="{E839A8BE-D4AF-4E96-B712-CC6622EED794}"/>
                      </a:ext>
                    </a:extLst>
                  </p:cNvPr>
                  <p:cNvSpPr/>
                  <p:nvPr/>
                </p:nvSpPr>
                <p:spPr>
                  <a:xfrm>
                    <a:off x="5274480" y="1622417"/>
                    <a:ext cx="12677" cy="347371"/>
                  </a:xfrm>
                  <a:custGeom>
                    <a:avLst/>
                    <a:gdLst>
                      <a:gd name="connsiteX0" fmla="*/ 0 w 12677"/>
                      <a:gd name="connsiteY0" fmla="*/ 0 h 347371"/>
                      <a:gd name="connsiteX1" fmla="*/ 0 w 12677"/>
                      <a:gd name="connsiteY1" fmla="*/ 347371 h 347371"/>
                    </a:gdLst>
                    <a:ahLst/>
                    <a:cxnLst>
                      <a:cxn ang="0">
                        <a:pos x="connsiteX0" y="connsiteY0"/>
                      </a:cxn>
                      <a:cxn ang="0">
                        <a:pos x="connsiteX1" y="connsiteY1"/>
                      </a:cxn>
                    </a:cxnLst>
                    <a:rect l="l" t="t" r="r" b="b"/>
                    <a:pathLst>
                      <a:path w="12677" h="347371">
                        <a:moveTo>
                          <a:pt x="0" y="0"/>
                        </a:moveTo>
                        <a:lnTo>
                          <a:pt x="0" y="347371"/>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96B77BD5-B33F-421E-90CE-0D327BE75B8F}"/>
                      </a:ext>
                    </a:extLst>
                  </p:cNvPr>
                  <p:cNvSpPr/>
                  <p:nvPr/>
                </p:nvSpPr>
                <p:spPr>
                  <a:xfrm>
                    <a:off x="5274480" y="1739052"/>
                    <a:ext cx="38033" cy="12677"/>
                  </a:xfrm>
                  <a:custGeom>
                    <a:avLst/>
                    <a:gdLst>
                      <a:gd name="connsiteX0" fmla="*/ 0 w 38033"/>
                      <a:gd name="connsiteY0" fmla="*/ 0 h 12677"/>
                      <a:gd name="connsiteX1" fmla="*/ 38033 w 38033"/>
                      <a:gd name="connsiteY1" fmla="*/ 0 h 12677"/>
                    </a:gdLst>
                    <a:ahLst/>
                    <a:cxnLst>
                      <a:cxn ang="0">
                        <a:pos x="connsiteX0" y="connsiteY0"/>
                      </a:cxn>
                      <a:cxn ang="0">
                        <a:pos x="connsiteX1" y="connsiteY1"/>
                      </a:cxn>
                    </a:cxnLst>
                    <a:rect l="l" t="t" r="r" b="b"/>
                    <a:pathLst>
                      <a:path w="38033" h="12677">
                        <a:moveTo>
                          <a:pt x="0" y="0"/>
                        </a:moveTo>
                        <a:lnTo>
                          <a:pt x="38033"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D029E4DA-9C20-445F-84D8-6454E781491B}"/>
                      </a:ext>
                    </a:extLst>
                  </p:cNvPr>
                  <p:cNvSpPr/>
                  <p:nvPr/>
                </p:nvSpPr>
                <p:spPr>
                  <a:xfrm>
                    <a:off x="5236447" y="1813851"/>
                    <a:ext cx="38033" cy="12677"/>
                  </a:xfrm>
                  <a:custGeom>
                    <a:avLst/>
                    <a:gdLst>
                      <a:gd name="connsiteX0" fmla="*/ 0 w 38033"/>
                      <a:gd name="connsiteY0" fmla="*/ 0 h 12677"/>
                      <a:gd name="connsiteX1" fmla="*/ 38033 w 38033"/>
                      <a:gd name="connsiteY1" fmla="*/ 0 h 12677"/>
                    </a:gdLst>
                    <a:ahLst/>
                    <a:cxnLst>
                      <a:cxn ang="0">
                        <a:pos x="connsiteX0" y="connsiteY0"/>
                      </a:cxn>
                      <a:cxn ang="0">
                        <a:pos x="connsiteX1" y="connsiteY1"/>
                      </a:cxn>
                    </a:cxnLst>
                    <a:rect l="l" t="t" r="r" b="b"/>
                    <a:pathLst>
                      <a:path w="38033" h="12677">
                        <a:moveTo>
                          <a:pt x="0" y="0"/>
                        </a:moveTo>
                        <a:lnTo>
                          <a:pt x="38033"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111" name="Freeform: Shape 110">
                <a:extLst>
                  <a:ext uri="{FF2B5EF4-FFF2-40B4-BE49-F238E27FC236}">
                    <a16:creationId xmlns:a16="http://schemas.microsoft.com/office/drawing/2014/main" id="{21838FBF-C5CC-4C15-802B-0FE794763077}"/>
                  </a:ext>
                </a:extLst>
              </p:cNvPr>
              <p:cNvSpPr/>
              <p:nvPr/>
            </p:nvSpPr>
            <p:spPr>
              <a:xfrm>
                <a:off x="5219966" y="1969788"/>
                <a:ext cx="623746" cy="12677"/>
              </a:xfrm>
              <a:custGeom>
                <a:avLst/>
                <a:gdLst>
                  <a:gd name="connsiteX0" fmla="*/ 0 w 623746"/>
                  <a:gd name="connsiteY0" fmla="*/ 0 h 12677"/>
                  <a:gd name="connsiteX1" fmla="*/ 623747 w 623746"/>
                  <a:gd name="connsiteY1" fmla="*/ 0 h 12677"/>
                </a:gdLst>
                <a:ahLst/>
                <a:cxnLst>
                  <a:cxn ang="0">
                    <a:pos x="connsiteX0" y="connsiteY0"/>
                  </a:cxn>
                  <a:cxn ang="0">
                    <a:pos x="connsiteX1" y="connsiteY1"/>
                  </a:cxn>
                </a:cxnLst>
                <a:rect l="l" t="t" r="r" b="b"/>
                <a:pathLst>
                  <a:path w="623746" h="12677">
                    <a:moveTo>
                      <a:pt x="0" y="0"/>
                    </a:moveTo>
                    <a:lnTo>
                      <a:pt x="623747"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4" name="Graphic 3">
              <a:extLst>
                <a:ext uri="{FF2B5EF4-FFF2-40B4-BE49-F238E27FC236}">
                  <a16:creationId xmlns:a16="http://schemas.microsoft.com/office/drawing/2014/main" id="{5CA9D85D-DC75-4C36-BD31-7D547CD52664}"/>
                </a:ext>
              </a:extLst>
            </p:cNvPr>
            <p:cNvGrpSpPr/>
            <p:nvPr/>
          </p:nvGrpSpPr>
          <p:grpSpPr>
            <a:xfrm>
              <a:off x="5539446" y="1818922"/>
              <a:ext cx="386672" cy="427241"/>
              <a:chOff x="5539446" y="1818922"/>
              <a:chExt cx="386672" cy="427241"/>
            </a:xfrm>
          </p:grpSpPr>
          <p:grpSp>
            <p:nvGrpSpPr>
              <p:cNvPr id="101" name="Graphic 3">
                <a:extLst>
                  <a:ext uri="{FF2B5EF4-FFF2-40B4-BE49-F238E27FC236}">
                    <a16:creationId xmlns:a16="http://schemas.microsoft.com/office/drawing/2014/main" id="{610F97EB-6EC1-4871-95BB-9CB488B50E92}"/>
                  </a:ext>
                </a:extLst>
              </p:cNvPr>
              <p:cNvGrpSpPr/>
              <p:nvPr/>
            </p:nvGrpSpPr>
            <p:grpSpPr>
              <a:xfrm>
                <a:off x="5576211" y="1818922"/>
                <a:ext cx="349906" cy="418366"/>
                <a:chOff x="5576211" y="1818922"/>
                <a:chExt cx="349906" cy="418366"/>
              </a:xfrm>
              <a:solidFill>
                <a:srgbClr val="ADFBF8"/>
              </a:solidFill>
            </p:grpSpPr>
            <p:sp>
              <p:nvSpPr>
                <p:cNvPr id="105" name="Freeform: Shape 104">
                  <a:extLst>
                    <a:ext uri="{FF2B5EF4-FFF2-40B4-BE49-F238E27FC236}">
                      <a16:creationId xmlns:a16="http://schemas.microsoft.com/office/drawing/2014/main" id="{CBDE87CE-5BB6-4FDD-B228-58B6CD03A9E1}"/>
                    </a:ext>
                  </a:extLst>
                </p:cNvPr>
                <p:cNvSpPr/>
                <p:nvPr/>
              </p:nvSpPr>
              <p:spPr>
                <a:xfrm>
                  <a:off x="5621851" y="1818922"/>
                  <a:ext cx="185095" cy="185095"/>
                </a:xfrm>
                <a:custGeom>
                  <a:avLst/>
                  <a:gdLst>
                    <a:gd name="connsiteX0" fmla="*/ 185096 w 185095"/>
                    <a:gd name="connsiteY0" fmla="*/ 92548 h 185095"/>
                    <a:gd name="connsiteX1" fmla="*/ 92548 w 185095"/>
                    <a:gd name="connsiteY1" fmla="*/ 185096 h 185095"/>
                    <a:gd name="connsiteX2" fmla="*/ 0 w 185095"/>
                    <a:gd name="connsiteY2" fmla="*/ 92548 h 185095"/>
                    <a:gd name="connsiteX3" fmla="*/ 92548 w 185095"/>
                    <a:gd name="connsiteY3" fmla="*/ 0 h 185095"/>
                    <a:gd name="connsiteX4" fmla="*/ 185096 w 185095"/>
                    <a:gd name="connsiteY4" fmla="*/ 92548 h 18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95" h="185095">
                      <a:moveTo>
                        <a:pt x="185096" y="92548"/>
                      </a:moveTo>
                      <a:cubicBezTo>
                        <a:pt x="185096" y="143660"/>
                        <a:pt x="143661" y="185096"/>
                        <a:pt x="92548" y="185096"/>
                      </a:cubicBezTo>
                      <a:cubicBezTo>
                        <a:pt x="41435" y="185096"/>
                        <a:pt x="0" y="143660"/>
                        <a:pt x="0" y="92548"/>
                      </a:cubicBezTo>
                      <a:cubicBezTo>
                        <a:pt x="0" y="41435"/>
                        <a:pt x="41435" y="0"/>
                        <a:pt x="92548" y="0"/>
                      </a:cubicBezTo>
                      <a:cubicBezTo>
                        <a:pt x="143661" y="0"/>
                        <a:pt x="185096" y="41435"/>
                        <a:pt x="185096" y="92548"/>
                      </a:cubicBezTo>
                      <a:close/>
                    </a:path>
                  </a:pathLst>
                </a:custGeom>
                <a:solidFill>
                  <a:schemeClr val="accent3"/>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19CC6CF7-7D45-437E-BC81-2015FE3E8EEA}"/>
                    </a:ext>
                  </a:extLst>
                </p:cNvPr>
                <p:cNvSpPr/>
                <p:nvPr/>
              </p:nvSpPr>
              <p:spPr>
                <a:xfrm>
                  <a:off x="5576211" y="2042051"/>
                  <a:ext cx="349906" cy="195237"/>
                </a:xfrm>
                <a:custGeom>
                  <a:avLst/>
                  <a:gdLst>
                    <a:gd name="connsiteX0" fmla="*/ 239610 w 349906"/>
                    <a:gd name="connsiteY0" fmla="*/ 0 h 195237"/>
                    <a:gd name="connsiteX1" fmla="*/ 176221 w 349906"/>
                    <a:gd name="connsiteY1" fmla="*/ 77334 h 195237"/>
                    <a:gd name="connsiteX2" fmla="*/ 112832 w 349906"/>
                    <a:gd name="connsiteY2" fmla="*/ 0 h 195237"/>
                    <a:gd name="connsiteX3" fmla="*/ 63389 w 349906"/>
                    <a:gd name="connsiteY3" fmla="*/ 0 h 195237"/>
                    <a:gd name="connsiteX4" fmla="*/ 0 w 349906"/>
                    <a:gd name="connsiteY4" fmla="*/ 63389 h 195237"/>
                    <a:gd name="connsiteX5" fmla="*/ 0 w 349906"/>
                    <a:gd name="connsiteY5" fmla="*/ 166079 h 195237"/>
                    <a:gd name="connsiteX6" fmla="*/ 29159 w 349906"/>
                    <a:gd name="connsiteY6" fmla="*/ 195238 h 195237"/>
                    <a:gd name="connsiteX7" fmla="*/ 320748 w 349906"/>
                    <a:gd name="connsiteY7" fmla="*/ 195238 h 195237"/>
                    <a:gd name="connsiteX8" fmla="*/ 349907 w 349906"/>
                    <a:gd name="connsiteY8" fmla="*/ 166079 h 195237"/>
                    <a:gd name="connsiteX9" fmla="*/ 349907 w 349906"/>
                    <a:gd name="connsiteY9" fmla="*/ 63389 h 195237"/>
                    <a:gd name="connsiteX10" fmla="*/ 286518 w 349906"/>
                    <a:gd name="connsiteY10" fmla="*/ 0 h 195237"/>
                    <a:gd name="connsiteX11" fmla="*/ 239610 w 349906"/>
                    <a:gd name="connsiteY11" fmla="*/ 0 h 19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906" h="195237">
                      <a:moveTo>
                        <a:pt x="239610" y="0"/>
                      </a:moveTo>
                      <a:lnTo>
                        <a:pt x="176221" y="77334"/>
                      </a:lnTo>
                      <a:lnTo>
                        <a:pt x="112832" y="0"/>
                      </a:lnTo>
                      <a:lnTo>
                        <a:pt x="63389" y="0"/>
                      </a:lnTo>
                      <a:cubicBezTo>
                        <a:pt x="27891" y="0"/>
                        <a:pt x="0" y="27891"/>
                        <a:pt x="0" y="63389"/>
                      </a:cubicBezTo>
                      <a:lnTo>
                        <a:pt x="0" y="166079"/>
                      </a:lnTo>
                      <a:cubicBezTo>
                        <a:pt x="0" y="182560"/>
                        <a:pt x="12678" y="195238"/>
                        <a:pt x="29159" y="195238"/>
                      </a:cubicBezTo>
                      <a:lnTo>
                        <a:pt x="320748" y="195238"/>
                      </a:lnTo>
                      <a:cubicBezTo>
                        <a:pt x="337229" y="195238"/>
                        <a:pt x="349907" y="182560"/>
                        <a:pt x="349907" y="166079"/>
                      </a:cubicBezTo>
                      <a:lnTo>
                        <a:pt x="349907" y="63389"/>
                      </a:lnTo>
                      <a:cubicBezTo>
                        <a:pt x="349907" y="27891"/>
                        <a:pt x="322015" y="0"/>
                        <a:pt x="286518" y="0"/>
                      </a:cubicBezTo>
                      <a:lnTo>
                        <a:pt x="239610" y="0"/>
                      </a:lnTo>
                      <a:close/>
                    </a:path>
                  </a:pathLst>
                </a:custGeom>
                <a:solidFill>
                  <a:schemeClr val="accent3"/>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2" name="Graphic 3">
                <a:extLst>
                  <a:ext uri="{FF2B5EF4-FFF2-40B4-BE49-F238E27FC236}">
                    <a16:creationId xmlns:a16="http://schemas.microsoft.com/office/drawing/2014/main" id="{59D5BB8A-1E90-4DF1-95EE-085AFCBD8254}"/>
                  </a:ext>
                </a:extLst>
              </p:cNvPr>
              <p:cNvGrpSpPr/>
              <p:nvPr/>
            </p:nvGrpSpPr>
            <p:grpSpPr>
              <a:xfrm>
                <a:off x="5539446" y="1818922"/>
                <a:ext cx="349906" cy="427241"/>
                <a:chOff x="5539446" y="1818922"/>
                <a:chExt cx="349906" cy="427241"/>
              </a:xfrm>
              <a:noFill/>
            </p:grpSpPr>
            <p:sp>
              <p:nvSpPr>
                <p:cNvPr id="103" name="Freeform: Shape 102">
                  <a:extLst>
                    <a:ext uri="{FF2B5EF4-FFF2-40B4-BE49-F238E27FC236}">
                      <a16:creationId xmlns:a16="http://schemas.microsoft.com/office/drawing/2014/main" id="{93A44AFD-5B95-4836-AACF-53F589F36127}"/>
                    </a:ext>
                  </a:extLst>
                </p:cNvPr>
                <p:cNvSpPr/>
                <p:nvPr/>
              </p:nvSpPr>
              <p:spPr>
                <a:xfrm>
                  <a:off x="5621851" y="1818922"/>
                  <a:ext cx="185095" cy="185095"/>
                </a:xfrm>
                <a:custGeom>
                  <a:avLst/>
                  <a:gdLst>
                    <a:gd name="connsiteX0" fmla="*/ 185096 w 185095"/>
                    <a:gd name="connsiteY0" fmla="*/ 92548 h 185095"/>
                    <a:gd name="connsiteX1" fmla="*/ 92548 w 185095"/>
                    <a:gd name="connsiteY1" fmla="*/ 185096 h 185095"/>
                    <a:gd name="connsiteX2" fmla="*/ 0 w 185095"/>
                    <a:gd name="connsiteY2" fmla="*/ 92548 h 185095"/>
                    <a:gd name="connsiteX3" fmla="*/ 92548 w 185095"/>
                    <a:gd name="connsiteY3" fmla="*/ 0 h 185095"/>
                    <a:gd name="connsiteX4" fmla="*/ 185096 w 185095"/>
                    <a:gd name="connsiteY4" fmla="*/ 92548 h 18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95" h="185095">
                      <a:moveTo>
                        <a:pt x="185096" y="92548"/>
                      </a:moveTo>
                      <a:cubicBezTo>
                        <a:pt x="185096" y="143660"/>
                        <a:pt x="143661" y="185096"/>
                        <a:pt x="92548" y="185096"/>
                      </a:cubicBezTo>
                      <a:cubicBezTo>
                        <a:pt x="41435" y="185096"/>
                        <a:pt x="0" y="143660"/>
                        <a:pt x="0" y="92548"/>
                      </a:cubicBezTo>
                      <a:cubicBezTo>
                        <a:pt x="0" y="41435"/>
                        <a:pt x="41435" y="0"/>
                        <a:pt x="92548" y="0"/>
                      </a:cubicBezTo>
                      <a:cubicBezTo>
                        <a:pt x="143661" y="0"/>
                        <a:pt x="185096" y="41435"/>
                        <a:pt x="185096" y="92548"/>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6D082DD1-1ED5-4864-A949-79F1D7523533}"/>
                    </a:ext>
                  </a:extLst>
                </p:cNvPr>
                <p:cNvSpPr/>
                <p:nvPr/>
              </p:nvSpPr>
              <p:spPr>
                <a:xfrm>
                  <a:off x="5539446" y="2050926"/>
                  <a:ext cx="349906" cy="195237"/>
                </a:xfrm>
                <a:custGeom>
                  <a:avLst/>
                  <a:gdLst>
                    <a:gd name="connsiteX0" fmla="*/ 238342 w 349906"/>
                    <a:gd name="connsiteY0" fmla="*/ 0 h 195237"/>
                    <a:gd name="connsiteX1" fmla="*/ 174953 w 349906"/>
                    <a:gd name="connsiteY1" fmla="*/ 77334 h 195237"/>
                    <a:gd name="connsiteX2" fmla="*/ 111564 w 349906"/>
                    <a:gd name="connsiteY2" fmla="*/ 0 h 195237"/>
                    <a:gd name="connsiteX3" fmla="*/ 63389 w 349906"/>
                    <a:gd name="connsiteY3" fmla="*/ 0 h 195237"/>
                    <a:gd name="connsiteX4" fmla="*/ 0 w 349906"/>
                    <a:gd name="connsiteY4" fmla="*/ 63389 h 195237"/>
                    <a:gd name="connsiteX5" fmla="*/ 0 w 349906"/>
                    <a:gd name="connsiteY5" fmla="*/ 166079 h 195237"/>
                    <a:gd name="connsiteX6" fmla="*/ 29159 w 349906"/>
                    <a:gd name="connsiteY6" fmla="*/ 195238 h 195237"/>
                    <a:gd name="connsiteX7" fmla="*/ 320748 w 349906"/>
                    <a:gd name="connsiteY7" fmla="*/ 195238 h 195237"/>
                    <a:gd name="connsiteX8" fmla="*/ 349907 w 349906"/>
                    <a:gd name="connsiteY8" fmla="*/ 166079 h 195237"/>
                    <a:gd name="connsiteX9" fmla="*/ 349907 w 349906"/>
                    <a:gd name="connsiteY9" fmla="*/ 63389 h 195237"/>
                    <a:gd name="connsiteX10" fmla="*/ 286518 w 349906"/>
                    <a:gd name="connsiteY10" fmla="*/ 0 h 195237"/>
                    <a:gd name="connsiteX11" fmla="*/ 238342 w 349906"/>
                    <a:gd name="connsiteY11" fmla="*/ 0 h 19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906" h="195237">
                      <a:moveTo>
                        <a:pt x="238342" y="0"/>
                      </a:moveTo>
                      <a:lnTo>
                        <a:pt x="174953" y="77334"/>
                      </a:lnTo>
                      <a:lnTo>
                        <a:pt x="111564" y="0"/>
                      </a:lnTo>
                      <a:lnTo>
                        <a:pt x="63389" y="0"/>
                      </a:lnTo>
                      <a:cubicBezTo>
                        <a:pt x="27891" y="0"/>
                        <a:pt x="0" y="27891"/>
                        <a:pt x="0" y="63389"/>
                      </a:cubicBezTo>
                      <a:lnTo>
                        <a:pt x="0" y="166079"/>
                      </a:lnTo>
                      <a:cubicBezTo>
                        <a:pt x="0" y="182560"/>
                        <a:pt x="12678" y="195238"/>
                        <a:pt x="29159" y="195238"/>
                      </a:cubicBezTo>
                      <a:lnTo>
                        <a:pt x="320748" y="195238"/>
                      </a:lnTo>
                      <a:cubicBezTo>
                        <a:pt x="337229" y="195238"/>
                        <a:pt x="349907" y="182560"/>
                        <a:pt x="349907" y="166079"/>
                      </a:cubicBezTo>
                      <a:lnTo>
                        <a:pt x="349907" y="63389"/>
                      </a:lnTo>
                      <a:cubicBezTo>
                        <a:pt x="349907" y="27891"/>
                        <a:pt x="322015" y="0"/>
                        <a:pt x="286518" y="0"/>
                      </a:cubicBezTo>
                      <a:lnTo>
                        <a:pt x="238342" y="0"/>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95" name="Graphic 3">
              <a:extLst>
                <a:ext uri="{FF2B5EF4-FFF2-40B4-BE49-F238E27FC236}">
                  <a16:creationId xmlns:a16="http://schemas.microsoft.com/office/drawing/2014/main" id="{B6FB514D-7E47-47CA-8E1B-4A6691801CDB}"/>
                </a:ext>
              </a:extLst>
            </p:cNvPr>
            <p:cNvGrpSpPr/>
            <p:nvPr/>
          </p:nvGrpSpPr>
          <p:grpSpPr>
            <a:xfrm>
              <a:off x="5872871" y="1668057"/>
              <a:ext cx="273840" cy="187631"/>
              <a:chOff x="5872871" y="1668057"/>
              <a:chExt cx="273840" cy="187631"/>
            </a:xfrm>
            <a:noFill/>
          </p:grpSpPr>
          <p:sp>
            <p:nvSpPr>
              <p:cNvPr id="99" name="Freeform: Shape 98">
                <a:extLst>
                  <a:ext uri="{FF2B5EF4-FFF2-40B4-BE49-F238E27FC236}">
                    <a16:creationId xmlns:a16="http://schemas.microsoft.com/office/drawing/2014/main" id="{6A13834F-F51B-4ECD-A7FC-5C0AC76847ED}"/>
                  </a:ext>
                </a:extLst>
              </p:cNvPr>
              <p:cNvSpPr/>
              <p:nvPr/>
            </p:nvSpPr>
            <p:spPr>
              <a:xfrm>
                <a:off x="5872871" y="1668057"/>
                <a:ext cx="216790" cy="187631"/>
              </a:xfrm>
              <a:custGeom>
                <a:avLst/>
                <a:gdLst>
                  <a:gd name="connsiteX0" fmla="*/ 0 w 216790"/>
                  <a:gd name="connsiteY0" fmla="*/ 0 h 187631"/>
                  <a:gd name="connsiteX1" fmla="*/ 216790 w 216790"/>
                  <a:gd name="connsiteY1" fmla="*/ 0 h 187631"/>
                  <a:gd name="connsiteX2" fmla="*/ 216790 w 216790"/>
                  <a:gd name="connsiteY2" fmla="*/ 187631 h 187631"/>
                </a:gdLst>
                <a:ahLst/>
                <a:cxnLst>
                  <a:cxn ang="0">
                    <a:pos x="connsiteX0" y="connsiteY0"/>
                  </a:cxn>
                  <a:cxn ang="0">
                    <a:pos x="connsiteX1" y="connsiteY1"/>
                  </a:cxn>
                  <a:cxn ang="0">
                    <a:pos x="connsiteX2" y="connsiteY2"/>
                  </a:cxn>
                </a:cxnLst>
                <a:rect l="l" t="t" r="r" b="b"/>
                <a:pathLst>
                  <a:path w="216790" h="187631">
                    <a:moveTo>
                      <a:pt x="0" y="0"/>
                    </a:moveTo>
                    <a:lnTo>
                      <a:pt x="216790" y="0"/>
                    </a:lnTo>
                    <a:lnTo>
                      <a:pt x="216790" y="187631"/>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27C66DAF-9EFE-4F3F-85E0-6E1B08F0D590}"/>
                  </a:ext>
                </a:extLst>
              </p:cNvPr>
              <p:cNvSpPr/>
              <p:nvPr/>
            </p:nvSpPr>
            <p:spPr>
              <a:xfrm>
                <a:off x="6032611" y="1799906"/>
                <a:ext cx="114099" cy="55782"/>
              </a:xfrm>
              <a:custGeom>
                <a:avLst/>
                <a:gdLst>
                  <a:gd name="connsiteX0" fmla="*/ 114100 w 114099"/>
                  <a:gd name="connsiteY0" fmla="*/ 0 h 55782"/>
                  <a:gd name="connsiteX1" fmla="*/ 57050 w 114099"/>
                  <a:gd name="connsiteY1" fmla="*/ 55782 h 55782"/>
                  <a:gd name="connsiteX2" fmla="*/ 0 w 114099"/>
                  <a:gd name="connsiteY2" fmla="*/ 0 h 55782"/>
                </a:gdLst>
                <a:ahLst/>
                <a:cxnLst>
                  <a:cxn ang="0">
                    <a:pos x="connsiteX0" y="connsiteY0"/>
                  </a:cxn>
                  <a:cxn ang="0">
                    <a:pos x="connsiteX1" y="connsiteY1"/>
                  </a:cxn>
                  <a:cxn ang="0">
                    <a:pos x="connsiteX2" y="connsiteY2"/>
                  </a:cxn>
                </a:cxnLst>
                <a:rect l="l" t="t" r="r" b="b"/>
                <a:pathLst>
                  <a:path w="114099" h="55782">
                    <a:moveTo>
                      <a:pt x="114100" y="0"/>
                    </a:moveTo>
                    <a:lnTo>
                      <a:pt x="57050" y="55782"/>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6" name="Graphic 3">
              <a:extLst>
                <a:ext uri="{FF2B5EF4-FFF2-40B4-BE49-F238E27FC236}">
                  <a16:creationId xmlns:a16="http://schemas.microsoft.com/office/drawing/2014/main" id="{EE2B55BA-E2FC-4F2E-BEBC-74FCA5D3B196}"/>
                </a:ext>
              </a:extLst>
            </p:cNvPr>
            <p:cNvGrpSpPr/>
            <p:nvPr/>
          </p:nvGrpSpPr>
          <p:grpSpPr>
            <a:xfrm>
              <a:off x="5360689" y="2091494"/>
              <a:ext cx="382868" cy="555286"/>
              <a:chOff x="5360689" y="2091494"/>
              <a:chExt cx="382868" cy="555286"/>
            </a:xfrm>
            <a:noFill/>
          </p:grpSpPr>
          <p:sp>
            <p:nvSpPr>
              <p:cNvPr id="97" name="Freeform: Shape 96">
                <a:extLst>
                  <a:ext uri="{FF2B5EF4-FFF2-40B4-BE49-F238E27FC236}">
                    <a16:creationId xmlns:a16="http://schemas.microsoft.com/office/drawing/2014/main" id="{1E42B664-F338-419E-8F78-AE91A5ABD045}"/>
                  </a:ext>
                </a:extLst>
              </p:cNvPr>
              <p:cNvSpPr/>
              <p:nvPr/>
            </p:nvSpPr>
            <p:spPr>
              <a:xfrm>
                <a:off x="5360689" y="2091494"/>
                <a:ext cx="382868" cy="490629"/>
              </a:xfrm>
              <a:custGeom>
                <a:avLst/>
                <a:gdLst>
                  <a:gd name="connsiteX0" fmla="*/ 0 w 382868"/>
                  <a:gd name="connsiteY0" fmla="*/ 0 h 490629"/>
                  <a:gd name="connsiteX1" fmla="*/ 0 w 382868"/>
                  <a:gd name="connsiteY1" fmla="*/ 490630 h 490629"/>
                  <a:gd name="connsiteX2" fmla="*/ 382869 w 382868"/>
                  <a:gd name="connsiteY2" fmla="*/ 490630 h 490629"/>
                </a:gdLst>
                <a:ahLst/>
                <a:cxnLst>
                  <a:cxn ang="0">
                    <a:pos x="connsiteX0" y="connsiteY0"/>
                  </a:cxn>
                  <a:cxn ang="0">
                    <a:pos x="connsiteX1" y="connsiteY1"/>
                  </a:cxn>
                  <a:cxn ang="0">
                    <a:pos x="connsiteX2" y="connsiteY2"/>
                  </a:cxn>
                </a:cxnLst>
                <a:rect l="l" t="t" r="r" b="b"/>
                <a:pathLst>
                  <a:path w="382868" h="490629">
                    <a:moveTo>
                      <a:pt x="0" y="0"/>
                    </a:moveTo>
                    <a:lnTo>
                      <a:pt x="0" y="490630"/>
                    </a:lnTo>
                    <a:lnTo>
                      <a:pt x="382869" y="49063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D3EDB524-D043-4274-A017-95D714F37110}"/>
                  </a:ext>
                </a:extLst>
              </p:cNvPr>
              <p:cNvSpPr/>
              <p:nvPr/>
            </p:nvSpPr>
            <p:spPr>
              <a:xfrm>
                <a:off x="5680169" y="2517468"/>
                <a:ext cx="63388" cy="129313"/>
              </a:xfrm>
              <a:custGeom>
                <a:avLst/>
                <a:gdLst>
                  <a:gd name="connsiteX0" fmla="*/ 0 w 63388"/>
                  <a:gd name="connsiteY0" fmla="*/ 129313 h 129313"/>
                  <a:gd name="connsiteX1" fmla="*/ 63389 w 63388"/>
                  <a:gd name="connsiteY1" fmla="*/ 64657 h 129313"/>
                  <a:gd name="connsiteX2" fmla="*/ 0 w 63388"/>
                  <a:gd name="connsiteY2" fmla="*/ 0 h 129313"/>
                </a:gdLst>
                <a:ahLst/>
                <a:cxnLst>
                  <a:cxn ang="0">
                    <a:pos x="connsiteX0" y="connsiteY0"/>
                  </a:cxn>
                  <a:cxn ang="0">
                    <a:pos x="connsiteX1" y="connsiteY1"/>
                  </a:cxn>
                  <a:cxn ang="0">
                    <a:pos x="connsiteX2" y="connsiteY2"/>
                  </a:cxn>
                </a:cxnLst>
                <a:rect l="l" t="t" r="r" b="b"/>
                <a:pathLst>
                  <a:path w="63388" h="129313">
                    <a:moveTo>
                      <a:pt x="0" y="129313"/>
                    </a:moveTo>
                    <a:lnTo>
                      <a:pt x="63389" y="64657"/>
                    </a:lnTo>
                    <a:lnTo>
                      <a:pt x="0"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148" name="Graphic 3">
            <a:extLst>
              <a:ext uri="{FF2B5EF4-FFF2-40B4-BE49-F238E27FC236}">
                <a16:creationId xmlns:a16="http://schemas.microsoft.com/office/drawing/2014/main" id="{F256D972-B00B-4CFF-B300-3C3099929CFA}"/>
              </a:ext>
            </a:extLst>
          </p:cNvPr>
          <p:cNvGrpSpPr/>
          <p:nvPr/>
        </p:nvGrpSpPr>
        <p:grpSpPr>
          <a:xfrm>
            <a:off x="8785197" y="1912484"/>
            <a:ext cx="889492" cy="756106"/>
            <a:chOff x="7304192" y="1583116"/>
            <a:chExt cx="1372114" cy="1166355"/>
          </a:xfrm>
        </p:grpSpPr>
        <p:grpSp>
          <p:nvGrpSpPr>
            <p:cNvPr id="149" name="Graphic 3">
              <a:extLst>
                <a:ext uri="{FF2B5EF4-FFF2-40B4-BE49-F238E27FC236}">
                  <a16:creationId xmlns:a16="http://schemas.microsoft.com/office/drawing/2014/main" id="{2EAE2511-DF4C-4305-8E41-755669966A4C}"/>
                </a:ext>
              </a:extLst>
            </p:cNvPr>
            <p:cNvGrpSpPr/>
            <p:nvPr/>
          </p:nvGrpSpPr>
          <p:grpSpPr>
            <a:xfrm>
              <a:off x="8170973" y="1887699"/>
              <a:ext cx="505333" cy="505526"/>
              <a:chOff x="8170973" y="1887699"/>
              <a:chExt cx="505333" cy="505526"/>
            </a:xfrm>
          </p:grpSpPr>
          <p:sp>
            <p:nvSpPr>
              <p:cNvPr id="175" name="Freeform: Shape 174">
                <a:extLst>
                  <a:ext uri="{FF2B5EF4-FFF2-40B4-BE49-F238E27FC236}">
                    <a16:creationId xmlns:a16="http://schemas.microsoft.com/office/drawing/2014/main" id="{22BD0D1C-179F-403E-96B3-DD4D3F6BDA2C}"/>
                  </a:ext>
                </a:extLst>
              </p:cNvPr>
              <p:cNvSpPr/>
              <p:nvPr/>
            </p:nvSpPr>
            <p:spPr>
              <a:xfrm>
                <a:off x="8170973" y="1887699"/>
                <a:ext cx="505333" cy="505526"/>
              </a:xfrm>
              <a:custGeom>
                <a:avLst/>
                <a:gdLst>
                  <a:gd name="connsiteX0" fmla="*/ 469457 w 505333"/>
                  <a:gd name="connsiteY0" fmla="*/ 505526 h 505526"/>
                  <a:gd name="connsiteX1" fmla="*/ 35877 w 505333"/>
                  <a:gd name="connsiteY1" fmla="*/ 505526 h 505526"/>
                  <a:gd name="connsiteX2" fmla="*/ 4182 w 505333"/>
                  <a:gd name="connsiteY2" fmla="*/ 453547 h 505526"/>
                  <a:gd name="connsiteX3" fmla="*/ 219704 w 505333"/>
                  <a:gd name="connsiteY3" fmla="*/ 19967 h 505526"/>
                  <a:gd name="connsiteX4" fmla="*/ 284361 w 505333"/>
                  <a:gd name="connsiteY4" fmla="*/ 19967 h 505526"/>
                  <a:gd name="connsiteX5" fmla="*/ 501151 w 505333"/>
                  <a:gd name="connsiteY5" fmla="*/ 453547 h 505526"/>
                  <a:gd name="connsiteX6" fmla="*/ 469457 w 505333"/>
                  <a:gd name="connsiteY6" fmla="*/ 505526 h 50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33" h="505526">
                    <a:moveTo>
                      <a:pt x="469457" y="505526"/>
                    </a:moveTo>
                    <a:lnTo>
                      <a:pt x="35877" y="505526"/>
                    </a:lnTo>
                    <a:cubicBezTo>
                      <a:pt x="9253" y="505526"/>
                      <a:pt x="-8496" y="477635"/>
                      <a:pt x="4182" y="453547"/>
                    </a:cubicBezTo>
                    <a:lnTo>
                      <a:pt x="219704" y="19967"/>
                    </a:lnTo>
                    <a:cubicBezTo>
                      <a:pt x="232382" y="-6656"/>
                      <a:pt x="270415" y="-6656"/>
                      <a:pt x="284361" y="19967"/>
                    </a:cubicBezTo>
                    <a:lnTo>
                      <a:pt x="501151" y="453547"/>
                    </a:lnTo>
                    <a:cubicBezTo>
                      <a:pt x="513829" y="477635"/>
                      <a:pt x="496080" y="505526"/>
                      <a:pt x="469457" y="505526"/>
                    </a:cubicBezTo>
                    <a:close/>
                  </a:path>
                </a:pathLst>
              </a:custGeom>
              <a:solidFill>
                <a:schemeClr val="accent4"/>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5A1017D9-124F-47EE-B999-8E3C5EB3EFF1}"/>
                  </a:ext>
                </a:extLst>
              </p:cNvPr>
              <p:cNvSpPr/>
              <p:nvPr/>
            </p:nvSpPr>
            <p:spPr>
              <a:xfrm>
                <a:off x="8343769" y="1996411"/>
                <a:ext cx="68460" cy="308070"/>
              </a:xfrm>
              <a:custGeom>
                <a:avLst/>
                <a:gdLst>
                  <a:gd name="connsiteX0" fmla="*/ 34230 w 68460"/>
                  <a:gd name="connsiteY0" fmla="*/ 209183 h 308070"/>
                  <a:gd name="connsiteX1" fmla="*/ 34230 w 68460"/>
                  <a:gd name="connsiteY1" fmla="*/ 209183 h 308070"/>
                  <a:gd name="connsiteX2" fmla="*/ 21552 w 68460"/>
                  <a:gd name="connsiteY2" fmla="*/ 197773 h 308070"/>
                  <a:gd name="connsiteX3" fmla="*/ 6339 w 68460"/>
                  <a:gd name="connsiteY3" fmla="*/ 31694 h 308070"/>
                  <a:gd name="connsiteX4" fmla="*/ 34230 w 68460"/>
                  <a:gd name="connsiteY4" fmla="*/ 0 h 308070"/>
                  <a:gd name="connsiteX5" fmla="*/ 34230 w 68460"/>
                  <a:gd name="connsiteY5" fmla="*/ 0 h 308070"/>
                  <a:gd name="connsiteX6" fmla="*/ 62121 w 68460"/>
                  <a:gd name="connsiteY6" fmla="*/ 31694 h 308070"/>
                  <a:gd name="connsiteX7" fmla="*/ 46908 w 68460"/>
                  <a:gd name="connsiteY7" fmla="*/ 197773 h 308070"/>
                  <a:gd name="connsiteX8" fmla="*/ 34230 w 68460"/>
                  <a:gd name="connsiteY8" fmla="*/ 209183 h 308070"/>
                  <a:gd name="connsiteX9" fmla="*/ 34230 w 68460"/>
                  <a:gd name="connsiteY9" fmla="*/ 239610 h 308070"/>
                  <a:gd name="connsiteX10" fmla="*/ 0 w 68460"/>
                  <a:gd name="connsiteY10" fmla="*/ 273840 h 308070"/>
                  <a:gd name="connsiteX11" fmla="*/ 34230 w 68460"/>
                  <a:gd name="connsiteY11" fmla="*/ 308070 h 308070"/>
                  <a:gd name="connsiteX12" fmla="*/ 68460 w 68460"/>
                  <a:gd name="connsiteY12" fmla="*/ 273840 h 308070"/>
                  <a:gd name="connsiteX13" fmla="*/ 34230 w 68460"/>
                  <a:gd name="connsiteY13" fmla="*/ 239610 h 30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60" h="308070">
                    <a:moveTo>
                      <a:pt x="34230" y="209183"/>
                    </a:moveTo>
                    <a:lnTo>
                      <a:pt x="34230" y="209183"/>
                    </a:lnTo>
                    <a:cubicBezTo>
                      <a:pt x="27891" y="209183"/>
                      <a:pt x="22820" y="204112"/>
                      <a:pt x="21552" y="197773"/>
                    </a:cubicBezTo>
                    <a:lnTo>
                      <a:pt x="6339" y="31694"/>
                    </a:lnTo>
                    <a:cubicBezTo>
                      <a:pt x="5071" y="15213"/>
                      <a:pt x="17749" y="0"/>
                      <a:pt x="34230" y="0"/>
                    </a:cubicBezTo>
                    <a:lnTo>
                      <a:pt x="34230" y="0"/>
                    </a:lnTo>
                    <a:cubicBezTo>
                      <a:pt x="50711" y="0"/>
                      <a:pt x="64657" y="13946"/>
                      <a:pt x="62121" y="31694"/>
                    </a:cubicBezTo>
                    <a:lnTo>
                      <a:pt x="46908" y="197773"/>
                    </a:lnTo>
                    <a:cubicBezTo>
                      <a:pt x="45640" y="204112"/>
                      <a:pt x="40569" y="209183"/>
                      <a:pt x="34230" y="209183"/>
                    </a:cubicBezTo>
                    <a:close/>
                    <a:moveTo>
                      <a:pt x="34230" y="239610"/>
                    </a:moveTo>
                    <a:cubicBezTo>
                      <a:pt x="15213" y="239610"/>
                      <a:pt x="0" y="254823"/>
                      <a:pt x="0" y="273840"/>
                    </a:cubicBezTo>
                    <a:cubicBezTo>
                      <a:pt x="0" y="292857"/>
                      <a:pt x="15213" y="308070"/>
                      <a:pt x="34230" y="308070"/>
                    </a:cubicBezTo>
                    <a:cubicBezTo>
                      <a:pt x="53247" y="308070"/>
                      <a:pt x="68460" y="292857"/>
                      <a:pt x="68460" y="273840"/>
                    </a:cubicBezTo>
                    <a:cubicBezTo>
                      <a:pt x="68460" y="254823"/>
                      <a:pt x="53247" y="239610"/>
                      <a:pt x="34230" y="239610"/>
                    </a:cubicBezTo>
                    <a:close/>
                  </a:path>
                </a:pathLst>
              </a:custGeom>
              <a:solidFill>
                <a:schemeClr val="accent5"/>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50" name="Freeform: Shape 149">
              <a:extLst>
                <a:ext uri="{FF2B5EF4-FFF2-40B4-BE49-F238E27FC236}">
                  <a16:creationId xmlns:a16="http://schemas.microsoft.com/office/drawing/2014/main" id="{479430A2-4C61-4AF1-9E33-21C1D07E4905}"/>
                </a:ext>
              </a:extLst>
            </p:cNvPr>
            <p:cNvSpPr/>
            <p:nvPr/>
          </p:nvSpPr>
          <p:spPr>
            <a:xfrm>
              <a:off x="7338422" y="2511129"/>
              <a:ext cx="1056058" cy="119171"/>
            </a:xfrm>
            <a:custGeom>
              <a:avLst/>
              <a:gdLst>
                <a:gd name="connsiteX0" fmla="*/ 1019293 w 1056058"/>
                <a:gd name="connsiteY0" fmla="*/ 119171 h 119171"/>
                <a:gd name="connsiteX1" fmla="*/ 36765 w 1056058"/>
                <a:gd name="connsiteY1" fmla="*/ 119171 h 119171"/>
                <a:gd name="connsiteX2" fmla="*/ 0 w 1056058"/>
                <a:gd name="connsiteY2" fmla="*/ 82406 h 119171"/>
                <a:gd name="connsiteX3" fmla="*/ 0 w 1056058"/>
                <a:gd name="connsiteY3" fmla="*/ 0 h 119171"/>
                <a:gd name="connsiteX4" fmla="*/ 1056059 w 1056058"/>
                <a:gd name="connsiteY4" fmla="*/ 0 h 119171"/>
                <a:gd name="connsiteX5" fmla="*/ 1056059 w 1056058"/>
                <a:gd name="connsiteY5" fmla="*/ 82406 h 119171"/>
                <a:gd name="connsiteX6" fmla="*/ 1019293 w 1056058"/>
                <a:gd name="connsiteY6" fmla="*/ 119171 h 11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058" h="119171">
                  <a:moveTo>
                    <a:pt x="1019293" y="119171"/>
                  </a:moveTo>
                  <a:lnTo>
                    <a:pt x="36765" y="119171"/>
                  </a:lnTo>
                  <a:cubicBezTo>
                    <a:pt x="16481" y="119171"/>
                    <a:pt x="0" y="102690"/>
                    <a:pt x="0" y="82406"/>
                  </a:cubicBezTo>
                  <a:lnTo>
                    <a:pt x="0" y="0"/>
                  </a:lnTo>
                  <a:lnTo>
                    <a:pt x="1056059" y="0"/>
                  </a:lnTo>
                  <a:lnTo>
                    <a:pt x="1056059" y="82406"/>
                  </a:lnTo>
                  <a:cubicBezTo>
                    <a:pt x="1056059" y="102690"/>
                    <a:pt x="1039578" y="119171"/>
                    <a:pt x="1019293" y="119171"/>
                  </a:cubicBezTo>
                  <a:close/>
                </a:path>
              </a:pathLst>
            </a:custGeom>
            <a:solidFill>
              <a:schemeClr val="accent3"/>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51" name="Graphic 3">
              <a:extLst>
                <a:ext uri="{FF2B5EF4-FFF2-40B4-BE49-F238E27FC236}">
                  <a16:creationId xmlns:a16="http://schemas.microsoft.com/office/drawing/2014/main" id="{9CC1DDEE-3847-4FD4-8F58-CA8CA6D88B03}"/>
                </a:ext>
              </a:extLst>
            </p:cNvPr>
            <p:cNvGrpSpPr/>
            <p:nvPr/>
          </p:nvGrpSpPr>
          <p:grpSpPr>
            <a:xfrm>
              <a:off x="7304192" y="1864562"/>
              <a:ext cx="1056058" cy="884908"/>
              <a:chOff x="7304192" y="1864562"/>
              <a:chExt cx="1056058" cy="884908"/>
            </a:xfrm>
            <a:noFill/>
          </p:grpSpPr>
          <p:sp>
            <p:nvSpPr>
              <p:cNvPr id="171" name="Freeform: Shape 170">
                <a:extLst>
                  <a:ext uri="{FF2B5EF4-FFF2-40B4-BE49-F238E27FC236}">
                    <a16:creationId xmlns:a16="http://schemas.microsoft.com/office/drawing/2014/main" id="{E0A2C744-07DF-44BC-8B99-014B99EF3B68}"/>
                  </a:ext>
                </a:extLst>
              </p:cNvPr>
              <p:cNvSpPr/>
              <p:nvPr/>
            </p:nvSpPr>
            <p:spPr>
              <a:xfrm>
                <a:off x="7304192" y="1864562"/>
                <a:ext cx="1056058" cy="739114"/>
              </a:xfrm>
              <a:custGeom>
                <a:avLst/>
                <a:gdLst>
                  <a:gd name="connsiteX0" fmla="*/ 1056059 w 1056058"/>
                  <a:gd name="connsiteY0" fmla="*/ 579374 h 739114"/>
                  <a:gd name="connsiteX1" fmla="*/ 1056059 w 1056058"/>
                  <a:gd name="connsiteY1" fmla="*/ 699813 h 739114"/>
                  <a:gd name="connsiteX2" fmla="*/ 1021829 w 1056058"/>
                  <a:gd name="connsiteY2" fmla="*/ 739114 h 739114"/>
                  <a:gd name="connsiteX3" fmla="*/ 34230 w 1056058"/>
                  <a:gd name="connsiteY3" fmla="*/ 739114 h 739114"/>
                  <a:gd name="connsiteX4" fmla="*/ 0 w 1056058"/>
                  <a:gd name="connsiteY4" fmla="*/ 699813 h 739114"/>
                  <a:gd name="connsiteX5" fmla="*/ 0 w 1056058"/>
                  <a:gd name="connsiteY5" fmla="*/ 39301 h 739114"/>
                  <a:gd name="connsiteX6" fmla="*/ 34230 w 1056058"/>
                  <a:gd name="connsiteY6" fmla="*/ 0 h 739114"/>
                  <a:gd name="connsiteX7" fmla="*/ 400618 w 1056058"/>
                  <a:gd name="connsiteY7" fmla="*/ 0 h 7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058" h="739114">
                    <a:moveTo>
                      <a:pt x="1056059" y="579374"/>
                    </a:moveTo>
                    <a:lnTo>
                      <a:pt x="1056059" y="699813"/>
                    </a:lnTo>
                    <a:cubicBezTo>
                      <a:pt x="1056059" y="721366"/>
                      <a:pt x="1040846" y="739114"/>
                      <a:pt x="1021829" y="739114"/>
                    </a:cubicBezTo>
                    <a:lnTo>
                      <a:pt x="34230" y="739114"/>
                    </a:lnTo>
                    <a:cubicBezTo>
                      <a:pt x="15213" y="739114"/>
                      <a:pt x="0" y="721366"/>
                      <a:pt x="0" y="699813"/>
                    </a:cubicBezTo>
                    <a:lnTo>
                      <a:pt x="0" y="39301"/>
                    </a:lnTo>
                    <a:cubicBezTo>
                      <a:pt x="0" y="17749"/>
                      <a:pt x="15213" y="0"/>
                      <a:pt x="34230" y="0"/>
                    </a:cubicBezTo>
                    <a:lnTo>
                      <a:pt x="400618" y="0"/>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CF7C23D1-3C2B-4180-8052-CAA00B4631EC}"/>
                  </a:ext>
                </a:extLst>
              </p:cNvPr>
              <p:cNvSpPr/>
              <p:nvPr/>
            </p:nvSpPr>
            <p:spPr>
              <a:xfrm>
                <a:off x="7959633" y="1864562"/>
                <a:ext cx="289053" cy="12677"/>
              </a:xfrm>
              <a:custGeom>
                <a:avLst/>
                <a:gdLst>
                  <a:gd name="connsiteX0" fmla="*/ 0 w 289053"/>
                  <a:gd name="connsiteY0" fmla="*/ 0 h 12677"/>
                  <a:gd name="connsiteX1" fmla="*/ 289053 w 289053"/>
                  <a:gd name="connsiteY1" fmla="*/ 0 h 12677"/>
                </a:gdLst>
                <a:ahLst/>
                <a:cxnLst>
                  <a:cxn ang="0">
                    <a:pos x="connsiteX0" y="connsiteY0"/>
                  </a:cxn>
                  <a:cxn ang="0">
                    <a:pos x="connsiteX1" y="connsiteY1"/>
                  </a:cxn>
                </a:cxnLst>
                <a:rect l="l" t="t" r="r" b="b"/>
                <a:pathLst>
                  <a:path w="289053" h="12677">
                    <a:moveTo>
                      <a:pt x="0" y="0"/>
                    </a:moveTo>
                    <a:lnTo>
                      <a:pt x="289053"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90317BF7-E725-46FA-89C7-7BA41E0A5D39}"/>
                  </a:ext>
                </a:extLst>
              </p:cNvPr>
              <p:cNvSpPr/>
              <p:nvPr/>
            </p:nvSpPr>
            <p:spPr>
              <a:xfrm>
                <a:off x="7704810" y="2603677"/>
                <a:ext cx="253555" cy="145794"/>
              </a:xfrm>
              <a:custGeom>
                <a:avLst/>
                <a:gdLst>
                  <a:gd name="connsiteX0" fmla="*/ 0 w 253555"/>
                  <a:gd name="connsiteY0" fmla="*/ 0 h 145794"/>
                  <a:gd name="connsiteX1" fmla="*/ 253555 w 253555"/>
                  <a:gd name="connsiteY1" fmla="*/ 0 h 145794"/>
                  <a:gd name="connsiteX2" fmla="*/ 253555 w 253555"/>
                  <a:gd name="connsiteY2" fmla="*/ 145794 h 145794"/>
                  <a:gd name="connsiteX3" fmla="*/ 0 w 253555"/>
                  <a:gd name="connsiteY3" fmla="*/ 145794 h 145794"/>
                </a:gdLst>
                <a:ahLst/>
                <a:cxnLst>
                  <a:cxn ang="0">
                    <a:pos x="connsiteX0" y="connsiteY0"/>
                  </a:cxn>
                  <a:cxn ang="0">
                    <a:pos x="connsiteX1" y="connsiteY1"/>
                  </a:cxn>
                  <a:cxn ang="0">
                    <a:pos x="connsiteX2" y="connsiteY2"/>
                  </a:cxn>
                  <a:cxn ang="0">
                    <a:pos x="connsiteX3" y="connsiteY3"/>
                  </a:cxn>
                </a:cxnLst>
                <a:rect l="l" t="t" r="r" b="b"/>
                <a:pathLst>
                  <a:path w="253555" h="145794">
                    <a:moveTo>
                      <a:pt x="0" y="0"/>
                    </a:moveTo>
                    <a:lnTo>
                      <a:pt x="253555" y="0"/>
                    </a:lnTo>
                    <a:lnTo>
                      <a:pt x="253555" y="145794"/>
                    </a:lnTo>
                    <a:lnTo>
                      <a:pt x="0" y="145794"/>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72040232-826C-45B4-BEDD-4C4B3D0E2793}"/>
                  </a:ext>
                </a:extLst>
              </p:cNvPr>
              <p:cNvSpPr/>
              <p:nvPr/>
            </p:nvSpPr>
            <p:spPr>
              <a:xfrm>
                <a:off x="7550141" y="2749471"/>
                <a:ext cx="562893" cy="12677"/>
              </a:xfrm>
              <a:custGeom>
                <a:avLst/>
                <a:gdLst>
                  <a:gd name="connsiteX0" fmla="*/ 0 w 562893"/>
                  <a:gd name="connsiteY0" fmla="*/ 0 h 12677"/>
                  <a:gd name="connsiteX1" fmla="*/ 562893 w 562893"/>
                  <a:gd name="connsiteY1" fmla="*/ 0 h 12677"/>
                </a:gdLst>
                <a:ahLst/>
                <a:cxnLst>
                  <a:cxn ang="0">
                    <a:pos x="connsiteX0" y="connsiteY0"/>
                  </a:cxn>
                  <a:cxn ang="0">
                    <a:pos x="connsiteX1" y="connsiteY1"/>
                  </a:cxn>
                </a:cxnLst>
                <a:rect l="l" t="t" r="r" b="b"/>
                <a:pathLst>
                  <a:path w="562893" h="12677">
                    <a:moveTo>
                      <a:pt x="0" y="0"/>
                    </a:moveTo>
                    <a:lnTo>
                      <a:pt x="562893"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2" name="Graphic 3">
              <a:extLst>
                <a:ext uri="{FF2B5EF4-FFF2-40B4-BE49-F238E27FC236}">
                  <a16:creationId xmlns:a16="http://schemas.microsoft.com/office/drawing/2014/main" id="{BD71EB51-2ED9-478C-BF03-C623210C0D8A}"/>
                </a:ext>
              </a:extLst>
            </p:cNvPr>
            <p:cNvGrpSpPr/>
            <p:nvPr/>
          </p:nvGrpSpPr>
          <p:grpSpPr>
            <a:xfrm>
              <a:off x="7510840" y="1583116"/>
              <a:ext cx="636424" cy="872231"/>
              <a:chOff x="7510840" y="1583116"/>
              <a:chExt cx="636424" cy="872231"/>
            </a:xfrm>
            <a:noFill/>
          </p:grpSpPr>
          <p:grpSp>
            <p:nvGrpSpPr>
              <p:cNvPr id="156" name="Graphic 3">
                <a:extLst>
                  <a:ext uri="{FF2B5EF4-FFF2-40B4-BE49-F238E27FC236}">
                    <a16:creationId xmlns:a16="http://schemas.microsoft.com/office/drawing/2014/main" id="{1B72208D-B2A1-471C-8BA2-15809819FD14}"/>
                  </a:ext>
                </a:extLst>
              </p:cNvPr>
              <p:cNvGrpSpPr/>
              <p:nvPr/>
            </p:nvGrpSpPr>
            <p:grpSpPr>
              <a:xfrm>
                <a:off x="7784680" y="1583116"/>
                <a:ext cx="88744" cy="872231"/>
                <a:chOff x="7784680" y="1583116"/>
                <a:chExt cx="88744" cy="872231"/>
              </a:xfrm>
              <a:noFill/>
            </p:grpSpPr>
            <p:sp>
              <p:nvSpPr>
                <p:cNvPr id="169" name="Freeform: Shape 168">
                  <a:extLst>
                    <a:ext uri="{FF2B5EF4-FFF2-40B4-BE49-F238E27FC236}">
                      <a16:creationId xmlns:a16="http://schemas.microsoft.com/office/drawing/2014/main" id="{8956EEF5-D42A-4459-87E7-9BDE4271C435}"/>
                    </a:ext>
                  </a:extLst>
                </p:cNvPr>
                <p:cNvSpPr/>
                <p:nvPr/>
              </p:nvSpPr>
              <p:spPr>
                <a:xfrm>
                  <a:off x="7784680" y="1583116"/>
                  <a:ext cx="88744" cy="88744"/>
                </a:xfrm>
                <a:custGeom>
                  <a:avLst/>
                  <a:gdLst>
                    <a:gd name="connsiteX0" fmla="*/ 88745 w 88744"/>
                    <a:gd name="connsiteY0" fmla="*/ 44372 h 88744"/>
                    <a:gd name="connsiteX1" fmla="*/ 44372 w 88744"/>
                    <a:gd name="connsiteY1" fmla="*/ 88744 h 88744"/>
                    <a:gd name="connsiteX2" fmla="*/ 0 w 88744"/>
                    <a:gd name="connsiteY2" fmla="*/ 44372 h 88744"/>
                    <a:gd name="connsiteX3" fmla="*/ 44372 w 88744"/>
                    <a:gd name="connsiteY3" fmla="*/ 0 h 88744"/>
                    <a:gd name="connsiteX4" fmla="*/ 88745 w 88744"/>
                    <a:gd name="connsiteY4" fmla="*/ 44372 h 8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4" h="88744">
                      <a:moveTo>
                        <a:pt x="88745" y="44372"/>
                      </a:moveTo>
                      <a:cubicBezTo>
                        <a:pt x="88745" y="68878"/>
                        <a:pt x="68878" y="88744"/>
                        <a:pt x="44372" y="88744"/>
                      </a:cubicBezTo>
                      <a:cubicBezTo>
                        <a:pt x="19866" y="88744"/>
                        <a:pt x="0" y="68878"/>
                        <a:pt x="0" y="44372"/>
                      </a:cubicBezTo>
                      <a:cubicBezTo>
                        <a:pt x="0" y="19866"/>
                        <a:pt x="19866" y="0"/>
                        <a:pt x="44372" y="0"/>
                      </a:cubicBezTo>
                      <a:cubicBezTo>
                        <a:pt x="68878" y="0"/>
                        <a:pt x="88745" y="19866"/>
                        <a:pt x="88745" y="44372"/>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906DCC44-37A8-4B23-AA8A-51BF5B706336}"/>
                    </a:ext>
                  </a:extLst>
                </p:cNvPr>
                <p:cNvSpPr/>
                <p:nvPr/>
              </p:nvSpPr>
              <p:spPr>
                <a:xfrm>
                  <a:off x="7829052" y="1673128"/>
                  <a:ext cx="12677" cy="782218"/>
                </a:xfrm>
                <a:custGeom>
                  <a:avLst/>
                  <a:gdLst>
                    <a:gd name="connsiteX0" fmla="*/ 0 w 12677"/>
                    <a:gd name="connsiteY0" fmla="*/ 0 h 782218"/>
                    <a:gd name="connsiteX1" fmla="*/ 0 w 12677"/>
                    <a:gd name="connsiteY1" fmla="*/ 782219 h 782218"/>
                  </a:gdLst>
                  <a:ahLst/>
                  <a:cxnLst>
                    <a:cxn ang="0">
                      <a:pos x="connsiteX0" y="connsiteY0"/>
                    </a:cxn>
                    <a:cxn ang="0">
                      <a:pos x="connsiteX1" y="connsiteY1"/>
                    </a:cxn>
                  </a:cxnLst>
                  <a:rect l="l" t="t" r="r" b="b"/>
                  <a:pathLst>
                    <a:path w="12677" h="782218">
                      <a:moveTo>
                        <a:pt x="0" y="0"/>
                      </a:moveTo>
                      <a:lnTo>
                        <a:pt x="0" y="782219"/>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7" name="Graphic 3">
                <a:extLst>
                  <a:ext uri="{FF2B5EF4-FFF2-40B4-BE49-F238E27FC236}">
                    <a16:creationId xmlns:a16="http://schemas.microsoft.com/office/drawing/2014/main" id="{FB99FE00-C989-41EA-A76F-A7A981DDC5C3}"/>
                  </a:ext>
                </a:extLst>
              </p:cNvPr>
              <p:cNvGrpSpPr/>
              <p:nvPr/>
            </p:nvGrpSpPr>
            <p:grpSpPr>
              <a:xfrm>
                <a:off x="7542534" y="1930487"/>
                <a:ext cx="140723" cy="524859"/>
                <a:chOff x="7542534" y="1930487"/>
                <a:chExt cx="140723" cy="524859"/>
              </a:xfrm>
              <a:noFill/>
            </p:grpSpPr>
            <p:sp>
              <p:nvSpPr>
                <p:cNvPr id="167" name="Freeform: Shape 166">
                  <a:extLst>
                    <a:ext uri="{FF2B5EF4-FFF2-40B4-BE49-F238E27FC236}">
                      <a16:creationId xmlns:a16="http://schemas.microsoft.com/office/drawing/2014/main" id="{F524FB48-0B05-4286-A336-40B592027304}"/>
                    </a:ext>
                  </a:extLst>
                </p:cNvPr>
                <p:cNvSpPr/>
                <p:nvPr/>
              </p:nvSpPr>
              <p:spPr>
                <a:xfrm>
                  <a:off x="7542534" y="1930487"/>
                  <a:ext cx="88744" cy="88744"/>
                </a:xfrm>
                <a:custGeom>
                  <a:avLst/>
                  <a:gdLst>
                    <a:gd name="connsiteX0" fmla="*/ 88745 w 88744"/>
                    <a:gd name="connsiteY0" fmla="*/ 44372 h 88744"/>
                    <a:gd name="connsiteX1" fmla="*/ 44372 w 88744"/>
                    <a:gd name="connsiteY1" fmla="*/ 88744 h 88744"/>
                    <a:gd name="connsiteX2" fmla="*/ 0 w 88744"/>
                    <a:gd name="connsiteY2" fmla="*/ 44372 h 88744"/>
                    <a:gd name="connsiteX3" fmla="*/ 44372 w 88744"/>
                    <a:gd name="connsiteY3" fmla="*/ 0 h 88744"/>
                    <a:gd name="connsiteX4" fmla="*/ 88745 w 88744"/>
                    <a:gd name="connsiteY4" fmla="*/ 44372 h 8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4" h="88744">
                      <a:moveTo>
                        <a:pt x="88745" y="44372"/>
                      </a:moveTo>
                      <a:cubicBezTo>
                        <a:pt x="88745" y="68878"/>
                        <a:pt x="68878" y="88744"/>
                        <a:pt x="44372" y="88744"/>
                      </a:cubicBezTo>
                      <a:cubicBezTo>
                        <a:pt x="19866" y="88744"/>
                        <a:pt x="0" y="68878"/>
                        <a:pt x="0" y="44372"/>
                      </a:cubicBezTo>
                      <a:cubicBezTo>
                        <a:pt x="0" y="19866"/>
                        <a:pt x="19866" y="0"/>
                        <a:pt x="44372" y="0"/>
                      </a:cubicBezTo>
                      <a:cubicBezTo>
                        <a:pt x="68878" y="0"/>
                        <a:pt x="88745" y="19866"/>
                        <a:pt x="88745" y="44372"/>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EC9EB6EC-3E22-4F2C-B681-F2A36607CA0E}"/>
                    </a:ext>
                  </a:extLst>
                </p:cNvPr>
                <p:cNvSpPr/>
                <p:nvPr/>
              </p:nvSpPr>
              <p:spPr>
                <a:xfrm>
                  <a:off x="7586906" y="2019231"/>
                  <a:ext cx="96351" cy="436115"/>
                </a:xfrm>
                <a:custGeom>
                  <a:avLst/>
                  <a:gdLst>
                    <a:gd name="connsiteX0" fmla="*/ 0 w 96351"/>
                    <a:gd name="connsiteY0" fmla="*/ 0 h 436115"/>
                    <a:gd name="connsiteX1" fmla="*/ 0 w 96351"/>
                    <a:gd name="connsiteY1" fmla="*/ 130581 h 436115"/>
                    <a:gd name="connsiteX2" fmla="*/ 96351 w 96351"/>
                    <a:gd name="connsiteY2" fmla="*/ 197773 h 436115"/>
                    <a:gd name="connsiteX3" fmla="*/ 96351 w 96351"/>
                    <a:gd name="connsiteY3" fmla="*/ 436116 h 436115"/>
                  </a:gdLst>
                  <a:ahLst/>
                  <a:cxnLst>
                    <a:cxn ang="0">
                      <a:pos x="connsiteX0" y="connsiteY0"/>
                    </a:cxn>
                    <a:cxn ang="0">
                      <a:pos x="connsiteX1" y="connsiteY1"/>
                    </a:cxn>
                    <a:cxn ang="0">
                      <a:pos x="connsiteX2" y="connsiteY2"/>
                    </a:cxn>
                    <a:cxn ang="0">
                      <a:pos x="connsiteX3" y="connsiteY3"/>
                    </a:cxn>
                  </a:cxnLst>
                  <a:rect l="l" t="t" r="r" b="b"/>
                  <a:pathLst>
                    <a:path w="96351" h="436115">
                      <a:moveTo>
                        <a:pt x="0" y="0"/>
                      </a:moveTo>
                      <a:lnTo>
                        <a:pt x="0" y="130581"/>
                      </a:lnTo>
                      <a:lnTo>
                        <a:pt x="96351" y="197773"/>
                      </a:lnTo>
                      <a:lnTo>
                        <a:pt x="96351" y="436116"/>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8" name="Graphic 3">
                <a:extLst>
                  <a:ext uri="{FF2B5EF4-FFF2-40B4-BE49-F238E27FC236}">
                    <a16:creationId xmlns:a16="http://schemas.microsoft.com/office/drawing/2014/main" id="{43F322C8-ED79-4E16-B154-0DC8E10D0FED}"/>
                  </a:ext>
                </a:extLst>
              </p:cNvPr>
              <p:cNvGrpSpPr/>
              <p:nvPr/>
            </p:nvGrpSpPr>
            <p:grpSpPr>
              <a:xfrm>
                <a:off x="7510840" y="1712429"/>
                <a:ext cx="242145" cy="742917"/>
                <a:chOff x="7510840" y="1712429"/>
                <a:chExt cx="242145" cy="742917"/>
              </a:xfrm>
              <a:noFill/>
            </p:grpSpPr>
            <p:sp>
              <p:nvSpPr>
                <p:cNvPr id="165" name="Freeform: Shape 164">
                  <a:extLst>
                    <a:ext uri="{FF2B5EF4-FFF2-40B4-BE49-F238E27FC236}">
                      <a16:creationId xmlns:a16="http://schemas.microsoft.com/office/drawing/2014/main" id="{0B786EFB-0C4E-4D26-8A6C-F425FD42D8A8}"/>
                    </a:ext>
                  </a:extLst>
                </p:cNvPr>
                <p:cNvSpPr/>
                <p:nvPr/>
              </p:nvSpPr>
              <p:spPr>
                <a:xfrm>
                  <a:off x="7510840" y="1712429"/>
                  <a:ext cx="88744" cy="88744"/>
                </a:xfrm>
                <a:custGeom>
                  <a:avLst/>
                  <a:gdLst>
                    <a:gd name="connsiteX0" fmla="*/ 88745 w 88744"/>
                    <a:gd name="connsiteY0" fmla="*/ 44372 h 88744"/>
                    <a:gd name="connsiteX1" fmla="*/ 44372 w 88744"/>
                    <a:gd name="connsiteY1" fmla="*/ 88744 h 88744"/>
                    <a:gd name="connsiteX2" fmla="*/ 0 w 88744"/>
                    <a:gd name="connsiteY2" fmla="*/ 44372 h 88744"/>
                    <a:gd name="connsiteX3" fmla="*/ 44372 w 88744"/>
                    <a:gd name="connsiteY3" fmla="*/ 0 h 88744"/>
                    <a:gd name="connsiteX4" fmla="*/ 88745 w 88744"/>
                    <a:gd name="connsiteY4" fmla="*/ 44372 h 8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4" h="88744">
                      <a:moveTo>
                        <a:pt x="88745" y="44372"/>
                      </a:moveTo>
                      <a:cubicBezTo>
                        <a:pt x="88745" y="68878"/>
                        <a:pt x="68878" y="88744"/>
                        <a:pt x="44372" y="88744"/>
                      </a:cubicBezTo>
                      <a:cubicBezTo>
                        <a:pt x="19866" y="88744"/>
                        <a:pt x="0" y="68878"/>
                        <a:pt x="0" y="44372"/>
                      </a:cubicBezTo>
                      <a:cubicBezTo>
                        <a:pt x="0" y="19866"/>
                        <a:pt x="19866" y="0"/>
                        <a:pt x="44372" y="0"/>
                      </a:cubicBezTo>
                      <a:cubicBezTo>
                        <a:pt x="68878" y="0"/>
                        <a:pt x="88745" y="19866"/>
                        <a:pt x="88745" y="44372"/>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570FB946-4420-4C8B-9A8F-066D4FE2222B}"/>
                    </a:ext>
                  </a:extLst>
                </p:cNvPr>
                <p:cNvSpPr/>
                <p:nvPr/>
              </p:nvSpPr>
              <p:spPr>
                <a:xfrm>
                  <a:off x="7599584" y="1756801"/>
                  <a:ext cx="153401" cy="698545"/>
                </a:xfrm>
                <a:custGeom>
                  <a:avLst/>
                  <a:gdLst>
                    <a:gd name="connsiteX0" fmla="*/ 0 w 153401"/>
                    <a:gd name="connsiteY0" fmla="*/ 0 h 698545"/>
                    <a:gd name="connsiteX1" fmla="*/ 105225 w 153401"/>
                    <a:gd name="connsiteY1" fmla="*/ 0 h 698545"/>
                    <a:gd name="connsiteX2" fmla="*/ 153401 w 153401"/>
                    <a:gd name="connsiteY2" fmla="*/ 48176 h 698545"/>
                    <a:gd name="connsiteX3" fmla="*/ 153401 w 153401"/>
                    <a:gd name="connsiteY3" fmla="*/ 698546 h 698545"/>
                  </a:gdLst>
                  <a:ahLst/>
                  <a:cxnLst>
                    <a:cxn ang="0">
                      <a:pos x="connsiteX0" y="connsiteY0"/>
                    </a:cxn>
                    <a:cxn ang="0">
                      <a:pos x="connsiteX1" y="connsiteY1"/>
                    </a:cxn>
                    <a:cxn ang="0">
                      <a:pos x="connsiteX2" y="connsiteY2"/>
                    </a:cxn>
                    <a:cxn ang="0">
                      <a:pos x="connsiteX3" y="connsiteY3"/>
                    </a:cxn>
                  </a:cxnLst>
                  <a:rect l="l" t="t" r="r" b="b"/>
                  <a:pathLst>
                    <a:path w="153401" h="698545">
                      <a:moveTo>
                        <a:pt x="0" y="0"/>
                      </a:moveTo>
                      <a:lnTo>
                        <a:pt x="105225" y="0"/>
                      </a:lnTo>
                      <a:cubicBezTo>
                        <a:pt x="131849" y="0"/>
                        <a:pt x="153401" y="21552"/>
                        <a:pt x="153401" y="48176"/>
                      </a:cubicBezTo>
                      <a:lnTo>
                        <a:pt x="153401" y="698546"/>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9" name="Graphic 3">
                <a:extLst>
                  <a:ext uri="{FF2B5EF4-FFF2-40B4-BE49-F238E27FC236}">
                    <a16:creationId xmlns:a16="http://schemas.microsoft.com/office/drawing/2014/main" id="{758BAA49-0B59-4DB6-AD7C-8CDD83167E2F}"/>
                  </a:ext>
                </a:extLst>
              </p:cNvPr>
              <p:cNvGrpSpPr/>
              <p:nvPr/>
            </p:nvGrpSpPr>
            <p:grpSpPr>
              <a:xfrm>
                <a:off x="7976114" y="1930487"/>
                <a:ext cx="140723" cy="524859"/>
                <a:chOff x="7976114" y="1930487"/>
                <a:chExt cx="140723" cy="524859"/>
              </a:xfrm>
              <a:noFill/>
            </p:grpSpPr>
            <p:sp>
              <p:nvSpPr>
                <p:cNvPr id="163" name="Freeform: Shape 162">
                  <a:extLst>
                    <a:ext uri="{FF2B5EF4-FFF2-40B4-BE49-F238E27FC236}">
                      <a16:creationId xmlns:a16="http://schemas.microsoft.com/office/drawing/2014/main" id="{7088CAA3-9FAF-47C6-BB04-E02A79669F84}"/>
                    </a:ext>
                  </a:extLst>
                </p:cNvPr>
                <p:cNvSpPr/>
                <p:nvPr/>
              </p:nvSpPr>
              <p:spPr>
                <a:xfrm>
                  <a:off x="8028093" y="1930487"/>
                  <a:ext cx="88744" cy="88744"/>
                </a:xfrm>
                <a:custGeom>
                  <a:avLst/>
                  <a:gdLst>
                    <a:gd name="connsiteX0" fmla="*/ 88745 w 88744"/>
                    <a:gd name="connsiteY0" fmla="*/ 44372 h 88744"/>
                    <a:gd name="connsiteX1" fmla="*/ 44373 w 88744"/>
                    <a:gd name="connsiteY1" fmla="*/ 88744 h 88744"/>
                    <a:gd name="connsiteX2" fmla="*/ 0 w 88744"/>
                    <a:gd name="connsiteY2" fmla="*/ 44372 h 88744"/>
                    <a:gd name="connsiteX3" fmla="*/ 44373 w 88744"/>
                    <a:gd name="connsiteY3" fmla="*/ 0 h 88744"/>
                    <a:gd name="connsiteX4" fmla="*/ 88745 w 88744"/>
                    <a:gd name="connsiteY4" fmla="*/ 44372 h 8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4" h="88744">
                      <a:moveTo>
                        <a:pt x="88745" y="44372"/>
                      </a:moveTo>
                      <a:cubicBezTo>
                        <a:pt x="88745" y="68878"/>
                        <a:pt x="68878" y="88744"/>
                        <a:pt x="44373" y="88744"/>
                      </a:cubicBezTo>
                      <a:cubicBezTo>
                        <a:pt x="19867" y="88744"/>
                        <a:pt x="0" y="68878"/>
                        <a:pt x="0" y="44372"/>
                      </a:cubicBezTo>
                      <a:cubicBezTo>
                        <a:pt x="0" y="19866"/>
                        <a:pt x="19867" y="0"/>
                        <a:pt x="44373" y="0"/>
                      </a:cubicBezTo>
                      <a:cubicBezTo>
                        <a:pt x="68878" y="0"/>
                        <a:pt x="88745" y="19866"/>
                        <a:pt x="88745" y="44372"/>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B760BA1C-A0B2-4D86-88E7-F489B3FADD63}"/>
                    </a:ext>
                  </a:extLst>
                </p:cNvPr>
                <p:cNvSpPr/>
                <p:nvPr/>
              </p:nvSpPr>
              <p:spPr>
                <a:xfrm>
                  <a:off x="7976114" y="2019231"/>
                  <a:ext cx="96351" cy="436115"/>
                </a:xfrm>
                <a:custGeom>
                  <a:avLst/>
                  <a:gdLst>
                    <a:gd name="connsiteX0" fmla="*/ 96352 w 96351"/>
                    <a:gd name="connsiteY0" fmla="*/ 0 h 436115"/>
                    <a:gd name="connsiteX1" fmla="*/ 96352 w 96351"/>
                    <a:gd name="connsiteY1" fmla="*/ 130581 h 436115"/>
                    <a:gd name="connsiteX2" fmla="*/ 0 w 96351"/>
                    <a:gd name="connsiteY2" fmla="*/ 197773 h 436115"/>
                    <a:gd name="connsiteX3" fmla="*/ 0 w 96351"/>
                    <a:gd name="connsiteY3" fmla="*/ 436116 h 436115"/>
                  </a:gdLst>
                  <a:ahLst/>
                  <a:cxnLst>
                    <a:cxn ang="0">
                      <a:pos x="connsiteX0" y="connsiteY0"/>
                    </a:cxn>
                    <a:cxn ang="0">
                      <a:pos x="connsiteX1" y="connsiteY1"/>
                    </a:cxn>
                    <a:cxn ang="0">
                      <a:pos x="connsiteX2" y="connsiteY2"/>
                    </a:cxn>
                    <a:cxn ang="0">
                      <a:pos x="connsiteX3" y="connsiteY3"/>
                    </a:cxn>
                  </a:cxnLst>
                  <a:rect l="l" t="t" r="r" b="b"/>
                  <a:pathLst>
                    <a:path w="96351" h="436115">
                      <a:moveTo>
                        <a:pt x="96352" y="0"/>
                      </a:moveTo>
                      <a:lnTo>
                        <a:pt x="96352" y="130581"/>
                      </a:lnTo>
                      <a:lnTo>
                        <a:pt x="0" y="197773"/>
                      </a:lnTo>
                      <a:lnTo>
                        <a:pt x="0" y="436116"/>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0" name="Graphic 3">
                <a:extLst>
                  <a:ext uri="{FF2B5EF4-FFF2-40B4-BE49-F238E27FC236}">
                    <a16:creationId xmlns:a16="http://schemas.microsoft.com/office/drawing/2014/main" id="{38B747F8-4A1D-4A1F-A57B-BEB618349C42}"/>
                  </a:ext>
                </a:extLst>
              </p:cNvPr>
              <p:cNvGrpSpPr/>
              <p:nvPr/>
            </p:nvGrpSpPr>
            <p:grpSpPr>
              <a:xfrm>
                <a:off x="7905119" y="1712429"/>
                <a:ext cx="242145" cy="742917"/>
                <a:chOff x="7905119" y="1712429"/>
                <a:chExt cx="242145" cy="742917"/>
              </a:xfrm>
              <a:noFill/>
            </p:grpSpPr>
            <p:sp>
              <p:nvSpPr>
                <p:cNvPr id="161" name="Freeform: Shape 160">
                  <a:extLst>
                    <a:ext uri="{FF2B5EF4-FFF2-40B4-BE49-F238E27FC236}">
                      <a16:creationId xmlns:a16="http://schemas.microsoft.com/office/drawing/2014/main" id="{A9224F0F-937C-48FC-92B2-02732D06395C}"/>
                    </a:ext>
                  </a:extLst>
                </p:cNvPr>
                <p:cNvSpPr/>
                <p:nvPr/>
              </p:nvSpPr>
              <p:spPr>
                <a:xfrm>
                  <a:off x="8058520" y="1712429"/>
                  <a:ext cx="88744" cy="88744"/>
                </a:xfrm>
                <a:custGeom>
                  <a:avLst/>
                  <a:gdLst>
                    <a:gd name="connsiteX0" fmla="*/ 88744 w 88744"/>
                    <a:gd name="connsiteY0" fmla="*/ 44372 h 88744"/>
                    <a:gd name="connsiteX1" fmla="*/ 44372 w 88744"/>
                    <a:gd name="connsiteY1" fmla="*/ 88744 h 88744"/>
                    <a:gd name="connsiteX2" fmla="*/ 0 w 88744"/>
                    <a:gd name="connsiteY2" fmla="*/ 44372 h 88744"/>
                    <a:gd name="connsiteX3" fmla="*/ 44372 w 88744"/>
                    <a:gd name="connsiteY3" fmla="*/ 0 h 88744"/>
                    <a:gd name="connsiteX4" fmla="*/ 88744 w 88744"/>
                    <a:gd name="connsiteY4" fmla="*/ 44372 h 8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4" h="88744">
                      <a:moveTo>
                        <a:pt x="88744" y="44372"/>
                      </a:moveTo>
                      <a:cubicBezTo>
                        <a:pt x="88744" y="68878"/>
                        <a:pt x="68878" y="88744"/>
                        <a:pt x="44372" y="88744"/>
                      </a:cubicBezTo>
                      <a:cubicBezTo>
                        <a:pt x="19866" y="88744"/>
                        <a:pt x="0" y="68878"/>
                        <a:pt x="0" y="44372"/>
                      </a:cubicBezTo>
                      <a:cubicBezTo>
                        <a:pt x="0" y="19866"/>
                        <a:pt x="19866" y="0"/>
                        <a:pt x="44372" y="0"/>
                      </a:cubicBezTo>
                      <a:cubicBezTo>
                        <a:pt x="68878" y="0"/>
                        <a:pt x="88744" y="19866"/>
                        <a:pt x="88744" y="44372"/>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F85741C8-4DB7-4C32-9701-A35F03680D76}"/>
                    </a:ext>
                  </a:extLst>
                </p:cNvPr>
                <p:cNvSpPr/>
                <p:nvPr/>
              </p:nvSpPr>
              <p:spPr>
                <a:xfrm>
                  <a:off x="7905119" y="1756801"/>
                  <a:ext cx="153400" cy="698545"/>
                </a:xfrm>
                <a:custGeom>
                  <a:avLst/>
                  <a:gdLst>
                    <a:gd name="connsiteX0" fmla="*/ 153401 w 153400"/>
                    <a:gd name="connsiteY0" fmla="*/ 0 h 698545"/>
                    <a:gd name="connsiteX1" fmla="*/ 48175 w 153400"/>
                    <a:gd name="connsiteY1" fmla="*/ 0 h 698545"/>
                    <a:gd name="connsiteX2" fmla="*/ 0 w 153400"/>
                    <a:gd name="connsiteY2" fmla="*/ 48176 h 698545"/>
                    <a:gd name="connsiteX3" fmla="*/ 0 w 153400"/>
                    <a:gd name="connsiteY3" fmla="*/ 698546 h 698545"/>
                  </a:gdLst>
                  <a:ahLst/>
                  <a:cxnLst>
                    <a:cxn ang="0">
                      <a:pos x="connsiteX0" y="connsiteY0"/>
                    </a:cxn>
                    <a:cxn ang="0">
                      <a:pos x="connsiteX1" y="connsiteY1"/>
                    </a:cxn>
                    <a:cxn ang="0">
                      <a:pos x="connsiteX2" y="connsiteY2"/>
                    </a:cxn>
                    <a:cxn ang="0">
                      <a:pos x="connsiteX3" y="connsiteY3"/>
                    </a:cxn>
                  </a:cxnLst>
                  <a:rect l="l" t="t" r="r" b="b"/>
                  <a:pathLst>
                    <a:path w="153400" h="698545">
                      <a:moveTo>
                        <a:pt x="153401" y="0"/>
                      </a:moveTo>
                      <a:lnTo>
                        <a:pt x="48175" y="0"/>
                      </a:lnTo>
                      <a:cubicBezTo>
                        <a:pt x="21552" y="0"/>
                        <a:pt x="0" y="21552"/>
                        <a:pt x="0" y="48176"/>
                      </a:cubicBezTo>
                      <a:lnTo>
                        <a:pt x="0" y="698546"/>
                      </a:ln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153" name="Graphic 3">
              <a:extLst>
                <a:ext uri="{FF2B5EF4-FFF2-40B4-BE49-F238E27FC236}">
                  <a16:creationId xmlns:a16="http://schemas.microsoft.com/office/drawing/2014/main" id="{6844FF46-6A07-48F0-B892-4F4FE5258421}"/>
                </a:ext>
              </a:extLst>
            </p:cNvPr>
            <p:cNvGrpSpPr/>
            <p:nvPr/>
          </p:nvGrpSpPr>
          <p:grpSpPr>
            <a:xfrm>
              <a:off x="8091103" y="1853469"/>
              <a:ext cx="505937" cy="505526"/>
              <a:chOff x="8091103" y="1853469"/>
              <a:chExt cx="505937" cy="505526"/>
            </a:xfrm>
            <a:noFill/>
          </p:grpSpPr>
          <p:sp>
            <p:nvSpPr>
              <p:cNvPr id="154" name="Freeform: Shape 153">
                <a:extLst>
                  <a:ext uri="{FF2B5EF4-FFF2-40B4-BE49-F238E27FC236}">
                    <a16:creationId xmlns:a16="http://schemas.microsoft.com/office/drawing/2014/main" id="{EEA42CD4-2C67-4A59-8B5C-323713857998}"/>
                  </a:ext>
                </a:extLst>
              </p:cNvPr>
              <p:cNvSpPr/>
              <p:nvPr/>
            </p:nvSpPr>
            <p:spPr>
              <a:xfrm>
                <a:off x="8091103" y="1853469"/>
                <a:ext cx="505937" cy="505526"/>
              </a:xfrm>
              <a:custGeom>
                <a:avLst/>
                <a:gdLst>
                  <a:gd name="connsiteX0" fmla="*/ 469457 w 505937"/>
                  <a:gd name="connsiteY0" fmla="*/ 505526 h 505526"/>
                  <a:gd name="connsiteX1" fmla="*/ 35877 w 505937"/>
                  <a:gd name="connsiteY1" fmla="*/ 505526 h 505526"/>
                  <a:gd name="connsiteX2" fmla="*/ 4182 w 505937"/>
                  <a:gd name="connsiteY2" fmla="*/ 453547 h 505526"/>
                  <a:gd name="connsiteX3" fmla="*/ 220972 w 505937"/>
                  <a:gd name="connsiteY3" fmla="*/ 19967 h 505526"/>
                  <a:gd name="connsiteX4" fmla="*/ 285629 w 505937"/>
                  <a:gd name="connsiteY4" fmla="*/ 19967 h 505526"/>
                  <a:gd name="connsiteX5" fmla="*/ 502419 w 505937"/>
                  <a:gd name="connsiteY5" fmla="*/ 453547 h 505526"/>
                  <a:gd name="connsiteX6" fmla="*/ 469457 w 505937"/>
                  <a:gd name="connsiteY6" fmla="*/ 505526 h 50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937" h="505526">
                    <a:moveTo>
                      <a:pt x="469457" y="505526"/>
                    </a:moveTo>
                    <a:lnTo>
                      <a:pt x="35877" y="505526"/>
                    </a:lnTo>
                    <a:cubicBezTo>
                      <a:pt x="9253" y="505526"/>
                      <a:pt x="-8496" y="477635"/>
                      <a:pt x="4182" y="453547"/>
                    </a:cubicBezTo>
                    <a:lnTo>
                      <a:pt x="220972" y="19967"/>
                    </a:lnTo>
                    <a:cubicBezTo>
                      <a:pt x="233650" y="-6656"/>
                      <a:pt x="271683" y="-6656"/>
                      <a:pt x="285629" y="19967"/>
                    </a:cubicBezTo>
                    <a:lnTo>
                      <a:pt x="502419" y="453547"/>
                    </a:lnTo>
                    <a:cubicBezTo>
                      <a:pt x="513829" y="477635"/>
                      <a:pt x="496080" y="505526"/>
                      <a:pt x="469457" y="505526"/>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22AF0B7B-29E2-4FA6-B32D-47F7DE18D853}"/>
                  </a:ext>
                </a:extLst>
              </p:cNvPr>
              <p:cNvSpPr/>
              <p:nvPr/>
            </p:nvSpPr>
            <p:spPr>
              <a:xfrm>
                <a:off x="8309539" y="1976127"/>
                <a:ext cx="68460" cy="308069"/>
              </a:xfrm>
              <a:custGeom>
                <a:avLst/>
                <a:gdLst>
                  <a:gd name="connsiteX0" fmla="*/ 34230 w 68460"/>
                  <a:gd name="connsiteY0" fmla="*/ 209183 h 308069"/>
                  <a:gd name="connsiteX1" fmla="*/ 34230 w 68460"/>
                  <a:gd name="connsiteY1" fmla="*/ 209183 h 308069"/>
                  <a:gd name="connsiteX2" fmla="*/ 21552 w 68460"/>
                  <a:gd name="connsiteY2" fmla="*/ 197773 h 308069"/>
                  <a:gd name="connsiteX3" fmla="*/ 6339 w 68460"/>
                  <a:gd name="connsiteY3" fmla="*/ 31694 h 308069"/>
                  <a:gd name="connsiteX4" fmla="*/ 34230 w 68460"/>
                  <a:gd name="connsiteY4" fmla="*/ 0 h 308069"/>
                  <a:gd name="connsiteX5" fmla="*/ 34230 w 68460"/>
                  <a:gd name="connsiteY5" fmla="*/ 0 h 308069"/>
                  <a:gd name="connsiteX6" fmla="*/ 62121 w 68460"/>
                  <a:gd name="connsiteY6" fmla="*/ 31694 h 308069"/>
                  <a:gd name="connsiteX7" fmla="*/ 46908 w 68460"/>
                  <a:gd name="connsiteY7" fmla="*/ 197773 h 308069"/>
                  <a:gd name="connsiteX8" fmla="*/ 34230 w 68460"/>
                  <a:gd name="connsiteY8" fmla="*/ 209183 h 308069"/>
                  <a:gd name="connsiteX9" fmla="*/ 34230 w 68460"/>
                  <a:gd name="connsiteY9" fmla="*/ 239610 h 308069"/>
                  <a:gd name="connsiteX10" fmla="*/ 0 w 68460"/>
                  <a:gd name="connsiteY10" fmla="*/ 273840 h 308069"/>
                  <a:gd name="connsiteX11" fmla="*/ 34230 w 68460"/>
                  <a:gd name="connsiteY11" fmla="*/ 308070 h 308069"/>
                  <a:gd name="connsiteX12" fmla="*/ 68460 w 68460"/>
                  <a:gd name="connsiteY12" fmla="*/ 273840 h 308069"/>
                  <a:gd name="connsiteX13" fmla="*/ 34230 w 68460"/>
                  <a:gd name="connsiteY13" fmla="*/ 239610 h 3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60" h="308069">
                    <a:moveTo>
                      <a:pt x="34230" y="209183"/>
                    </a:moveTo>
                    <a:lnTo>
                      <a:pt x="34230" y="209183"/>
                    </a:lnTo>
                    <a:cubicBezTo>
                      <a:pt x="27891" y="209183"/>
                      <a:pt x="22821" y="204112"/>
                      <a:pt x="21552" y="197773"/>
                    </a:cubicBezTo>
                    <a:lnTo>
                      <a:pt x="6339" y="31694"/>
                    </a:lnTo>
                    <a:cubicBezTo>
                      <a:pt x="5071" y="15213"/>
                      <a:pt x="17749" y="0"/>
                      <a:pt x="34230" y="0"/>
                    </a:cubicBezTo>
                    <a:lnTo>
                      <a:pt x="34230" y="0"/>
                    </a:lnTo>
                    <a:cubicBezTo>
                      <a:pt x="50711" y="0"/>
                      <a:pt x="64657" y="13946"/>
                      <a:pt x="62121" y="31694"/>
                    </a:cubicBezTo>
                    <a:lnTo>
                      <a:pt x="46908" y="197773"/>
                    </a:lnTo>
                    <a:cubicBezTo>
                      <a:pt x="45640" y="204112"/>
                      <a:pt x="40569" y="209183"/>
                      <a:pt x="34230" y="209183"/>
                    </a:cubicBezTo>
                    <a:close/>
                    <a:moveTo>
                      <a:pt x="34230" y="239610"/>
                    </a:moveTo>
                    <a:cubicBezTo>
                      <a:pt x="15213" y="239610"/>
                      <a:pt x="0" y="254823"/>
                      <a:pt x="0" y="273840"/>
                    </a:cubicBezTo>
                    <a:cubicBezTo>
                      <a:pt x="0" y="292857"/>
                      <a:pt x="15213" y="308070"/>
                      <a:pt x="34230" y="308070"/>
                    </a:cubicBezTo>
                    <a:cubicBezTo>
                      <a:pt x="53247" y="308070"/>
                      <a:pt x="68460" y="292857"/>
                      <a:pt x="68460" y="273840"/>
                    </a:cubicBezTo>
                    <a:cubicBezTo>
                      <a:pt x="68460" y="254823"/>
                      <a:pt x="53247" y="239610"/>
                      <a:pt x="34230" y="239610"/>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177" name="Graphic 3">
            <a:extLst>
              <a:ext uri="{FF2B5EF4-FFF2-40B4-BE49-F238E27FC236}">
                <a16:creationId xmlns:a16="http://schemas.microsoft.com/office/drawing/2014/main" id="{BCDA32C8-14C9-49D3-967F-A33CFDBDD388}"/>
              </a:ext>
            </a:extLst>
          </p:cNvPr>
          <p:cNvGrpSpPr/>
          <p:nvPr/>
        </p:nvGrpSpPr>
        <p:grpSpPr>
          <a:xfrm>
            <a:off x="10559086" y="1924812"/>
            <a:ext cx="904862" cy="731450"/>
            <a:chOff x="9302209" y="1574241"/>
            <a:chExt cx="1395823" cy="1128322"/>
          </a:xfrm>
        </p:grpSpPr>
        <p:sp>
          <p:nvSpPr>
            <p:cNvPr id="178" name="Freeform: Shape 177">
              <a:extLst>
                <a:ext uri="{FF2B5EF4-FFF2-40B4-BE49-F238E27FC236}">
                  <a16:creationId xmlns:a16="http://schemas.microsoft.com/office/drawing/2014/main" id="{595DA3A3-136B-4FEF-94F6-6F50FD5FFECB}"/>
                </a:ext>
              </a:extLst>
            </p:cNvPr>
            <p:cNvSpPr/>
            <p:nvPr/>
          </p:nvSpPr>
          <p:spPr>
            <a:xfrm>
              <a:off x="10029914" y="2213201"/>
              <a:ext cx="431044" cy="431044"/>
            </a:xfrm>
            <a:custGeom>
              <a:avLst/>
              <a:gdLst>
                <a:gd name="connsiteX0" fmla="*/ 431044 w 431044"/>
                <a:gd name="connsiteY0" fmla="*/ 215522 h 431044"/>
                <a:gd name="connsiteX1" fmla="*/ 215522 w 431044"/>
                <a:gd name="connsiteY1" fmla="*/ 431044 h 431044"/>
                <a:gd name="connsiteX2" fmla="*/ 0 w 431044"/>
                <a:gd name="connsiteY2" fmla="*/ 215522 h 431044"/>
                <a:gd name="connsiteX3" fmla="*/ 215522 w 431044"/>
                <a:gd name="connsiteY3" fmla="*/ 0 h 431044"/>
                <a:gd name="connsiteX4" fmla="*/ 431044 w 431044"/>
                <a:gd name="connsiteY4" fmla="*/ 215522 h 431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44" h="431044">
                  <a:moveTo>
                    <a:pt x="431044" y="215522"/>
                  </a:moveTo>
                  <a:cubicBezTo>
                    <a:pt x="431044" y="334552"/>
                    <a:pt x="334552" y="431044"/>
                    <a:pt x="215522" y="431044"/>
                  </a:cubicBezTo>
                  <a:cubicBezTo>
                    <a:pt x="96492" y="431044"/>
                    <a:pt x="0" y="334552"/>
                    <a:pt x="0" y="215522"/>
                  </a:cubicBezTo>
                  <a:cubicBezTo>
                    <a:pt x="0" y="96493"/>
                    <a:pt x="96492" y="0"/>
                    <a:pt x="215522" y="0"/>
                  </a:cubicBezTo>
                  <a:cubicBezTo>
                    <a:pt x="334552" y="0"/>
                    <a:pt x="431044" y="96493"/>
                    <a:pt x="431044" y="215522"/>
                  </a:cubicBezTo>
                  <a:close/>
                </a:path>
              </a:pathLst>
            </a:custGeom>
            <a:solidFill>
              <a:schemeClr val="accent2"/>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79" name="Graphic 3">
              <a:extLst>
                <a:ext uri="{FF2B5EF4-FFF2-40B4-BE49-F238E27FC236}">
                  <a16:creationId xmlns:a16="http://schemas.microsoft.com/office/drawing/2014/main" id="{4DEE5F02-20B2-4E92-9511-86176DCA02C6}"/>
                </a:ext>
              </a:extLst>
            </p:cNvPr>
            <p:cNvGrpSpPr/>
            <p:nvPr/>
          </p:nvGrpSpPr>
          <p:grpSpPr>
            <a:xfrm>
              <a:off x="9536749" y="1934290"/>
              <a:ext cx="409491" cy="448793"/>
              <a:chOff x="9536749" y="1934290"/>
              <a:chExt cx="409491" cy="448793"/>
            </a:xfrm>
          </p:grpSpPr>
          <p:grpSp>
            <p:nvGrpSpPr>
              <p:cNvPr id="203" name="Graphic 3">
                <a:extLst>
                  <a:ext uri="{FF2B5EF4-FFF2-40B4-BE49-F238E27FC236}">
                    <a16:creationId xmlns:a16="http://schemas.microsoft.com/office/drawing/2014/main" id="{24C7F780-53B9-41A3-A653-7958F533C0E6}"/>
                  </a:ext>
                </a:extLst>
              </p:cNvPr>
              <p:cNvGrpSpPr/>
              <p:nvPr/>
            </p:nvGrpSpPr>
            <p:grpSpPr>
              <a:xfrm>
                <a:off x="9589995" y="1957110"/>
                <a:ext cx="356245" cy="425973"/>
                <a:chOff x="9589995" y="1957110"/>
                <a:chExt cx="356245" cy="425973"/>
              </a:xfrm>
              <a:solidFill>
                <a:srgbClr val="ADFBF8"/>
              </a:solidFill>
            </p:grpSpPr>
            <p:sp>
              <p:nvSpPr>
                <p:cNvPr id="207" name="Freeform: Shape 206">
                  <a:extLst>
                    <a:ext uri="{FF2B5EF4-FFF2-40B4-BE49-F238E27FC236}">
                      <a16:creationId xmlns:a16="http://schemas.microsoft.com/office/drawing/2014/main" id="{CF19E9D5-975A-4859-AE88-F2CE3BFEAA3A}"/>
                    </a:ext>
                  </a:extLst>
                </p:cNvPr>
                <p:cNvSpPr/>
                <p:nvPr/>
              </p:nvSpPr>
              <p:spPr>
                <a:xfrm>
                  <a:off x="9673668" y="1957110"/>
                  <a:ext cx="190166" cy="190166"/>
                </a:xfrm>
                <a:custGeom>
                  <a:avLst/>
                  <a:gdLst>
                    <a:gd name="connsiteX0" fmla="*/ 190167 w 190166"/>
                    <a:gd name="connsiteY0" fmla="*/ 95083 h 190166"/>
                    <a:gd name="connsiteX1" fmla="*/ 95083 w 190166"/>
                    <a:gd name="connsiteY1" fmla="*/ 190167 h 190166"/>
                    <a:gd name="connsiteX2" fmla="*/ 0 w 190166"/>
                    <a:gd name="connsiteY2" fmla="*/ 95083 h 190166"/>
                    <a:gd name="connsiteX3" fmla="*/ 95083 w 190166"/>
                    <a:gd name="connsiteY3" fmla="*/ 0 h 190166"/>
                    <a:gd name="connsiteX4" fmla="*/ 190167 w 190166"/>
                    <a:gd name="connsiteY4" fmla="*/ 95083 h 19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66" h="190166">
                      <a:moveTo>
                        <a:pt x="190167" y="95083"/>
                      </a:moveTo>
                      <a:cubicBezTo>
                        <a:pt x="190167" y="147596"/>
                        <a:pt x="147597" y="190167"/>
                        <a:pt x="95083" y="190167"/>
                      </a:cubicBezTo>
                      <a:cubicBezTo>
                        <a:pt x="42570" y="190167"/>
                        <a:pt x="0" y="147596"/>
                        <a:pt x="0" y="95083"/>
                      </a:cubicBezTo>
                      <a:cubicBezTo>
                        <a:pt x="0" y="42570"/>
                        <a:pt x="42570" y="0"/>
                        <a:pt x="95083" y="0"/>
                      </a:cubicBezTo>
                      <a:cubicBezTo>
                        <a:pt x="147597" y="0"/>
                        <a:pt x="190167" y="42570"/>
                        <a:pt x="190167" y="95083"/>
                      </a:cubicBezTo>
                      <a:close/>
                    </a:path>
                  </a:pathLst>
                </a:custGeom>
                <a:solidFill>
                  <a:schemeClr val="accent3"/>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5430F322-EADF-4619-AA91-4649AFCAEDED}"/>
                    </a:ext>
                  </a:extLst>
                </p:cNvPr>
                <p:cNvSpPr/>
                <p:nvPr/>
              </p:nvSpPr>
              <p:spPr>
                <a:xfrm>
                  <a:off x="9589995" y="2185310"/>
                  <a:ext cx="356245" cy="197773"/>
                </a:xfrm>
                <a:custGeom>
                  <a:avLst/>
                  <a:gdLst>
                    <a:gd name="connsiteX0" fmla="*/ 244682 w 356245"/>
                    <a:gd name="connsiteY0" fmla="*/ 0 h 197773"/>
                    <a:gd name="connsiteX1" fmla="*/ 178757 w 356245"/>
                    <a:gd name="connsiteY1" fmla="*/ 78602 h 197773"/>
                    <a:gd name="connsiteX2" fmla="*/ 112833 w 356245"/>
                    <a:gd name="connsiteY2" fmla="*/ 0 h 197773"/>
                    <a:gd name="connsiteX3" fmla="*/ 64657 w 356245"/>
                    <a:gd name="connsiteY3" fmla="*/ 0 h 197773"/>
                    <a:gd name="connsiteX4" fmla="*/ 0 w 356245"/>
                    <a:gd name="connsiteY4" fmla="*/ 64657 h 197773"/>
                    <a:gd name="connsiteX5" fmla="*/ 0 w 356245"/>
                    <a:gd name="connsiteY5" fmla="*/ 168614 h 197773"/>
                    <a:gd name="connsiteX6" fmla="*/ 29160 w 356245"/>
                    <a:gd name="connsiteY6" fmla="*/ 197773 h 197773"/>
                    <a:gd name="connsiteX7" fmla="*/ 327087 w 356245"/>
                    <a:gd name="connsiteY7" fmla="*/ 197773 h 197773"/>
                    <a:gd name="connsiteX8" fmla="*/ 356246 w 356245"/>
                    <a:gd name="connsiteY8" fmla="*/ 168614 h 197773"/>
                    <a:gd name="connsiteX9" fmla="*/ 356246 w 356245"/>
                    <a:gd name="connsiteY9" fmla="*/ 64657 h 197773"/>
                    <a:gd name="connsiteX10" fmla="*/ 291589 w 356245"/>
                    <a:gd name="connsiteY10" fmla="*/ 0 h 197773"/>
                    <a:gd name="connsiteX11" fmla="*/ 244682 w 356245"/>
                    <a:gd name="connsiteY11" fmla="*/ 0 h 19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45" h="197773">
                      <a:moveTo>
                        <a:pt x="244682" y="0"/>
                      </a:moveTo>
                      <a:lnTo>
                        <a:pt x="178757" y="78602"/>
                      </a:lnTo>
                      <a:lnTo>
                        <a:pt x="112833" y="0"/>
                      </a:lnTo>
                      <a:lnTo>
                        <a:pt x="64657" y="0"/>
                      </a:lnTo>
                      <a:cubicBezTo>
                        <a:pt x="29160" y="0"/>
                        <a:pt x="0" y="29159"/>
                        <a:pt x="0" y="64657"/>
                      </a:cubicBezTo>
                      <a:lnTo>
                        <a:pt x="0" y="168614"/>
                      </a:lnTo>
                      <a:cubicBezTo>
                        <a:pt x="0" y="185096"/>
                        <a:pt x="12678" y="197773"/>
                        <a:pt x="29160" y="197773"/>
                      </a:cubicBezTo>
                      <a:lnTo>
                        <a:pt x="327087" y="197773"/>
                      </a:lnTo>
                      <a:cubicBezTo>
                        <a:pt x="343568" y="197773"/>
                        <a:pt x="356246" y="185096"/>
                        <a:pt x="356246" y="168614"/>
                      </a:cubicBezTo>
                      <a:lnTo>
                        <a:pt x="356246" y="64657"/>
                      </a:lnTo>
                      <a:cubicBezTo>
                        <a:pt x="356246" y="29159"/>
                        <a:pt x="327087" y="0"/>
                        <a:pt x="291589" y="0"/>
                      </a:cubicBezTo>
                      <a:lnTo>
                        <a:pt x="244682" y="0"/>
                      </a:lnTo>
                      <a:close/>
                    </a:path>
                  </a:pathLst>
                </a:custGeom>
                <a:solidFill>
                  <a:schemeClr val="accent3"/>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04" name="Graphic 3">
                <a:extLst>
                  <a:ext uri="{FF2B5EF4-FFF2-40B4-BE49-F238E27FC236}">
                    <a16:creationId xmlns:a16="http://schemas.microsoft.com/office/drawing/2014/main" id="{07A80F8F-E1CA-4EB6-A285-56FD3F24DA4A}"/>
                  </a:ext>
                </a:extLst>
              </p:cNvPr>
              <p:cNvGrpSpPr/>
              <p:nvPr/>
            </p:nvGrpSpPr>
            <p:grpSpPr>
              <a:xfrm>
                <a:off x="9536749" y="1934290"/>
                <a:ext cx="356245" cy="434847"/>
                <a:chOff x="9536749" y="1934290"/>
                <a:chExt cx="356245" cy="434847"/>
              </a:xfrm>
              <a:noFill/>
            </p:grpSpPr>
            <p:sp>
              <p:nvSpPr>
                <p:cNvPr id="205" name="Freeform: Shape 204">
                  <a:extLst>
                    <a:ext uri="{FF2B5EF4-FFF2-40B4-BE49-F238E27FC236}">
                      <a16:creationId xmlns:a16="http://schemas.microsoft.com/office/drawing/2014/main" id="{054FEA22-54C5-45DB-B5D7-1EBC12F8FEEB}"/>
                    </a:ext>
                  </a:extLst>
                </p:cNvPr>
                <p:cNvSpPr/>
                <p:nvPr/>
              </p:nvSpPr>
              <p:spPr>
                <a:xfrm>
                  <a:off x="9620422" y="1934290"/>
                  <a:ext cx="190166" cy="190166"/>
                </a:xfrm>
                <a:custGeom>
                  <a:avLst/>
                  <a:gdLst>
                    <a:gd name="connsiteX0" fmla="*/ 190167 w 190166"/>
                    <a:gd name="connsiteY0" fmla="*/ 95083 h 190166"/>
                    <a:gd name="connsiteX1" fmla="*/ 95083 w 190166"/>
                    <a:gd name="connsiteY1" fmla="*/ 190167 h 190166"/>
                    <a:gd name="connsiteX2" fmla="*/ 0 w 190166"/>
                    <a:gd name="connsiteY2" fmla="*/ 95083 h 190166"/>
                    <a:gd name="connsiteX3" fmla="*/ 95083 w 190166"/>
                    <a:gd name="connsiteY3" fmla="*/ 0 h 190166"/>
                    <a:gd name="connsiteX4" fmla="*/ 190167 w 190166"/>
                    <a:gd name="connsiteY4" fmla="*/ 95083 h 19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66" h="190166">
                      <a:moveTo>
                        <a:pt x="190167" y="95083"/>
                      </a:moveTo>
                      <a:cubicBezTo>
                        <a:pt x="190167" y="147596"/>
                        <a:pt x="147597" y="190167"/>
                        <a:pt x="95083" y="190167"/>
                      </a:cubicBezTo>
                      <a:cubicBezTo>
                        <a:pt x="42570" y="190167"/>
                        <a:pt x="0" y="147596"/>
                        <a:pt x="0" y="95083"/>
                      </a:cubicBezTo>
                      <a:cubicBezTo>
                        <a:pt x="0" y="42570"/>
                        <a:pt x="42570" y="0"/>
                        <a:pt x="95083" y="0"/>
                      </a:cubicBezTo>
                      <a:cubicBezTo>
                        <a:pt x="147597" y="0"/>
                        <a:pt x="190167" y="42570"/>
                        <a:pt x="190167" y="95083"/>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1A0C4267-3074-4A5E-9E48-588960AB61CC}"/>
                    </a:ext>
                  </a:extLst>
                </p:cNvPr>
                <p:cNvSpPr/>
                <p:nvPr/>
              </p:nvSpPr>
              <p:spPr>
                <a:xfrm>
                  <a:off x="9536749" y="2171364"/>
                  <a:ext cx="356245" cy="197773"/>
                </a:xfrm>
                <a:custGeom>
                  <a:avLst/>
                  <a:gdLst>
                    <a:gd name="connsiteX0" fmla="*/ 244681 w 356245"/>
                    <a:gd name="connsiteY0" fmla="*/ 0 h 197773"/>
                    <a:gd name="connsiteX1" fmla="*/ 178756 w 356245"/>
                    <a:gd name="connsiteY1" fmla="*/ 78602 h 197773"/>
                    <a:gd name="connsiteX2" fmla="*/ 112832 w 356245"/>
                    <a:gd name="connsiteY2" fmla="*/ 0 h 197773"/>
                    <a:gd name="connsiteX3" fmla="*/ 64656 w 356245"/>
                    <a:gd name="connsiteY3" fmla="*/ 0 h 197773"/>
                    <a:gd name="connsiteX4" fmla="*/ 0 w 356245"/>
                    <a:gd name="connsiteY4" fmla="*/ 64657 h 197773"/>
                    <a:gd name="connsiteX5" fmla="*/ 0 w 356245"/>
                    <a:gd name="connsiteY5" fmla="*/ 168614 h 197773"/>
                    <a:gd name="connsiteX6" fmla="*/ 29159 w 356245"/>
                    <a:gd name="connsiteY6" fmla="*/ 197773 h 197773"/>
                    <a:gd name="connsiteX7" fmla="*/ 327086 w 356245"/>
                    <a:gd name="connsiteY7" fmla="*/ 197773 h 197773"/>
                    <a:gd name="connsiteX8" fmla="*/ 356245 w 356245"/>
                    <a:gd name="connsiteY8" fmla="*/ 168614 h 197773"/>
                    <a:gd name="connsiteX9" fmla="*/ 356245 w 356245"/>
                    <a:gd name="connsiteY9" fmla="*/ 64657 h 197773"/>
                    <a:gd name="connsiteX10" fmla="*/ 291589 w 356245"/>
                    <a:gd name="connsiteY10" fmla="*/ 0 h 197773"/>
                    <a:gd name="connsiteX11" fmla="*/ 244681 w 356245"/>
                    <a:gd name="connsiteY11" fmla="*/ 0 h 19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45" h="197773">
                      <a:moveTo>
                        <a:pt x="244681" y="0"/>
                      </a:moveTo>
                      <a:lnTo>
                        <a:pt x="178756" y="78602"/>
                      </a:lnTo>
                      <a:lnTo>
                        <a:pt x="112832" y="0"/>
                      </a:lnTo>
                      <a:lnTo>
                        <a:pt x="64656" y="0"/>
                      </a:lnTo>
                      <a:cubicBezTo>
                        <a:pt x="29159" y="0"/>
                        <a:pt x="0" y="29159"/>
                        <a:pt x="0" y="64657"/>
                      </a:cubicBezTo>
                      <a:lnTo>
                        <a:pt x="0" y="168614"/>
                      </a:lnTo>
                      <a:cubicBezTo>
                        <a:pt x="0" y="185096"/>
                        <a:pt x="12678" y="197773"/>
                        <a:pt x="29159" y="197773"/>
                      </a:cubicBezTo>
                      <a:lnTo>
                        <a:pt x="327086" y="197773"/>
                      </a:lnTo>
                      <a:cubicBezTo>
                        <a:pt x="343567" y="197773"/>
                        <a:pt x="356245" y="185096"/>
                        <a:pt x="356245" y="168614"/>
                      </a:cubicBezTo>
                      <a:lnTo>
                        <a:pt x="356245" y="64657"/>
                      </a:lnTo>
                      <a:cubicBezTo>
                        <a:pt x="356245" y="29159"/>
                        <a:pt x="327086" y="0"/>
                        <a:pt x="291589" y="0"/>
                      </a:cubicBezTo>
                      <a:lnTo>
                        <a:pt x="244681" y="0"/>
                      </a:ln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180" name="Graphic 3">
              <a:extLst>
                <a:ext uri="{FF2B5EF4-FFF2-40B4-BE49-F238E27FC236}">
                  <a16:creationId xmlns:a16="http://schemas.microsoft.com/office/drawing/2014/main" id="{D70D1754-D8B0-4119-B63D-6F0F78C8399E}"/>
                </a:ext>
              </a:extLst>
            </p:cNvPr>
            <p:cNvGrpSpPr/>
            <p:nvPr/>
          </p:nvGrpSpPr>
          <p:grpSpPr>
            <a:xfrm>
              <a:off x="9910743" y="2099101"/>
              <a:ext cx="594587" cy="603462"/>
              <a:chOff x="9910743" y="2099101"/>
              <a:chExt cx="594587" cy="603462"/>
            </a:xfrm>
            <a:noFill/>
          </p:grpSpPr>
          <p:sp>
            <p:nvSpPr>
              <p:cNvPr id="194" name="Freeform: Shape 193">
                <a:extLst>
                  <a:ext uri="{FF2B5EF4-FFF2-40B4-BE49-F238E27FC236}">
                    <a16:creationId xmlns:a16="http://schemas.microsoft.com/office/drawing/2014/main" id="{D72A515D-4C0D-45B7-B6C2-C15E67FEF7EE}"/>
                  </a:ext>
                </a:extLst>
              </p:cNvPr>
              <p:cNvSpPr/>
              <p:nvPr/>
            </p:nvSpPr>
            <p:spPr>
              <a:xfrm>
                <a:off x="9910743" y="2326033"/>
                <a:ext cx="594587" cy="375262"/>
              </a:xfrm>
              <a:custGeom>
                <a:avLst/>
                <a:gdLst>
                  <a:gd name="connsiteX0" fmla="*/ 585713 w 594587"/>
                  <a:gd name="connsiteY0" fmla="*/ 0 h 375262"/>
                  <a:gd name="connsiteX1" fmla="*/ 594587 w 594587"/>
                  <a:gd name="connsiteY1" fmla="*/ 73531 h 375262"/>
                  <a:gd name="connsiteX2" fmla="*/ 292856 w 594587"/>
                  <a:gd name="connsiteY2" fmla="*/ 375262 h 375262"/>
                  <a:gd name="connsiteX3" fmla="*/ 0 w 594587"/>
                  <a:gd name="connsiteY3" fmla="*/ 148330 h 375262"/>
                </a:gdLst>
                <a:ahLst/>
                <a:cxnLst>
                  <a:cxn ang="0">
                    <a:pos x="connsiteX0" y="connsiteY0"/>
                  </a:cxn>
                  <a:cxn ang="0">
                    <a:pos x="connsiteX1" y="connsiteY1"/>
                  </a:cxn>
                  <a:cxn ang="0">
                    <a:pos x="connsiteX2" y="connsiteY2"/>
                  </a:cxn>
                  <a:cxn ang="0">
                    <a:pos x="connsiteX3" y="connsiteY3"/>
                  </a:cxn>
                </a:cxnLst>
                <a:rect l="l" t="t" r="r" b="b"/>
                <a:pathLst>
                  <a:path w="594587" h="375262">
                    <a:moveTo>
                      <a:pt x="585713" y="0"/>
                    </a:moveTo>
                    <a:cubicBezTo>
                      <a:pt x="592052" y="24088"/>
                      <a:pt x="594587" y="48176"/>
                      <a:pt x="594587" y="73531"/>
                    </a:cubicBezTo>
                    <a:cubicBezTo>
                      <a:pt x="594587" y="240878"/>
                      <a:pt x="458935" y="375262"/>
                      <a:pt x="292856" y="375262"/>
                    </a:cubicBezTo>
                    <a:cubicBezTo>
                      <a:pt x="152133" y="375262"/>
                      <a:pt x="32962" y="278911"/>
                      <a:pt x="0" y="148330"/>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11A71F70-ADFE-4224-9E1A-573A8E17D2EE}"/>
                  </a:ext>
                </a:extLst>
              </p:cNvPr>
              <p:cNvSpPr/>
              <p:nvPr/>
            </p:nvSpPr>
            <p:spPr>
              <a:xfrm>
                <a:off x="10090767" y="2099101"/>
                <a:ext cx="178757" cy="21552"/>
              </a:xfrm>
              <a:custGeom>
                <a:avLst/>
                <a:gdLst>
                  <a:gd name="connsiteX0" fmla="*/ 0 w 178757"/>
                  <a:gd name="connsiteY0" fmla="*/ 21552 h 21552"/>
                  <a:gd name="connsiteX1" fmla="*/ 112833 w 178757"/>
                  <a:gd name="connsiteY1" fmla="*/ 0 h 21552"/>
                  <a:gd name="connsiteX2" fmla="*/ 178757 w 178757"/>
                  <a:gd name="connsiteY2" fmla="*/ 7607 h 21552"/>
                </a:gdLst>
                <a:ahLst/>
                <a:cxnLst>
                  <a:cxn ang="0">
                    <a:pos x="connsiteX0" y="connsiteY0"/>
                  </a:cxn>
                  <a:cxn ang="0">
                    <a:pos x="connsiteX1" y="connsiteY1"/>
                  </a:cxn>
                  <a:cxn ang="0">
                    <a:pos x="connsiteX2" y="connsiteY2"/>
                  </a:cxn>
                </a:cxnLst>
                <a:rect l="l" t="t" r="r" b="b"/>
                <a:pathLst>
                  <a:path w="178757" h="21552">
                    <a:moveTo>
                      <a:pt x="0" y="21552"/>
                    </a:moveTo>
                    <a:cubicBezTo>
                      <a:pt x="35498" y="7607"/>
                      <a:pt x="73532" y="0"/>
                      <a:pt x="112833" y="0"/>
                    </a:cubicBezTo>
                    <a:cubicBezTo>
                      <a:pt x="135652" y="0"/>
                      <a:pt x="157205" y="2536"/>
                      <a:pt x="178757" y="7607"/>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9C0C3F8E-1E4C-4549-9E33-FC459110A6EF}"/>
                  </a:ext>
                </a:extLst>
              </p:cNvPr>
              <p:cNvSpPr/>
              <p:nvPr/>
            </p:nvSpPr>
            <p:spPr>
              <a:xfrm>
                <a:off x="10093303" y="2099101"/>
                <a:ext cx="220593" cy="603462"/>
              </a:xfrm>
              <a:custGeom>
                <a:avLst/>
                <a:gdLst>
                  <a:gd name="connsiteX0" fmla="*/ 220593 w 220593"/>
                  <a:gd name="connsiteY0" fmla="*/ 301731 h 603462"/>
                  <a:gd name="connsiteX1" fmla="*/ 110297 w 220593"/>
                  <a:gd name="connsiteY1" fmla="*/ 603462 h 603462"/>
                  <a:gd name="connsiteX2" fmla="*/ 0 w 220593"/>
                  <a:gd name="connsiteY2" fmla="*/ 301731 h 603462"/>
                  <a:gd name="connsiteX3" fmla="*/ 110297 w 220593"/>
                  <a:gd name="connsiteY3" fmla="*/ 0 h 603462"/>
                  <a:gd name="connsiteX4" fmla="*/ 220593 w 220593"/>
                  <a:gd name="connsiteY4" fmla="*/ 301731 h 60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3" h="603462">
                    <a:moveTo>
                      <a:pt x="220593" y="301731"/>
                    </a:moveTo>
                    <a:cubicBezTo>
                      <a:pt x="220593" y="468373"/>
                      <a:pt x="171212" y="603462"/>
                      <a:pt x="110297" y="603462"/>
                    </a:cubicBezTo>
                    <a:cubicBezTo>
                      <a:pt x="49382" y="603462"/>
                      <a:pt x="0" y="468373"/>
                      <a:pt x="0" y="301731"/>
                    </a:cubicBezTo>
                    <a:cubicBezTo>
                      <a:pt x="0" y="135090"/>
                      <a:pt x="49382" y="0"/>
                      <a:pt x="110297" y="0"/>
                    </a:cubicBezTo>
                    <a:cubicBezTo>
                      <a:pt x="171212" y="0"/>
                      <a:pt x="220593" y="135090"/>
                      <a:pt x="220593" y="301731"/>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97" name="Graphic 3">
                <a:extLst>
                  <a:ext uri="{FF2B5EF4-FFF2-40B4-BE49-F238E27FC236}">
                    <a16:creationId xmlns:a16="http://schemas.microsoft.com/office/drawing/2014/main" id="{4987961A-850E-49BA-A12B-79127A7F6A1D}"/>
                  </a:ext>
                </a:extLst>
              </p:cNvPr>
              <p:cNvGrpSpPr/>
              <p:nvPr/>
            </p:nvGrpSpPr>
            <p:grpSpPr>
              <a:xfrm>
                <a:off x="10033717" y="2194184"/>
                <a:ext cx="339765" cy="455132"/>
                <a:chOff x="10033717" y="2194184"/>
                <a:chExt cx="339765" cy="455132"/>
              </a:xfrm>
              <a:noFill/>
            </p:grpSpPr>
            <p:sp>
              <p:nvSpPr>
                <p:cNvPr id="201" name="Freeform: Shape 200">
                  <a:extLst>
                    <a:ext uri="{FF2B5EF4-FFF2-40B4-BE49-F238E27FC236}">
                      <a16:creationId xmlns:a16="http://schemas.microsoft.com/office/drawing/2014/main" id="{2CA1B2B7-238E-4FE4-B39F-EE7AAEDF10AC}"/>
                    </a:ext>
                  </a:extLst>
                </p:cNvPr>
                <p:cNvSpPr/>
                <p:nvPr/>
              </p:nvSpPr>
              <p:spPr>
                <a:xfrm>
                  <a:off x="10033717" y="2588463"/>
                  <a:ext cx="339765" cy="60853"/>
                </a:xfrm>
                <a:custGeom>
                  <a:avLst/>
                  <a:gdLst>
                    <a:gd name="connsiteX0" fmla="*/ 0 w 339765"/>
                    <a:gd name="connsiteY0" fmla="*/ 60853 h 60853"/>
                    <a:gd name="connsiteX1" fmla="*/ 169883 w 339765"/>
                    <a:gd name="connsiteY1" fmla="*/ 0 h 60853"/>
                    <a:gd name="connsiteX2" fmla="*/ 339765 w 339765"/>
                    <a:gd name="connsiteY2" fmla="*/ 60853 h 60853"/>
                  </a:gdLst>
                  <a:ahLst/>
                  <a:cxnLst>
                    <a:cxn ang="0">
                      <a:pos x="connsiteX0" y="connsiteY0"/>
                    </a:cxn>
                    <a:cxn ang="0">
                      <a:pos x="connsiteX1" y="connsiteY1"/>
                    </a:cxn>
                    <a:cxn ang="0">
                      <a:pos x="connsiteX2" y="connsiteY2"/>
                    </a:cxn>
                  </a:cxnLst>
                  <a:rect l="l" t="t" r="r" b="b"/>
                  <a:pathLst>
                    <a:path w="339765" h="60853">
                      <a:moveTo>
                        <a:pt x="0" y="60853"/>
                      </a:moveTo>
                      <a:cubicBezTo>
                        <a:pt x="0" y="26623"/>
                        <a:pt x="76067" y="0"/>
                        <a:pt x="169883" y="0"/>
                      </a:cubicBezTo>
                      <a:cubicBezTo>
                        <a:pt x="263698" y="0"/>
                        <a:pt x="339765" y="27891"/>
                        <a:pt x="339765" y="60853"/>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300B36FF-09B6-4267-9F7D-7EFC3B3F4C3A}"/>
                    </a:ext>
                  </a:extLst>
                </p:cNvPr>
                <p:cNvSpPr/>
                <p:nvPr/>
              </p:nvSpPr>
              <p:spPr>
                <a:xfrm>
                  <a:off x="10078089" y="2194184"/>
                  <a:ext cx="240877" cy="19016"/>
                </a:xfrm>
                <a:custGeom>
                  <a:avLst/>
                  <a:gdLst>
                    <a:gd name="connsiteX0" fmla="*/ 240878 w 240877"/>
                    <a:gd name="connsiteY0" fmla="*/ 2536 h 19016"/>
                    <a:gd name="connsiteX1" fmla="*/ 124243 w 240877"/>
                    <a:gd name="connsiteY1" fmla="*/ 19017 h 19016"/>
                    <a:gd name="connsiteX2" fmla="*/ 0 w 240877"/>
                    <a:gd name="connsiteY2" fmla="*/ 0 h 19016"/>
                  </a:gdLst>
                  <a:ahLst/>
                  <a:cxnLst>
                    <a:cxn ang="0">
                      <a:pos x="connsiteX0" y="connsiteY0"/>
                    </a:cxn>
                    <a:cxn ang="0">
                      <a:pos x="connsiteX1" y="connsiteY1"/>
                    </a:cxn>
                    <a:cxn ang="0">
                      <a:pos x="connsiteX2" y="connsiteY2"/>
                    </a:cxn>
                  </a:cxnLst>
                  <a:rect l="l" t="t" r="r" b="b"/>
                  <a:pathLst>
                    <a:path w="240877" h="19016">
                      <a:moveTo>
                        <a:pt x="240878" y="2536"/>
                      </a:moveTo>
                      <a:cubicBezTo>
                        <a:pt x="210452" y="12678"/>
                        <a:pt x="169883" y="19017"/>
                        <a:pt x="124243" y="19017"/>
                      </a:cubicBezTo>
                      <a:cubicBezTo>
                        <a:pt x="74799" y="19017"/>
                        <a:pt x="31694" y="11410"/>
                        <a:pt x="0" y="0"/>
                      </a:cubicBezTo>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98" name="Graphic 3">
                <a:extLst>
                  <a:ext uri="{FF2B5EF4-FFF2-40B4-BE49-F238E27FC236}">
                    <a16:creationId xmlns:a16="http://schemas.microsoft.com/office/drawing/2014/main" id="{A8B6E71B-3906-4B6B-AA12-4A18016730CC}"/>
                  </a:ext>
                </a:extLst>
              </p:cNvPr>
              <p:cNvGrpSpPr/>
              <p:nvPr/>
            </p:nvGrpSpPr>
            <p:grpSpPr>
              <a:xfrm>
                <a:off x="9913278" y="2326033"/>
                <a:ext cx="579374" cy="148329"/>
                <a:chOff x="9913278" y="2326033"/>
                <a:chExt cx="579374" cy="148329"/>
              </a:xfrm>
            </p:grpSpPr>
            <p:sp>
              <p:nvSpPr>
                <p:cNvPr id="199" name="Freeform: Shape 198">
                  <a:extLst>
                    <a:ext uri="{FF2B5EF4-FFF2-40B4-BE49-F238E27FC236}">
                      <a16:creationId xmlns:a16="http://schemas.microsoft.com/office/drawing/2014/main" id="{7D4D2B40-37DD-417F-8958-CFBD4AE43733}"/>
                    </a:ext>
                  </a:extLst>
                </p:cNvPr>
                <p:cNvSpPr/>
                <p:nvPr/>
              </p:nvSpPr>
              <p:spPr>
                <a:xfrm>
                  <a:off x="10045127" y="2326033"/>
                  <a:ext cx="447525" cy="12677"/>
                </a:xfrm>
                <a:custGeom>
                  <a:avLst/>
                  <a:gdLst>
                    <a:gd name="connsiteX0" fmla="*/ 0 w 447525"/>
                    <a:gd name="connsiteY0" fmla="*/ 0 h 12677"/>
                    <a:gd name="connsiteX1" fmla="*/ 447525 w 447525"/>
                    <a:gd name="connsiteY1" fmla="*/ 0 h 12677"/>
                  </a:gdLst>
                  <a:ahLst/>
                  <a:cxnLst>
                    <a:cxn ang="0">
                      <a:pos x="connsiteX0" y="connsiteY0"/>
                    </a:cxn>
                    <a:cxn ang="0">
                      <a:pos x="connsiteX1" y="connsiteY1"/>
                    </a:cxn>
                  </a:cxnLst>
                  <a:rect l="l" t="t" r="r" b="b"/>
                  <a:pathLst>
                    <a:path w="447525" h="12677">
                      <a:moveTo>
                        <a:pt x="0" y="0"/>
                      </a:moveTo>
                      <a:lnTo>
                        <a:pt x="447525"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9F8618C9-953A-43BF-85D6-55598F915DF2}"/>
                    </a:ext>
                  </a:extLst>
                </p:cNvPr>
                <p:cNvSpPr/>
                <p:nvPr/>
              </p:nvSpPr>
              <p:spPr>
                <a:xfrm>
                  <a:off x="9913278" y="2474363"/>
                  <a:ext cx="579374" cy="12677"/>
                </a:xfrm>
                <a:custGeom>
                  <a:avLst/>
                  <a:gdLst>
                    <a:gd name="connsiteX0" fmla="*/ 0 w 579374"/>
                    <a:gd name="connsiteY0" fmla="*/ 0 h 12677"/>
                    <a:gd name="connsiteX1" fmla="*/ 579374 w 579374"/>
                    <a:gd name="connsiteY1" fmla="*/ 0 h 12677"/>
                  </a:gdLst>
                  <a:ahLst/>
                  <a:cxnLst>
                    <a:cxn ang="0">
                      <a:pos x="connsiteX0" y="connsiteY0"/>
                    </a:cxn>
                    <a:cxn ang="0">
                      <a:pos x="connsiteX1" y="connsiteY1"/>
                    </a:cxn>
                  </a:cxnLst>
                  <a:rect l="l" t="t" r="r" b="b"/>
                  <a:pathLst>
                    <a:path w="579374" h="12677">
                      <a:moveTo>
                        <a:pt x="0" y="0"/>
                      </a:moveTo>
                      <a:lnTo>
                        <a:pt x="579374"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181" name="Graphic 3">
              <a:extLst>
                <a:ext uri="{FF2B5EF4-FFF2-40B4-BE49-F238E27FC236}">
                  <a16:creationId xmlns:a16="http://schemas.microsoft.com/office/drawing/2014/main" id="{42CF54A8-FBDB-47DE-B879-470EBCD7B571}"/>
                </a:ext>
              </a:extLst>
            </p:cNvPr>
            <p:cNvGrpSpPr/>
            <p:nvPr/>
          </p:nvGrpSpPr>
          <p:grpSpPr>
            <a:xfrm>
              <a:off x="10179511" y="1574241"/>
              <a:ext cx="518521" cy="720097"/>
              <a:chOff x="10179511" y="1574241"/>
              <a:chExt cx="518521" cy="720097"/>
            </a:xfrm>
          </p:grpSpPr>
          <p:sp>
            <p:nvSpPr>
              <p:cNvPr id="191" name="Freeform: Shape 190">
                <a:extLst>
                  <a:ext uri="{FF2B5EF4-FFF2-40B4-BE49-F238E27FC236}">
                    <a16:creationId xmlns:a16="http://schemas.microsoft.com/office/drawing/2014/main" id="{872AD52F-6A70-4AE2-83CE-399909416D76}"/>
                  </a:ext>
                </a:extLst>
              </p:cNvPr>
              <p:cNvSpPr/>
              <p:nvPr/>
            </p:nvSpPr>
            <p:spPr>
              <a:xfrm>
                <a:off x="10269524" y="1633827"/>
                <a:ext cx="428508" cy="660512"/>
              </a:xfrm>
              <a:custGeom>
                <a:avLst/>
                <a:gdLst>
                  <a:gd name="connsiteX0" fmla="*/ 428509 w 428508"/>
                  <a:gd name="connsiteY0" fmla="*/ 214254 h 660512"/>
                  <a:gd name="connsiteX1" fmla="*/ 214254 w 428508"/>
                  <a:gd name="connsiteY1" fmla="*/ 660512 h 660512"/>
                  <a:gd name="connsiteX2" fmla="*/ 0 w 428508"/>
                  <a:gd name="connsiteY2" fmla="*/ 214254 h 660512"/>
                  <a:gd name="connsiteX3" fmla="*/ 214254 w 428508"/>
                  <a:gd name="connsiteY3" fmla="*/ 0 h 660512"/>
                  <a:gd name="connsiteX4" fmla="*/ 428509 w 428508"/>
                  <a:gd name="connsiteY4" fmla="*/ 214254 h 66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08" h="660512">
                    <a:moveTo>
                      <a:pt x="428509" y="214254"/>
                    </a:moveTo>
                    <a:cubicBezTo>
                      <a:pt x="428509" y="332158"/>
                      <a:pt x="214254" y="660512"/>
                      <a:pt x="214254" y="660512"/>
                    </a:cubicBezTo>
                    <a:cubicBezTo>
                      <a:pt x="214254" y="660512"/>
                      <a:pt x="0" y="333426"/>
                      <a:pt x="0" y="214254"/>
                    </a:cubicBezTo>
                    <a:cubicBezTo>
                      <a:pt x="0" y="95083"/>
                      <a:pt x="96351" y="0"/>
                      <a:pt x="214254" y="0"/>
                    </a:cubicBezTo>
                    <a:cubicBezTo>
                      <a:pt x="332158" y="0"/>
                      <a:pt x="428509" y="96351"/>
                      <a:pt x="428509" y="214254"/>
                    </a:cubicBezTo>
                    <a:close/>
                  </a:path>
                </a:pathLst>
              </a:custGeom>
              <a:solidFill>
                <a:schemeClr val="accent4"/>
              </a:solidFill>
              <a:ln w="1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CAABB296-6428-4E32-9A03-6A0F62BA09A8}"/>
                  </a:ext>
                </a:extLst>
              </p:cNvPr>
              <p:cNvSpPr/>
              <p:nvPr/>
            </p:nvSpPr>
            <p:spPr>
              <a:xfrm>
                <a:off x="10179511" y="1574241"/>
                <a:ext cx="428509" cy="660512"/>
              </a:xfrm>
              <a:custGeom>
                <a:avLst/>
                <a:gdLst>
                  <a:gd name="connsiteX0" fmla="*/ 428509 w 428509"/>
                  <a:gd name="connsiteY0" fmla="*/ 214254 h 660512"/>
                  <a:gd name="connsiteX1" fmla="*/ 214255 w 428509"/>
                  <a:gd name="connsiteY1" fmla="*/ 660512 h 660512"/>
                  <a:gd name="connsiteX2" fmla="*/ 0 w 428509"/>
                  <a:gd name="connsiteY2" fmla="*/ 214254 h 660512"/>
                  <a:gd name="connsiteX3" fmla="*/ 214255 w 428509"/>
                  <a:gd name="connsiteY3" fmla="*/ 0 h 660512"/>
                  <a:gd name="connsiteX4" fmla="*/ 428509 w 428509"/>
                  <a:gd name="connsiteY4" fmla="*/ 214254 h 66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09" h="660512">
                    <a:moveTo>
                      <a:pt x="428509" y="214254"/>
                    </a:moveTo>
                    <a:cubicBezTo>
                      <a:pt x="428509" y="332158"/>
                      <a:pt x="214255" y="660512"/>
                      <a:pt x="214255" y="660512"/>
                    </a:cubicBezTo>
                    <a:cubicBezTo>
                      <a:pt x="214255" y="660512"/>
                      <a:pt x="0" y="333426"/>
                      <a:pt x="0" y="214254"/>
                    </a:cubicBezTo>
                    <a:cubicBezTo>
                      <a:pt x="0" y="95083"/>
                      <a:pt x="96352" y="0"/>
                      <a:pt x="214255" y="0"/>
                    </a:cubicBezTo>
                    <a:cubicBezTo>
                      <a:pt x="332158" y="0"/>
                      <a:pt x="428509" y="96351"/>
                      <a:pt x="428509" y="214254"/>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047B9DE7-8A96-4491-9EDE-F7A0C2EA29B5}"/>
                  </a:ext>
                </a:extLst>
              </p:cNvPr>
              <p:cNvSpPr/>
              <p:nvPr/>
            </p:nvSpPr>
            <p:spPr>
              <a:xfrm>
                <a:off x="10303754" y="1698483"/>
                <a:ext cx="180024" cy="180024"/>
              </a:xfrm>
              <a:custGeom>
                <a:avLst/>
                <a:gdLst>
                  <a:gd name="connsiteX0" fmla="*/ 180024 w 180024"/>
                  <a:gd name="connsiteY0" fmla="*/ 90012 h 180024"/>
                  <a:gd name="connsiteX1" fmla="*/ 90012 w 180024"/>
                  <a:gd name="connsiteY1" fmla="*/ 180024 h 180024"/>
                  <a:gd name="connsiteX2" fmla="*/ 0 w 180024"/>
                  <a:gd name="connsiteY2" fmla="*/ 90012 h 180024"/>
                  <a:gd name="connsiteX3" fmla="*/ 90012 w 180024"/>
                  <a:gd name="connsiteY3" fmla="*/ 0 h 180024"/>
                  <a:gd name="connsiteX4" fmla="*/ 180024 w 180024"/>
                  <a:gd name="connsiteY4" fmla="*/ 90012 h 18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4" h="180024">
                    <a:moveTo>
                      <a:pt x="180024" y="90012"/>
                    </a:moveTo>
                    <a:cubicBezTo>
                      <a:pt x="180024" y="139725"/>
                      <a:pt x="139724" y="180024"/>
                      <a:pt x="90012" y="180024"/>
                    </a:cubicBezTo>
                    <a:cubicBezTo>
                      <a:pt x="40300" y="180024"/>
                      <a:pt x="0" y="139725"/>
                      <a:pt x="0" y="90012"/>
                    </a:cubicBezTo>
                    <a:cubicBezTo>
                      <a:pt x="0" y="40300"/>
                      <a:pt x="40300" y="0"/>
                      <a:pt x="90012" y="0"/>
                    </a:cubicBezTo>
                    <a:cubicBezTo>
                      <a:pt x="139724" y="0"/>
                      <a:pt x="180024" y="40300"/>
                      <a:pt x="180024" y="90012"/>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2" name="Graphic 3">
              <a:extLst>
                <a:ext uri="{FF2B5EF4-FFF2-40B4-BE49-F238E27FC236}">
                  <a16:creationId xmlns:a16="http://schemas.microsoft.com/office/drawing/2014/main" id="{7F9B7D44-5A43-41E0-86D3-AE5CC3DB7646}"/>
                </a:ext>
              </a:extLst>
            </p:cNvPr>
            <p:cNvGrpSpPr/>
            <p:nvPr/>
          </p:nvGrpSpPr>
          <p:grpSpPr>
            <a:xfrm>
              <a:off x="9302209" y="1764408"/>
              <a:ext cx="791093" cy="789825"/>
              <a:chOff x="9302209" y="1764408"/>
              <a:chExt cx="791093" cy="789825"/>
            </a:xfrm>
            <a:noFill/>
          </p:grpSpPr>
          <p:sp>
            <p:nvSpPr>
              <p:cNvPr id="183" name="Freeform: Shape 182">
                <a:extLst>
                  <a:ext uri="{FF2B5EF4-FFF2-40B4-BE49-F238E27FC236}">
                    <a16:creationId xmlns:a16="http://schemas.microsoft.com/office/drawing/2014/main" id="{9E25CC70-7DE6-4BBC-8651-BF27880E49D1}"/>
                  </a:ext>
                </a:extLst>
              </p:cNvPr>
              <p:cNvSpPr/>
              <p:nvPr/>
            </p:nvSpPr>
            <p:spPr>
              <a:xfrm>
                <a:off x="9351653" y="1812583"/>
                <a:ext cx="692206" cy="692206"/>
              </a:xfrm>
              <a:custGeom>
                <a:avLst/>
                <a:gdLst>
                  <a:gd name="connsiteX0" fmla="*/ 692207 w 692206"/>
                  <a:gd name="connsiteY0" fmla="*/ 346103 h 692206"/>
                  <a:gd name="connsiteX1" fmla="*/ 346104 w 692206"/>
                  <a:gd name="connsiteY1" fmla="*/ 692207 h 692206"/>
                  <a:gd name="connsiteX2" fmla="*/ 1 w 692206"/>
                  <a:gd name="connsiteY2" fmla="*/ 346103 h 692206"/>
                  <a:gd name="connsiteX3" fmla="*/ 346104 w 692206"/>
                  <a:gd name="connsiteY3" fmla="*/ 0 h 692206"/>
                  <a:gd name="connsiteX4" fmla="*/ 692207 w 692206"/>
                  <a:gd name="connsiteY4" fmla="*/ 346103 h 69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06" h="692206">
                    <a:moveTo>
                      <a:pt x="692207" y="346103"/>
                    </a:moveTo>
                    <a:cubicBezTo>
                      <a:pt x="692207" y="537251"/>
                      <a:pt x="537251" y="692207"/>
                      <a:pt x="346104" y="692207"/>
                    </a:cubicBezTo>
                    <a:cubicBezTo>
                      <a:pt x="154956" y="692207"/>
                      <a:pt x="1" y="537251"/>
                      <a:pt x="1" y="346103"/>
                    </a:cubicBezTo>
                    <a:cubicBezTo>
                      <a:pt x="1" y="154956"/>
                      <a:pt x="154957" y="0"/>
                      <a:pt x="346104" y="0"/>
                    </a:cubicBezTo>
                    <a:cubicBezTo>
                      <a:pt x="537252" y="0"/>
                      <a:pt x="692207" y="154956"/>
                      <a:pt x="692207" y="346103"/>
                    </a:cubicBezTo>
                    <a:close/>
                  </a:path>
                </a:pathLst>
              </a:custGeom>
              <a:noFill/>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84" name="Graphic 3">
                <a:extLst>
                  <a:ext uri="{FF2B5EF4-FFF2-40B4-BE49-F238E27FC236}">
                    <a16:creationId xmlns:a16="http://schemas.microsoft.com/office/drawing/2014/main" id="{06EBC9BD-D335-4F61-A7B5-52D3B196BFC1}"/>
                  </a:ext>
                </a:extLst>
              </p:cNvPr>
              <p:cNvGrpSpPr/>
              <p:nvPr/>
            </p:nvGrpSpPr>
            <p:grpSpPr>
              <a:xfrm>
                <a:off x="9302209" y="1764408"/>
                <a:ext cx="791093" cy="789825"/>
                <a:chOff x="9302209" y="1764408"/>
                <a:chExt cx="791093" cy="789825"/>
              </a:xfrm>
            </p:grpSpPr>
            <p:grpSp>
              <p:nvGrpSpPr>
                <p:cNvPr id="185" name="Graphic 3">
                  <a:extLst>
                    <a:ext uri="{FF2B5EF4-FFF2-40B4-BE49-F238E27FC236}">
                      <a16:creationId xmlns:a16="http://schemas.microsoft.com/office/drawing/2014/main" id="{8770B71B-6218-4648-B8BA-21F26476275B}"/>
                    </a:ext>
                  </a:extLst>
                </p:cNvPr>
                <p:cNvGrpSpPr/>
                <p:nvPr/>
              </p:nvGrpSpPr>
              <p:grpSpPr>
                <a:xfrm>
                  <a:off x="9697756" y="1764408"/>
                  <a:ext cx="12677" cy="789825"/>
                  <a:chOff x="9697756" y="1764408"/>
                  <a:chExt cx="12677" cy="789825"/>
                </a:xfrm>
              </p:grpSpPr>
              <p:sp>
                <p:nvSpPr>
                  <p:cNvPr id="189" name="Freeform: Shape 188">
                    <a:extLst>
                      <a:ext uri="{FF2B5EF4-FFF2-40B4-BE49-F238E27FC236}">
                        <a16:creationId xmlns:a16="http://schemas.microsoft.com/office/drawing/2014/main" id="{AB44B434-13FF-4302-8A03-5C24B9C6D2FD}"/>
                      </a:ext>
                    </a:extLst>
                  </p:cNvPr>
                  <p:cNvSpPr/>
                  <p:nvPr/>
                </p:nvSpPr>
                <p:spPr>
                  <a:xfrm>
                    <a:off x="9697756" y="1764408"/>
                    <a:ext cx="12677" cy="125509"/>
                  </a:xfrm>
                  <a:custGeom>
                    <a:avLst/>
                    <a:gdLst>
                      <a:gd name="connsiteX0" fmla="*/ 0 w 12677"/>
                      <a:gd name="connsiteY0" fmla="*/ 0 h 125509"/>
                      <a:gd name="connsiteX1" fmla="*/ 0 w 12677"/>
                      <a:gd name="connsiteY1" fmla="*/ 125510 h 125509"/>
                    </a:gdLst>
                    <a:ahLst/>
                    <a:cxnLst>
                      <a:cxn ang="0">
                        <a:pos x="connsiteX0" y="connsiteY0"/>
                      </a:cxn>
                      <a:cxn ang="0">
                        <a:pos x="connsiteX1" y="connsiteY1"/>
                      </a:cxn>
                    </a:cxnLst>
                    <a:rect l="l" t="t" r="r" b="b"/>
                    <a:pathLst>
                      <a:path w="12677" h="125509">
                        <a:moveTo>
                          <a:pt x="0" y="0"/>
                        </a:moveTo>
                        <a:lnTo>
                          <a:pt x="0" y="12551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984C670F-3D37-46F1-B1AA-D1F8E1ADFBAB}"/>
                      </a:ext>
                    </a:extLst>
                  </p:cNvPr>
                  <p:cNvSpPr/>
                  <p:nvPr/>
                </p:nvSpPr>
                <p:spPr>
                  <a:xfrm>
                    <a:off x="9697756" y="2428723"/>
                    <a:ext cx="12677" cy="125509"/>
                  </a:xfrm>
                  <a:custGeom>
                    <a:avLst/>
                    <a:gdLst>
                      <a:gd name="connsiteX0" fmla="*/ 0 w 12677"/>
                      <a:gd name="connsiteY0" fmla="*/ 0 h 125509"/>
                      <a:gd name="connsiteX1" fmla="*/ 0 w 12677"/>
                      <a:gd name="connsiteY1" fmla="*/ 125510 h 125509"/>
                    </a:gdLst>
                    <a:ahLst/>
                    <a:cxnLst>
                      <a:cxn ang="0">
                        <a:pos x="connsiteX0" y="connsiteY0"/>
                      </a:cxn>
                      <a:cxn ang="0">
                        <a:pos x="connsiteX1" y="connsiteY1"/>
                      </a:cxn>
                    </a:cxnLst>
                    <a:rect l="l" t="t" r="r" b="b"/>
                    <a:pathLst>
                      <a:path w="12677" h="125509">
                        <a:moveTo>
                          <a:pt x="0" y="0"/>
                        </a:moveTo>
                        <a:lnTo>
                          <a:pt x="0" y="12551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6" name="Graphic 3">
                  <a:extLst>
                    <a:ext uri="{FF2B5EF4-FFF2-40B4-BE49-F238E27FC236}">
                      <a16:creationId xmlns:a16="http://schemas.microsoft.com/office/drawing/2014/main" id="{58D06C3A-CD94-4AF8-927A-597C0141E2C2}"/>
                    </a:ext>
                  </a:extLst>
                </p:cNvPr>
                <p:cNvGrpSpPr/>
                <p:nvPr/>
              </p:nvGrpSpPr>
              <p:grpSpPr>
                <a:xfrm>
                  <a:off x="9302209" y="2158687"/>
                  <a:ext cx="791093" cy="12677"/>
                  <a:chOff x="9302209" y="2158687"/>
                  <a:chExt cx="791093" cy="12677"/>
                </a:xfrm>
              </p:grpSpPr>
              <p:sp>
                <p:nvSpPr>
                  <p:cNvPr id="187" name="Freeform: Shape 186">
                    <a:extLst>
                      <a:ext uri="{FF2B5EF4-FFF2-40B4-BE49-F238E27FC236}">
                        <a16:creationId xmlns:a16="http://schemas.microsoft.com/office/drawing/2014/main" id="{28883302-5CEC-407D-B9B3-E1FB9BA2F598}"/>
                      </a:ext>
                    </a:extLst>
                  </p:cNvPr>
                  <p:cNvSpPr/>
                  <p:nvPr/>
                </p:nvSpPr>
                <p:spPr>
                  <a:xfrm>
                    <a:off x="9966525" y="2158687"/>
                    <a:ext cx="126777" cy="12677"/>
                  </a:xfrm>
                  <a:custGeom>
                    <a:avLst/>
                    <a:gdLst>
                      <a:gd name="connsiteX0" fmla="*/ 126778 w 126777"/>
                      <a:gd name="connsiteY0" fmla="*/ 0 h 12677"/>
                      <a:gd name="connsiteX1" fmla="*/ 0 w 126777"/>
                      <a:gd name="connsiteY1" fmla="*/ 0 h 12677"/>
                    </a:gdLst>
                    <a:ahLst/>
                    <a:cxnLst>
                      <a:cxn ang="0">
                        <a:pos x="connsiteX0" y="connsiteY0"/>
                      </a:cxn>
                      <a:cxn ang="0">
                        <a:pos x="connsiteX1" y="connsiteY1"/>
                      </a:cxn>
                    </a:cxnLst>
                    <a:rect l="l" t="t" r="r" b="b"/>
                    <a:pathLst>
                      <a:path w="126777" h="12677">
                        <a:moveTo>
                          <a:pt x="126778"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1C285F53-EAA5-4F7F-854F-AC46C00E6FD5}"/>
                      </a:ext>
                    </a:extLst>
                  </p:cNvPr>
                  <p:cNvSpPr/>
                  <p:nvPr/>
                </p:nvSpPr>
                <p:spPr>
                  <a:xfrm>
                    <a:off x="9302209" y="2158687"/>
                    <a:ext cx="126777" cy="12677"/>
                  </a:xfrm>
                  <a:custGeom>
                    <a:avLst/>
                    <a:gdLst>
                      <a:gd name="connsiteX0" fmla="*/ 126778 w 126777"/>
                      <a:gd name="connsiteY0" fmla="*/ 0 h 12677"/>
                      <a:gd name="connsiteX1" fmla="*/ 0 w 126777"/>
                      <a:gd name="connsiteY1" fmla="*/ 0 h 12677"/>
                    </a:gdLst>
                    <a:ahLst/>
                    <a:cxnLst>
                      <a:cxn ang="0">
                        <a:pos x="connsiteX0" y="connsiteY0"/>
                      </a:cxn>
                      <a:cxn ang="0">
                        <a:pos x="connsiteX1" y="connsiteY1"/>
                      </a:cxn>
                    </a:cxnLst>
                    <a:rect l="l" t="t" r="r" b="b"/>
                    <a:pathLst>
                      <a:path w="126777" h="12677">
                        <a:moveTo>
                          <a:pt x="126778" y="0"/>
                        </a:moveTo>
                        <a:lnTo>
                          <a:pt x="0" y="0"/>
                        </a:lnTo>
                      </a:path>
                    </a:pathLst>
                  </a:custGeom>
                  <a:ln w="12700"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cxnSp>
        <p:nvCxnSpPr>
          <p:cNvPr id="12" name="Straight Connector 11">
            <a:extLst>
              <a:ext uri="{FF2B5EF4-FFF2-40B4-BE49-F238E27FC236}">
                <a16:creationId xmlns:a16="http://schemas.microsoft.com/office/drawing/2014/main" id="{B575DDB9-EA5A-474B-BE15-750AA13CDBCE}"/>
              </a:ext>
            </a:extLst>
          </p:cNvPr>
          <p:cNvCxnSpPr>
            <a:cxnSpLocks/>
          </p:cNvCxnSpPr>
          <p:nvPr/>
        </p:nvCxnSpPr>
        <p:spPr>
          <a:xfrm>
            <a:off x="5060575" y="229979"/>
            <a:ext cx="0" cy="140126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3BB20A0E-1931-4EE3-9E9C-A94D37DAAC6D}"/>
              </a:ext>
            </a:extLst>
          </p:cNvPr>
          <p:cNvGraphicFramePr/>
          <p:nvPr/>
        </p:nvGraphicFramePr>
        <p:xfrm>
          <a:off x="4970821" y="472524"/>
          <a:ext cx="1770624" cy="1180416"/>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28">
            <a:extLst>
              <a:ext uri="{FF2B5EF4-FFF2-40B4-BE49-F238E27FC236}">
                <a16:creationId xmlns:a16="http://schemas.microsoft.com/office/drawing/2014/main" id="{EE7C76AC-5C06-49A2-BA97-9D076B176D3B}"/>
              </a:ext>
            </a:extLst>
          </p:cNvPr>
          <p:cNvSpPr>
            <a:spLocks/>
          </p:cNvSpPr>
          <p:nvPr/>
        </p:nvSpPr>
        <p:spPr>
          <a:xfrm>
            <a:off x="5373262" y="873377"/>
            <a:ext cx="987906" cy="400110"/>
          </a:xfrm>
          <a:prstGeom prst="rect">
            <a:avLst/>
          </a:prstGeom>
          <a:noFill/>
          <a:ln>
            <a:noFill/>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00FF"/>
                </a:solidFill>
                <a:effectLst/>
                <a:uLnTx/>
                <a:uFillTx/>
                <a:latin typeface="Arial" panose="020B0604020202020204"/>
                <a:ea typeface="+mn-ea"/>
                <a:cs typeface="+mn-cs"/>
              </a:rPr>
              <a:t>50%</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213" name="Chart 212">
            <a:extLst>
              <a:ext uri="{FF2B5EF4-FFF2-40B4-BE49-F238E27FC236}">
                <a16:creationId xmlns:a16="http://schemas.microsoft.com/office/drawing/2014/main" id="{82E93B45-0F33-47EE-AF84-E6353E62D260}"/>
              </a:ext>
            </a:extLst>
          </p:cNvPr>
          <p:cNvGraphicFramePr/>
          <p:nvPr/>
        </p:nvGraphicFramePr>
        <p:xfrm>
          <a:off x="7761996" y="495101"/>
          <a:ext cx="1770624" cy="1180416"/>
        </p:xfrm>
        <a:graphic>
          <a:graphicData uri="http://schemas.openxmlformats.org/drawingml/2006/chart">
            <c:chart xmlns:c="http://schemas.openxmlformats.org/drawingml/2006/chart" xmlns:r="http://schemas.openxmlformats.org/officeDocument/2006/relationships" r:id="rId4"/>
          </a:graphicData>
        </a:graphic>
      </p:graphicFrame>
      <p:sp>
        <p:nvSpPr>
          <p:cNvPr id="214" name="Rectangle 213">
            <a:extLst>
              <a:ext uri="{FF2B5EF4-FFF2-40B4-BE49-F238E27FC236}">
                <a16:creationId xmlns:a16="http://schemas.microsoft.com/office/drawing/2014/main" id="{A2EB8AE5-A713-40CC-9124-9139421AC099}"/>
              </a:ext>
            </a:extLst>
          </p:cNvPr>
          <p:cNvSpPr>
            <a:spLocks/>
          </p:cNvSpPr>
          <p:nvPr/>
        </p:nvSpPr>
        <p:spPr>
          <a:xfrm>
            <a:off x="8164437" y="873376"/>
            <a:ext cx="987906" cy="400110"/>
          </a:xfrm>
          <a:prstGeom prst="rect">
            <a:avLst/>
          </a:prstGeom>
          <a:noFill/>
          <a:ln>
            <a:noFill/>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00FF"/>
                </a:solidFill>
                <a:effectLst/>
                <a:uLnTx/>
                <a:uFillTx/>
                <a:latin typeface="Arial" panose="020B0604020202020204"/>
                <a:ea typeface="+mn-ea"/>
                <a:cs typeface="+mn-cs"/>
              </a:rPr>
              <a:t>35%</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7275798E-77B0-4515-9CF0-A24066544D6E}"/>
              </a:ext>
            </a:extLst>
          </p:cNvPr>
          <p:cNvGrpSpPr/>
          <p:nvPr/>
        </p:nvGrpSpPr>
        <p:grpSpPr>
          <a:xfrm>
            <a:off x="4619898" y="1901952"/>
            <a:ext cx="5478528" cy="1202436"/>
            <a:chOff x="4619898" y="1901952"/>
            <a:chExt cx="5478528" cy="1082632"/>
          </a:xfrm>
        </p:grpSpPr>
        <p:cxnSp>
          <p:nvCxnSpPr>
            <p:cNvPr id="19" name="Straight Connector 18">
              <a:extLst>
                <a:ext uri="{FF2B5EF4-FFF2-40B4-BE49-F238E27FC236}">
                  <a16:creationId xmlns:a16="http://schemas.microsoft.com/office/drawing/2014/main" id="{0A823960-6B52-42F3-89AB-E8F6F04F869F}"/>
                </a:ext>
              </a:extLst>
            </p:cNvPr>
            <p:cNvCxnSpPr>
              <a:cxnSpLocks/>
            </p:cNvCxnSpPr>
            <p:nvPr/>
          </p:nvCxnSpPr>
          <p:spPr>
            <a:xfrm>
              <a:off x="4619898" y="1901952"/>
              <a:ext cx="0" cy="108263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D699723-4062-47A5-8BF4-CBF1D66FE69F}"/>
                </a:ext>
              </a:extLst>
            </p:cNvPr>
            <p:cNvCxnSpPr>
              <a:cxnSpLocks/>
            </p:cNvCxnSpPr>
            <p:nvPr/>
          </p:nvCxnSpPr>
          <p:spPr>
            <a:xfrm>
              <a:off x="6446074" y="1901952"/>
              <a:ext cx="0" cy="108263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F8730B8-11D4-4E8B-942D-E8C974FB3D50}"/>
                </a:ext>
              </a:extLst>
            </p:cNvPr>
            <p:cNvCxnSpPr>
              <a:cxnSpLocks/>
            </p:cNvCxnSpPr>
            <p:nvPr/>
          </p:nvCxnSpPr>
          <p:spPr>
            <a:xfrm>
              <a:off x="8272250" y="1901952"/>
              <a:ext cx="0" cy="108263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C43BFBA-B70F-46D4-A596-ACDEC988C265}"/>
                </a:ext>
              </a:extLst>
            </p:cNvPr>
            <p:cNvCxnSpPr>
              <a:cxnSpLocks/>
            </p:cNvCxnSpPr>
            <p:nvPr/>
          </p:nvCxnSpPr>
          <p:spPr>
            <a:xfrm>
              <a:off x="10098426" y="1901952"/>
              <a:ext cx="0" cy="108263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392" name="Straight Connector 391">
            <a:extLst>
              <a:ext uri="{FF2B5EF4-FFF2-40B4-BE49-F238E27FC236}">
                <a16:creationId xmlns:a16="http://schemas.microsoft.com/office/drawing/2014/main" id="{C2DFFE67-2B6C-4368-9581-E0AC8C116F52}"/>
              </a:ext>
            </a:extLst>
          </p:cNvPr>
          <p:cNvCxnSpPr>
            <a:cxnSpLocks/>
          </p:cNvCxnSpPr>
          <p:nvPr/>
        </p:nvCxnSpPr>
        <p:spPr>
          <a:xfrm>
            <a:off x="0" y="3240760"/>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93" name="TextBox 392">
            <a:extLst>
              <a:ext uri="{FF2B5EF4-FFF2-40B4-BE49-F238E27FC236}">
                <a16:creationId xmlns:a16="http://schemas.microsoft.com/office/drawing/2014/main" id="{2D19F5D4-6BE9-4F52-9054-B11B50FB539C}"/>
              </a:ext>
            </a:extLst>
          </p:cNvPr>
          <p:cNvSpPr txBox="1"/>
          <p:nvPr/>
        </p:nvSpPr>
        <p:spPr>
          <a:xfrm>
            <a:off x="987758" y="3696042"/>
            <a:ext cx="231454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400FF"/>
                </a:solidFill>
                <a:effectLst/>
                <a:uLnTx/>
                <a:uFillTx/>
                <a:latin typeface="Arial" panose="020B0604020202020204"/>
                <a:ea typeface="+mn-ea"/>
                <a:cs typeface="+mn-cs"/>
              </a:rPr>
              <a:t>Gigaton Challenge</a:t>
            </a:r>
          </a:p>
        </p:txBody>
      </p:sp>
      <p:sp>
        <p:nvSpPr>
          <p:cNvPr id="422" name="TextBox 421">
            <a:extLst>
              <a:ext uri="{FF2B5EF4-FFF2-40B4-BE49-F238E27FC236}">
                <a16:creationId xmlns:a16="http://schemas.microsoft.com/office/drawing/2014/main" id="{6B7961B5-4645-4774-B387-63D5D9378D2A}"/>
              </a:ext>
            </a:extLst>
          </p:cNvPr>
          <p:cNvSpPr txBox="1"/>
          <p:nvPr/>
        </p:nvSpPr>
        <p:spPr>
          <a:xfrm>
            <a:off x="5030435" y="3701048"/>
            <a:ext cx="19386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400FF"/>
                </a:solidFill>
                <a:effectLst/>
                <a:uLnTx/>
                <a:uFillTx/>
                <a:latin typeface="Arial" panose="020B0604020202020204"/>
                <a:ea typeface="+mn-ea"/>
                <a:cs typeface="+mn-cs"/>
              </a:rPr>
              <a:t>Leading by Example</a:t>
            </a:r>
          </a:p>
        </p:txBody>
      </p:sp>
      <p:sp>
        <p:nvSpPr>
          <p:cNvPr id="423" name="TextBox 422">
            <a:extLst>
              <a:ext uri="{FF2B5EF4-FFF2-40B4-BE49-F238E27FC236}">
                <a16:creationId xmlns:a16="http://schemas.microsoft.com/office/drawing/2014/main" id="{1544218E-2C81-4CC8-98D6-E100AE02B97F}"/>
              </a:ext>
            </a:extLst>
          </p:cNvPr>
          <p:cNvSpPr txBox="1"/>
          <p:nvPr/>
        </p:nvSpPr>
        <p:spPr>
          <a:xfrm>
            <a:off x="8919159" y="3698332"/>
            <a:ext cx="19386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400FF"/>
                </a:solidFill>
                <a:effectLst/>
                <a:uLnTx/>
                <a:uFillTx/>
                <a:latin typeface="Arial" panose="020B0604020202020204"/>
                <a:ea typeface="+mn-ea"/>
                <a:cs typeface="+mn-cs"/>
              </a:rPr>
              <a:t>Opportunity for All</a:t>
            </a:r>
          </a:p>
        </p:txBody>
      </p:sp>
      <p:sp>
        <p:nvSpPr>
          <p:cNvPr id="502" name="TextBox 501">
            <a:extLst>
              <a:ext uri="{FF2B5EF4-FFF2-40B4-BE49-F238E27FC236}">
                <a16:creationId xmlns:a16="http://schemas.microsoft.com/office/drawing/2014/main" id="{C4B46789-1ACF-4D3F-B91E-126E18CC671B}"/>
              </a:ext>
            </a:extLst>
          </p:cNvPr>
          <p:cNvSpPr txBox="1"/>
          <p:nvPr/>
        </p:nvSpPr>
        <p:spPr>
          <a:xfrm>
            <a:off x="4411489" y="6542318"/>
            <a:ext cx="1818095" cy="215444"/>
          </a:xfrm>
          <a:prstGeom prst="rect">
            <a:avLst/>
          </a:prstGeom>
          <a:noFill/>
        </p:spPr>
        <p:txBody>
          <a:bodyPr wrap="square" rtlCol="0">
            <a:spAutoFit/>
          </a:bodyPr>
          <a:lstStyle/>
          <a:p>
            <a:pPr marL="0" marR="0" lvl="0" indent="0" algn="l" defTabSz="6096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lumMod val="65000"/>
                    <a:lumOff val="35000"/>
                  </a:srgbClr>
                </a:solidFill>
                <a:effectLst/>
                <a:uLnTx/>
                <a:uFillTx/>
                <a:latin typeface="Arial" panose="020B0604020202020204"/>
                <a:ea typeface="+mn-ea"/>
                <a:cs typeface="+mn-cs"/>
              </a:rPr>
              <a:t>†</a:t>
            </a: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Compared to 2019 baseline</a:t>
            </a:r>
          </a:p>
        </p:txBody>
      </p:sp>
      <p:sp>
        <p:nvSpPr>
          <p:cNvPr id="227" name="TextBox 226">
            <a:extLst>
              <a:ext uri="{FF2B5EF4-FFF2-40B4-BE49-F238E27FC236}">
                <a16:creationId xmlns:a16="http://schemas.microsoft.com/office/drawing/2014/main" id="{59AB45CB-CE9B-47D2-A76E-BCB2C288DBE5}"/>
              </a:ext>
            </a:extLst>
          </p:cNvPr>
          <p:cNvSpPr txBox="1"/>
          <p:nvPr/>
        </p:nvSpPr>
        <p:spPr>
          <a:xfrm>
            <a:off x="56447" y="6552849"/>
            <a:ext cx="263169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*1B metric tons of CO</a:t>
            </a:r>
            <a:r>
              <a:rPr kumimoji="0" lang="en-US" sz="800" b="0" i="0" u="none" strike="noStrike" kern="1200" cap="none" spc="0" normalizeH="0" baseline="-25000" noProof="0" dirty="0">
                <a:ln>
                  <a:noFill/>
                </a:ln>
                <a:solidFill>
                  <a:srgbClr val="000000">
                    <a:lumMod val="65000"/>
                    <a:lumOff val="35000"/>
                  </a:srgbClr>
                </a:solidFill>
                <a:effectLst/>
                <a:uLnTx/>
                <a:uFillTx/>
                <a:latin typeface="Arial" panose="020B0604020202020204"/>
                <a:ea typeface="+mn-ea"/>
                <a:cs typeface="+mn-cs"/>
              </a:rPr>
              <a:t>2</a:t>
            </a: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e</a:t>
            </a:r>
          </a:p>
        </p:txBody>
      </p:sp>
      <p:grpSp>
        <p:nvGrpSpPr>
          <p:cNvPr id="236" name="Group 235">
            <a:extLst>
              <a:ext uri="{FF2B5EF4-FFF2-40B4-BE49-F238E27FC236}">
                <a16:creationId xmlns:a16="http://schemas.microsoft.com/office/drawing/2014/main" id="{5BDDD3F2-E403-454D-B61E-CA8056E67DB5}"/>
              </a:ext>
            </a:extLst>
          </p:cNvPr>
          <p:cNvGrpSpPr/>
          <p:nvPr/>
        </p:nvGrpSpPr>
        <p:grpSpPr>
          <a:xfrm>
            <a:off x="4224509" y="3727474"/>
            <a:ext cx="3628821" cy="2578783"/>
            <a:chOff x="4619898" y="1901952"/>
            <a:chExt cx="2591968" cy="999158"/>
          </a:xfrm>
        </p:grpSpPr>
        <p:cxnSp>
          <p:nvCxnSpPr>
            <p:cNvPr id="237" name="Straight Connector 236">
              <a:extLst>
                <a:ext uri="{FF2B5EF4-FFF2-40B4-BE49-F238E27FC236}">
                  <a16:creationId xmlns:a16="http://schemas.microsoft.com/office/drawing/2014/main" id="{8A22E253-03D1-4D95-872B-A30642D78881}"/>
                </a:ext>
              </a:extLst>
            </p:cNvPr>
            <p:cNvCxnSpPr>
              <a:cxnSpLocks/>
            </p:cNvCxnSpPr>
            <p:nvPr/>
          </p:nvCxnSpPr>
          <p:spPr>
            <a:xfrm>
              <a:off x="4619898" y="1901952"/>
              <a:ext cx="0" cy="9697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DE3DEAD-3591-450C-8389-C9B075E62A4C}"/>
                </a:ext>
              </a:extLst>
            </p:cNvPr>
            <p:cNvCxnSpPr>
              <a:cxnSpLocks/>
            </p:cNvCxnSpPr>
            <p:nvPr/>
          </p:nvCxnSpPr>
          <p:spPr>
            <a:xfrm>
              <a:off x="7211866" y="1901952"/>
              <a:ext cx="0" cy="99915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1" name="TextBox 210">
            <a:extLst>
              <a:ext uri="{FF2B5EF4-FFF2-40B4-BE49-F238E27FC236}">
                <a16:creationId xmlns:a16="http://schemas.microsoft.com/office/drawing/2014/main" id="{688F63F6-6A06-4A2F-9E44-BF49E00E8BDF}"/>
              </a:ext>
            </a:extLst>
          </p:cNvPr>
          <p:cNvSpPr txBox="1">
            <a:spLocks/>
          </p:cNvSpPr>
          <p:nvPr/>
        </p:nvSpPr>
        <p:spPr>
          <a:xfrm>
            <a:off x="174204" y="3976186"/>
            <a:ext cx="4095609" cy="2569934"/>
          </a:xfrm>
          <a:prstGeom prst="rect">
            <a:avLst/>
          </a:prstGeom>
          <a:noFill/>
        </p:spPr>
        <p:txBody>
          <a:bodyPr wrap="square" lIns="0" tIns="0" rIns="0" bIns="0" anchor="t">
            <a:sp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Reduce customer carbon footprint by </a:t>
            </a:r>
            <a:r>
              <a:rPr kumimoji="0" lang="en-US" sz="1400" b="1" i="0" u="none" strike="noStrike" kern="1200" cap="none" spc="0" normalizeH="0" baseline="0" noProof="0" dirty="0">
                <a:ln>
                  <a:noFill/>
                </a:ln>
                <a:solidFill>
                  <a:srgbClr val="6400FF"/>
                </a:solidFill>
                <a:effectLst/>
                <a:uLnTx/>
                <a:uFillTx/>
                <a:latin typeface="Arial" panose="020B0604020202020204"/>
                <a:ea typeface="+mn-ea"/>
                <a:cs typeface="Arial" panose="020B0604020202020204" pitchFamily="34" charset="0"/>
              </a:rPr>
              <a:t>1 gigaton*</a:t>
            </a:r>
          </a:p>
          <a:p>
            <a:pPr marL="401638" marR="0" lvl="1" indent="-228600" algn="l" defTabSz="609608" rtl="0" eaLnBrk="1" fontAlgn="auto" latinLnBrk="0" hangingPunct="1">
              <a:lnSpc>
                <a:spcPct val="100000"/>
              </a:lnSpc>
              <a:spcBef>
                <a:spcPts val="900"/>
              </a:spcBef>
              <a:spcAft>
                <a:spcPts val="0"/>
              </a:spcAft>
              <a:buClr>
                <a:srgbClr val="6400FF"/>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Accelerate clean technologies that heat </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and cool buildings in sustainable ways</a:t>
            </a:r>
          </a:p>
          <a:p>
            <a:pPr marL="401638" marR="0" lvl="1" indent="-228600" algn="l" defTabSz="609608" rtl="0" eaLnBrk="1" fontAlgn="auto" latinLnBrk="0" hangingPunct="1">
              <a:lnSpc>
                <a:spcPct val="100000"/>
              </a:lnSpc>
              <a:spcBef>
                <a:spcPts val="900"/>
              </a:spcBef>
              <a:spcAft>
                <a:spcPts val="0"/>
              </a:spcAft>
              <a:buClr>
                <a:srgbClr val="6400FF"/>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Increase energy efficiency in buildings, homes and transport</a:t>
            </a:r>
          </a:p>
          <a:p>
            <a:pPr marL="401638" marR="0" lvl="1" indent="-228600" algn="l" defTabSz="609608" rtl="0" eaLnBrk="1" fontAlgn="auto" latinLnBrk="0" hangingPunct="1">
              <a:lnSpc>
                <a:spcPct val="100000"/>
              </a:lnSpc>
              <a:spcBef>
                <a:spcPts val="900"/>
              </a:spcBef>
              <a:spcAft>
                <a:spcPts val="0"/>
              </a:spcAft>
              <a:buClr>
                <a:srgbClr val="6400FF"/>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Reduce food loss in the global cold chain</a:t>
            </a:r>
          </a:p>
          <a:p>
            <a:pPr marL="401638" marR="0" lvl="1" indent="-228600" algn="l" defTabSz="609608" rtl="0" eaLnBrk="1" fontAlgn="auto" latinLnBrk="0" hangingPunct="1">
              <a:lnSpc>
                <a:spcPct val="100000"/>
              </a:lnSpc>
              <a:spcBef>
                <a:spcPts val="900"/>
              </a:spcBef>
              <a:spcAft>
                <a:spcPts val="0"/>
              </a:spcAft>
              <a:buClr>
                <a:srgbClr val="6400FF"/>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Transition out of high-Global Warming Potential Refrigerants</a:t>
            </a:r>
          </a:p>
          <a:p>
            <a:pPr marL="0" marR="0" lvl="0" indent="0" algn="l" defTabSz="609608" rtl="0" eaLnBrk="1" fontAlgn="auto" latinLnBrk="0" hangingPunct="1">
              <a:lnSpc>
                <a:spcPct val="100000"/>
              </a:lnSpc>
              <a:spcBef>
                <a:spcPts val="6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Design systems for circularity</a:t>
            </a:r>
          </a:p>
          <a:p>
            <a:pPr marL="0" marR="0" lvl="0" indent="0" algn="l" defTabSz="609608" rtl="0" eaLnBrk="1" fontAlgn="auto" latinLnBrk="0" hangingPunct="1">
              <a:lnSpc>
                <a:spcPct val="100000"/>
              </a:lnSpc>
              <a:spcBef>
                <a:spcPts val="6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Increase access to heating, cooling and fresh food</a:t>
            </a:r>
          </a:p>
        </p:txBody>
      </p:sp>
      <p:sp>
        <p:nvSpPr>
          <p:cNvPr id="219" name="TextBox 218">
            <a:extLst>
              <a:ext uri="{FF2B5EF4-FFF2-40B4-BE49-F238E27FC236}">
                <a16:creationId xmlns:a16="http://schemas.microsoft.com/office/drawing/2014/main" id="{26D4F5EA-2764-457D-843C-F7D737A48A20}"/>
              </a:ext>
            </a:extLst>
          </p:cNvPr>
          <p:cNvSpPr txBox="1">
            <a:spLocks/>
          </p:cNvSpPr>
          <p:nvPr/>
        </p:nvSpPr>
        <p:spPr>
          <a:xfrm>
            <a:off x="4508731" y="4145601"/>
            <a:ext cx="3157213" cy="1084912"/>
          </a:xfrm>
          <a:prstGeom prst="rect">
            <a:avLst/>
          </a:prstGeom>
          <a:noFill/>
        </p:spPr>
        <p:txBody>
          <a:bodyPr wrap="square" lIns="0" tIns="0" rIns="0" bIns="0" anchor="t">
            <a:sp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Achieve carbon neutral operations</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Deliver zero waste to landfills</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Become net positive with water use</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Reduce absolute energy consumption by 10%</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220" name="TextBox 219">
            <a:extLst>
              <a:ext uri="{FF2B5EF4-FFF2-40B4-BE49-F238E27FC236}">
                <a16:creationId xmlns:a16="http://schemas.microsoft.com/office/drawing/2014/main" id="{D20CEF90-E984-4349-BEC4-E83C732A8A44}"/>
              </a:ext>
            </a:extLst>
          </p:cNvPr>
          <p:cNvSpPr txBox="1">
            <a:spLocks/>
          </p:cNvSpPr>
          <p:nvPr/>
        </p:nvSpPr>
        <p:spPr>
          <a:xfrm>
            <a:off x="8084288" y="4173933"/>
            <a:ext cx="3931477" cy="2569934"/>
          </a:xfrm>
          <a:prstGeom prst="rect">
            <a:avLst/>
          </a:prstGeom>
          <a:noFill/>
        </p:spPr>
        <p:txBody>
          <a:bodyPr wrap="square" lIns="0" tIns="0" rIns="0" bIns="0" anchor="t">
            <a:spAutoFit/>
          </a:bodyPr>
          <a:lstStyle>
            <a:defPPr>
              <a:defRPr lang="en-US"/>
            </a:defPPr>
            <a:lvl1pPr algn="ctr">
              <a:spcBef>
                <a:spcPts val="1600"/>
              </a:spcBef>
              <a:defRPr sz="1200">
                <a:solidFill>
                  <a:srgbClr val="676767"/>
                </a:solidFill>
                <a:latin typeface="Arial" panose="020B0604020202020204" pitchFamily="34" charset="0"/>
                <a:cs typeface="Arial" panose="020B0604020202020204" pitchFamily="34" charset="0"/>
              </a:defRPr>
            </a:lvl1pPr>
          </a:lstStyle>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Achieve workforce diversity reflective of our communities</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Achieve gender parity in leadership roles</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Maintain world-class safety metrics </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Provide market-competitive wages, benefits and leading wellness offerings for workforce</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Invest $100 million in building sustainable futures for under-represented students </a:t>
            </a:r>
          </a:p>
          <a:p>
            <a:pPr marL="0" marR="0" lvl="0" indent="0" algn="l" defTabSz="609608" rtl="0" eaLnBrk="1" fontAlgn="auto" latinLnBrk="0" hangingPunct="1">
              <a:lnSpc>
                <a:spcPct val="100000"/>
              </a:lnSpc>
              <a:spcBef>
                <a:spcPts val="900"/>
              </a:spcBef>
              <a:spcAft>
                <a:spcPts val="0"/>
              </a:spcAft>
              <a:buClr>
                <a:srgbClr val="6400FF"/>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Dedicate 500,000 employee volunteer hours in our communities</a:t>
            </a:r>
          </a:p>
          <a:p>
            <a:pPr marL="120650" marR="0" lvl="0" indent="-120650" algn="l" defTabSz="609608" rtl="0" eaLnBrk="1" fontAlgn="auto" latinLnBrk="0" hangingPunct="1">
              <a:lnSpc>
                <a:spcPct val="100000"/>
              </a:lnSpc>
              <a:spcBef>
                <a:spcPts val="900"/>
              </a:spcBef>
              <a:spcAft>
                <a:spcPts val="0"/>
              </a:spcAft>
              <a:buClr>
                <a:srgbClr val="6400F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16967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96B096F-BF64-4550-AE3B-6E52291ED6FB}"/>
              </a:ext>
            </a:extLst>
          </p:cNvPr>
          <p:cNvSpPr/>
          <p:nvPr/>
        </p:nvSpPr>
        <p:spPr>
          <a:xfrm>
            <a:off x="7947594" y="1574218"/>
            <a:ext cx="3907763" cy="3989706"/>
          </a:xfrm>
          <a:prstGeom prst="rect">
            <a:avLst/>
          </a:prstGeom>
          <a:ln w="127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3" name="Picture 2">
            <a:extLst>
              <a:ext uri="{FF2B5EF4-FFF2-40B4-BE49-F238E27FC236}">
                <a16:creationId xmlns:a16="http://schemas.microsoft.com/office/drawing/2014/main" id="{616983CA-AA7F-4F00-8F35-78F6E5BABFC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5865968"/>
            <a:ext cx="12192000" cy="99203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2CFD4359-2D62-4883-A1F9-5DF7652DA2B1}"/>
              </a:ext>
            </a:extLst>
          </p:cNvPr>
          <p:cNvSpPr>
            <a:spLocks/>
          </p:cNvSpPr>
          <p:nvPr/>
        </p:nvSpPr>
        <p:spPr bwMode="auto">
          <a:xfrm>
            <a:off x="372527" y="400221"/>
            <a:ext cx="10424006" cy="1028250"/>
          </a:xfrm>
          <a:prstGeom prst="rect">
            <a:avLst/>
          </a:prstGeom>
        </p:spPr>
        <p:txBody>
          <a:bodyPr vert="horz"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5" normalizeH="0" baseline="0" noProof="0" dirty="0">
                <a:ln>
                  <a:noFill/>
                </a:ln>
                <a:solidFill>
                  <a:srgbClr val="6200FF"/>
                </a:solidFill>
                <a:effectLst/>
                <a:uLnTx/>
                <a:uFillTx/>
                <a:latin typeface="Arial" panose="020B0604020202020204" pitchFamily="34" charset="0"/>
                <a:ea typeface="+mn-ea"/>
                <a:cs typeface="Arial" panose="020B0604020202020204" pitchFamily="34" charset="0"/>
              </a:rPr>
              <a:t>Widely Recognized for Sustainability, Citizenship, Diversity, Inclusion &amp; Engagement</a:t>
            </a:r>
            <a:b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2800" b="0"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48688B1E-D80F-4B88-AC01-0B0A52950B3A}"/>
              </a:ext>
            </a:extLst>
          </p:cNvPr>
          <p:cNvSpPr/>
          <p:nvPr/>
        </p:nvSpPr>
        <p:spPr>
          <a:xfrm>
            <a:off x="274101" y="1574218"/>
            <a:ext cx="7491856" cy="3989706"/>
          </a:xfrm>
          <a:prstGeom prst="rect">
            <a:avLst/>
          </a:prstGeom>
          <a:ln w="127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4" name="Picture 43">
            <a:extLst>
              <a:ext uri="{FF2B5EF4-FFF2-40B4-BE49-F238E27FC236}">
                <a16:creationId xmlns:a16="http://schemas.microsoft.com/office/drawing/2014/main" id="{F4C8003A-5499-4DAF-9FFF-B0F874F015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614330" y="6199340"/>
            <a:ext cx="1241027" cy="356616"/>
          </a:xfrm>
          <a:prstGeom prst="rect">
            <a:avLst/>
          </a:prstGeom>
        </p:spPr>
      </p:pic>
      <p:sp>
        <p:nvSpPr>
          <p:cNvPr id="45" name="TextBox 44">
            <a:extLst>
              <a:ext uri="{FF2B5EF4-FFF2-40B4-BE49-F238E27FC236}">
                <a16:creationId xmlns:a16="http://schemas.microsoft.com/office/drawing/2014/main" id="{749FBAF6-BDA9-4FED-9CBA-3AEA1D8C64AA}"/>
              </a:ext>
            </a:extLst>
          </p:cNvPr>
          <p:cNvSpPr txBox="1"/>
          <p:nvPr/>
        </p:nvSpPr>
        <p:spPr>
          <a:xfrm>
            <a:off x="401101" y="1404231"/>
            <a:ext cx="4067513" cy="338554"/>
          </a:xfrm>
          <a:prstGeom prst="rect">
            <a:avLst/>
          </a:prstGeom>
          <a:solidFill>
            <a:schemeClr val="bg1"/>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Highly Regarded ESG Performance</a:t>
            </a:r>
          </a:p>
        </p:txBody>
      </p:sp>
      <p:sp>
        <p:nvSpPr>
          <p:cNvPr id="46" name="TextBox 45">
            <a:extLst>
              <a:ext uri="{FF2B5EF4-FFF2-40B4-BE49-F238E27FC236}">
                <a16:creationId xmlns:a16="http://schemas.microsoft.com/office/drawing/2014/main" id="{749FBAF6-BDA9-4FED-9CBA-3AEA1D8C64AA}"/>
              </a:ext>
            </a:extLst>
          </p:cNvPr>
          <p:cNvSpPr txBox="1"/>
          <p:nvPr/>
        </p:nvSpPr>
        <p:spPr>
          <a:xfrm>
            <a:off x="8046019" y="1426954"/>
            <a:ext cx="2430474" cy="338554"/>
          </a:xfrm>
          <a:prstGeom prst="rect">
            <a:avLst/>
          </a:prstGeom>
          <a:solidFill>
            <a:schemeClr val="bg1"/>
          </a:solidFill>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People and Citizenship</a:t>
            </a:r>
          </a:p>
        </p:txBody>
      </p:sp>
      <p:grpSp>
        <p:nvGrpSpPr>
          <p:cNvPr id="123" name="Group 122"/>
          <p:cNvGrpSpPr/>
          <p:nvPr/>
        </p:nvGrpSpPr>
        <p:grpSpPr>
          <a:xfrm>
            <a:off x="8046020" y="2751961"/>
            <a:ext cx="3710912" cy="1840276"/>
            <a:chOff x="7760363" y="2828743"/>
            <a:chExt cx="4028412" cy="1840276"/>
          </a:xfrm>
        </p:grpSpPr>
        <p:cxnSp>
          <p:nvCxnSpPr>
            <p:cNvPr id="65" name="Straight Connector 64">
              <a:extLst>
                <a:ext uri="{FF2B5EF4-FFF2-40B4-BE49-F238E27FC236}">
                  <a16:creationId xmlns:a16="http://schemas.microsoft.com/office/drawing/2014/main" id="{68E46943-48FA-4038-B9D1-8DE8720C2D79}"/>
                </a:ext>
              </a:extLst>
            </p:cNvPr>
            <p:cNvCxnSpPr>
              <a:cxnSpLocks/>
            </p:cNvCxnSpPr>
            <p:nvPr/>
          </p:nvCxnSpPr>
          <p:spPr>
            <a:xfrm>
              <a:off x="7760363" y="2828743"/>
              <a:ext cx="402841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E46943-48FA-4038-B9D1-8DE8720C2D79}"/>
                </a:ext>
              </a:extLst>
            </p:cNvPr>
            <p:cNvCxnSpPr>
              <a:cxnSpLocks/>
            </p:cNvCxnSpPr>
            <p:nvPr/>
          </p:nvCxnSpPr>
          <p:spPr>
            <a:xfrm>
              <a:off x="7760363" y="3748881"/>
              <a:ext cx="402841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8E46943-48FA-4038-B9D1-8DE8720C2D79}"/>
                </a:ext>
              </a:extLst>
            </p:cNvPr>
            <p:cNvCxnSpPr>
              <a:cxnSpLocks/>
            </p:cNvCxnSpPr>
            <p:nvPr/>
          </p:nvCxnSpPr>
          <p:spPr>
            <a:xfrm>
              <a:off x="7760363" y="4669019"/>
              <a:ext cx="402841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B3993B6F-8E9A-4139-A8A6-54E9AA5551D9}"/>
              </a:ext>
            </a:extLst>
          </p:cNvPr>
          <p:cNvSpPr txBox="1"/>
          <p:nvPr/>
        </p:nvSpPr>
        <p:spPr>
          <a:xfrm>
            <a:off x="9682833" y="1984116"/>
            <a:ext cx="2011680"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11 years</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listed on most admired</a:t>
            </a:r>
            <a:b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companies list</a:t>
            </a:r>
          </a:p>
        </p:txBody>
      </p:sp>
      <p:sp>
        <p:nvSpPr>
          <p:cNvPr id="76" name="TextBox 75">
            <a:extLst>
              <a:ext uri="{FF2B5EF4-FFF2-40B4-BE49-F238E27FC236}">
                <a16:creationId xmlns:a16="http://schemas.microsoft.com/office/drawing/2014/main" id="{B3993B6F-8E9A-4139-A8A6-54E9AA5551D9}"/>
              </a:ext>
            </a:extLst>
          </p:cNvPr>
          <p:cNvSpPr txBox="1"/>
          <p:nvPr/>
        </p:nvSpPr>
        <p:spPr>
          <a:xfrm>
            <a:off x="9682833" y="2819615"/>
            <a:ext cx="2011680" cy="78483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Certified in 2022</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For one year through rigorous, data-based model and employee survey</a:t>
            </a:r>
          </a:p>
        </p:txBody>
      </p:sp>
      <p:pic>
        <p:nvPicPr>
          <p:cNvPr id="49" name="Picture 6" descr="Graphical user interface, text, application, email&#10;&#10;Description automatically generated">
            <a:extLst>
              <a:ext uri="{FF2B5EF4-FFF2-40B4-BE49-F238E27FC236}">
                <a16:creationId xmlns:a16="http://schemas.microsoft.com/office/drawing/2014/main" id="{2772A82E-4456-520B-D6A4-9D9A1B472F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7098" y="2860750"/>
            <a:ext cx="501505" cy="702561"/>
          </a:xfrm>
          <a:prstGeom prst="rect">
            <a:avLst/>
          </a:prstGeom>
        </p:spPr>
      </p:pic>
      <p:sp>
        <p:nvSpPr>
          <p:cNvPr id="77" name="TextBox 76">
            <a:extLst>
              <a:ext uri="{FF2B5EF4-FFF2-40B4-BE49-F238E27FC236}">
                <a16:creationId xmlns:a16="http://schemas.microsoft.com/office/drawing/2014/main" id="{B3993B6F-8E9A-4139-A8A6-54E9AA5551D9}"/>
              </a:ext>
            </a:extLst>
          </p:cNvPr>
          <p:cNvSpPr txBox="1"/>
          <p:nvPr/>
        </p:nvSpPr>
        <p:spPr>
          <a:xfrm>
            <a:off x="9682833" y="3824392"/>
            <a:ext cx="2011680"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Score of 100</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Helps companies measure disability inclusion and equity</a:t>
            </a:r>
          </a:p>
        </p:txBody>
      </p:sp>
      <p:pic>
        <p:nvPicPr>
          <p:cNvPr id="51" name="Picture 7" descr="Text&#10;&#10;Description automatically generated">
            <a:extLst>
              <a:ext uri="{FF2B5EF4-FFF2-40B4-BE49-F238E27FC236}">
                <a16:creationId xmlns:a16="http://schemas.microsoft.com/office/drawing/2014/main" id="{835818E0-013C-57C5-3165-FE16AB96FF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0411" y="4001450"/>
            <a:ext cx="1374878" cy="261437"/>
          </a:xfrm>
          <a:prstGeom prst="rect">
            <a:avLst/>
          </a:prstGeom>
        </p:spPr>
      </p:pic>
      <p:sp>
        <p:nvSpPr>
          <p:cNvPr id="78" name="TextBox 77">
            <a:extLst>
              <a:ext uri="{FF2B5EF4-FFF2-40B4-BE49-F238E27FC236}">
                <a16:creationId xmlns:a16="http://schemas.microsoft.com/office/drawing/2014/main" id="{B3993B6F-8E9A-4139-A8A6-54E9AA5551D9}"/>
              </a:ext>
            </a:extLst>
          </p:cNvPr>
          <p:cNvSpPr txBox="1"/>
          <p:nvPr/>
        </p:nvSpPr>
        <p:spPr>
          <a:xfrm>
            <a:off x="9682833" y="4567558"/>
            <a:ext cx="2011680" cy="96949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Forbes America’s Best Large Employers 2023</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Highlights the top companies in America with over 5,000 employees</a:t>
            </a:r>
          </a:p>
        </p:txBody>
      </p:sp>
      <p:grpSp>
        <p:nvGrpSpPr>
          <p:cNvPr id="1029" name="Group 1028"/>
          <p:cNvGrpSpPr/>
          <p:nvPr/>
        </p:nvGrpSpPr>
        <p:grpSpPr>
          <a:xfrm>
            <a:off x="372527" y="2751961"/>
            <a:ext cx="3549077" cy="1840276"/>
            <a:chOff x="404370" y="2828743"/>
            <a:chExt cx="3338955" cy="1840276"/>
          </a:xfrm>
        </p:grpSpPr>
        <p:cxnSp>
          <p:nvCxnSpPr>
            <p:cNvPr id="105" name="Straight Connector 104">
              <a:extLst>
                <a:ext uri="{FF2B5EF4-FFF2-40B4-BE49-F238E27FC236}">
                  <a16:creationId xmlns:a16="http://schemas.microsoft.com/office/drawing/2014/main" id="{68E46943-48FA-4038-B9D1-8DE8720C2D79}"/>
                </a:ext>
              </a:extLst>
            </p:cNvPr>
            <p:cNvCxnSpPr>
              <a:cxnSpLocks/>
            </p:cNvCxnSpPr>
            <p:nvPr/>
          </p:nvCxnSpPr>
          <p:spPr>
            <a:xfrm>
              <a:off x="404370" y="2828743"/>
              <a:ext cx="333895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8E46943-48FA-4038-B9D1-8DE8720C2D79}"/>
                </a:ext>
              </a:extLst>
            </p:cNvPr>
            <p:cNvCxnSpPr>
              <a:cxnSpLocks/>
            </p:cNvCxnSpPr>
            <p:nvPr/>
          </p:nvCxnSpPr>
          <p:spPr>
            <a:xfrm>
              <a:off x="404370" y="3748881"/>
              <a:ext cx="333895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8E46943-48FA-4038-B9D1-8DE8720C2D79}"/>
                </a:ext>
              </a:extLst>
            </p:cNvPr>
            <p:cNvCxnSpPr>
              <a:cxnSpLocks/>
            </p:cNvCxnSpPr>
            <p:nvPr/>
          </p:nvCxnSpPr>
          <p:spPr>
            <a:xfrm>
              <a:off x="404370" y="4669019"/>
              <a:ext cx="333895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B3993B6F-8E9A-4139-A8A6-54E9AA5551D9}"/>
              </a:ext>
            </a:extLst>
          </p:cNvPr>
          <p:cNvSpPr txBox="1"/>
          <p:nvPr/>
        </p:nvSpPr>
        <p:spPr>
          <a:xfrm>
            <a:off x="2009340" y="1899477"/>
            <a:ext cx="1828800" cy="78483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12 Consecutive Years</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Performed in the 97</a:t>
            </a:r>
            <a:r>
              <a:rPr kumimoji="0" lang="en-US" sz="1100" b="0" i="0" u="none" strike="noStrike" kern="0" cap="none" spc="0" normalizeH="0" baseline="30000" noProof="0">
                <a:ln>
                  <a:noFill/>
                </a:ln>
                <a:solidFill>
                  <a:sysClr val="windowText" lastClr="000000"/>
                </a:solidFill>
                <a:effectLst/>
                <a:uLnTx/>
                <a:uFillTx/>
                <a:latin typeface="Arial" panose="020B0604020202020204" pitchFamily="34" charset="0"/>
                <a:ea typeface="+mn-ea"/>
                <a:cs typeface="Arial" panose="020B0604020202020204" pitchFamily="34" charset="0"/>
              </a:rPr>
              <a:t>th</a:t>
            </a: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percentile in the Capital Goods industry</a:t>
            </a:r>
          </a:p>
        </p:txBody>
      </p:sp>
      <p:sp>
        <p:nvSpPr>
          <p:cNvPr id="110" name="TextBox 109">
            <a:extLst>
              <a:ext uri="{FF2B5EF4-FFF2-40B4-BE49-F238E27FC236}">
                <a16:creationId xmlns:a16="http://schemas.microsoft.com/office/drawing/2014/main" id="{B3993B6F-8E9A-4139-A8A6-54E9AA5551D9}"/>
              </a:ext>
            </a:extLst>
          </p:cNvPr>
          <p:cNvSpPr txBox="1"/>
          <p:nvPr/>
        </p:nvSpPr>
        <p:spPr>
          <a:xfrm>
            <a:off x="2009339" y="2811919"/>
            <a:ext cx="1949475" cy="80021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2023 JUST 100: Ranked 18</a:t>
            </a:r>
            <a:r>
              <a:rPr kumimoji="0" lang="en-US" sz="1200" b="1" i="0" u="none" strike="noStrike" kern="0" cap="none" spc="0" normalizeH="0" baseline="30000" noProof="0" dirty="0">
                <a:ln>
                  <a:noFill/>
                </a:ln>
                <a:solidFill>
                  <a:srgbClr val="1F497D"/>
                </a:solidFill>
                <a:effectLst/>
                <a:uLnTx/>
                <a:uFillTx/>
                <a:latin typeface="Arial" panose="020B0604020202020204" pitchFamily="34" charset="0"/>
                <a:ea typeface="+mn-ea"/>
                <a:cs typeface="Arial" panose="020B0604020202020204" pitchFamily="34" charset="0"/>
              </a:rPr>
              <a:t>th</a:t>
            </a:r>
            <a:br>
              <a:rPr kumimoji="0" lang="en-US" sz="12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2nd consecutive year JUST 100 Listing; Industry Leader</a:t>
            </a:r>
          </a:p>
        </p:txBody>
      </p:sp>
      <p:sp>
        <p:nvSpPr>
          <p:cNvPr id="112" name="TextBox 111">
            <a:extLst>
              <a:ext uri="{FF2B5EF4-FFF2-40B4-BE49-F238E27FC236}">
                <a16:creationId xmlns:a16="http://schemas.microsoft.com/office/drawing/2014/main" id="{B3993B6F-8E9A-4139-A8A6-54E9AA5551D9}"/>
              </a:ext>
            </a:extLst>
          </p:cNvPr>
          <p:cNvSpPr txBox="1"/>
          <p:nvPr/>
        </p:nvSpPr>
        <p:spPr>
          <a:xfrm>
            <a:off x="2009340" y="3824393"/>
            <a:ext cx="1828800"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Named to A List</a:t>
            </a:r>
            <a:br>
              <a:rPr kumimoji="0" lang="en-US" sz="12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One of 283 companies named to A List</a:t>
            </a:r>
          </a:p>
        </p:txBody>
      </p:sp>
      <p:sp>
        <p:nvSpPr>
          <p:cNvPr id="114" name="TextBox 113">
            <a:extLst>
              <a:ext uri="{FF2B5EF4-FFF2-40B4-BE49-F238E27FC236}">
                <a16:creationId xmlns:a16="http://schemas.microsoft.com/office/drawing/2014/main" id="{B3993B6F-8E9A-4139-A8A6-54E9AA5551D9}"/>
              </a:ext>
            </a:extLst>
          </p:cNvPr>
          <p:cNvSpPr txBox="1"/>
          <p:nvPr/>
        </p:nvSpPr>
        <p:spPr>
          <a:xfrm>
            <a:off x="2009340" y="4829167"/>
            <a:ext cx="1828800" cy="44627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97th Percentile</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72/100; Gold Rating</a:t>
            </a:r>
          </a:p>
        </p:txBody>
      </p:sp>
      <p:cxnSp>
        <p:nvCxnSpPr>
          <p:cNvPr id="97" name="Straight Connector 96"/>
          <p:cNvCxnSpPr/>
          <p:nvPr/>
        </p:nvCxnSpPr>
        <p:spPr>
          <a:xfrm>
            <a:off x="4020029" y="1843589"/>
            <a:ext cx="0" cy="356076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027" name="Group 1026"/>
          <p:cNvGrpSpPr/>
          <p:nvPr/>
        </p:nvGrpSpPr>
        <p:grpSpPr>
          <a:xfrm>
            <a:off x="4119659" y="2751961"/>
            <a:ext cx="3547872" cy="1840276"/>
            <a:chOff x="4030218" y="2828743"/>
            <a:chExt cx="3338955" cy="1840276"/>
          </a:xfrm>
        </p:grpSpPr>
        <p:cxnSp>
          <p:nvCxnSpPr>
            <p:cNvPr id="150" name="Straight Connector 149">
              <a:extLst>
                <a:ext uri="{FF2B5EF4-FFF2-40B4-BE49-F238E27FC236}">
                  <a16:creationId xmlns:a16="http://schemas.microsoft.com/office/drawing/2014/main" id="{68E46943-48FA-4038-B9D1-8DE8720C2D79}"/>
                </a:ext>
              </a:extLst>
            </p:cNvPr>
            <p:cNvCxnSpPr>
              <a:cxnSpLocks/>
            </p:cNvCxnSpPr>
            <p:nvPr/>
          </p:nvCxnSpPr>
          <p:spPr>
            <a:xfrm>
              <a:off x="4030218" y="2828743"/>
              <a:ext cx="333895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8E46943-48FA-4038-B9D1-8DE8720C2D79}"/>
                </a:ext>
              </a:extLst>
            </p:cNvPr>
            <p:cNvCxnSpPr>
              <a:cxnSpLocks/>
            </p:cNvCxnSpPr>
            <p:nvPr/>
          </p:nvCxnSpPr>
          <p:spPr>
            <a:xfrm>
              <a:off x="4030218" y="3748881"/>
              <a:ext cx="333895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8E46943-48FA-4038-B9D1-8DE8720C2D79}"/>
                </a:ext>
              </a:extLst>
            </p:cNvPr>
            <p:cNvCxnSpPr>
              <a:cxnSpLocks/>
            </p:cNvCxnSpPr>
            <p:nvPr/>
          </p:nvCxnSpPr>
          <p:spPr>
            <a:xfrm>
              <a:off x="4030218" y="4669019"/>
              <a:ext cx="333895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pic>
        <p:nvPicPr>
          <p:cNvPr id="3078" name="Picture 6" descr="External Recognitio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5259" y="1956991"/>
            <a:ext cx="1138198" cy="66980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Sign in instead">
            <a:extLst>
              <a:ext uri="{FF2B5EF4-FFF2-40B4-BE49-F238E27FC236}">
                <a16:creationId xmlns:a16="http://schemas.microsoft.com/office/drawing/2014/main" id="{3BF0C141-5239-FD77-56AD-2A2C143FD99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8557" y="2984627"/>
            <a:ext cx="1071600" cy="45480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a:extLst>
              <a:ext uri="{FF2B5EF4-FFF2-40B4-BE49-F238E27FC236}">
                <a16:creationId xmlns:a16="http://schemas.microsoft.com/office/drawing/2014/main" id="{436F891C-A215-4254-B17A-3B99F6525C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2739" y="3958329"/>
            <a:ext cx="1083236" cy="347678"/>
          </a:xfrm>
          <a:prstGeom prst="rect">
            <a:avLst/>
          </a:prstGeom>
          <a:ln>
            <a:noFill/>
          </a:ln>
        </p:spPr>
      </p:pic>
      <p:pic>
        <p:nvPicPr>
          <p:cNvPr id="159" name="Picture 12" descr="EcoVadis 2021 Sustainable Procurement Barometer: The Number of Executives  that Say Delivering on Corporate Sustainability Goals is “Very Important”  More than Doubles | Business Wire">
            <a:extLst>
              <a:ext uri="{FF2B5EF4-FFF2-40B4-BE49-F238E27FC236}">
                <a16:creationId xmlns:a16="http://schemas.microsoft.com/office/drawing/2014/main" id="{CAF943E5-E391-4D4C-BC3E-A097019A63C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3068" y="4753807"/>
            <a:ext cx="1142578" cy="596997"/>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B3993B6F-8E9A-4139-A8A6-54E9AA5551D9}"/>
              </a:ext>
            </a:extLst>
          </p:cNvPr>
          <p:cNvSpPr txBox="1"/>
          <p:nvPr/>
        </p:nvSpPr>
        <p:spPr>
          <a:xfrm>
            <a:off x="5838731" y="2061060"/>
            <a:ext cx="1828800" cy="461665"/>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72% percentile</a:t>
            </a:r>
            <a:br>
              <a:rPr kumimoji="0" lang="en-US" sz="12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in the </a:t>
            </a: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industrial industry</a:t>
            </a:r>
          </a:p>
        </p:txBody>
      </p:sp>
      <p:sp>
        <p:nvSpPr>
          <p:cNvPr id="128" name="TextBox 127">
            <a:extLst>
              <a:ext uri="{FF2B5EF4-FFF2-40B4-BE49-F238E27FC236}">
                <a16:creationId xmlns:a16="http://schemas.microsoft.com/office/drawing/2014/main" id="{B3993B6F-8E9A-4139-A8A6-54E9AA5551D9}"/>
              </a:ext>
            </a:extLst>
          </p:cNvPr>
          <p:cNvSpPr txBox="1"/>
          <p:nvPr/>
        </p:nvSpPr>
        <p:spPr>
          <a:xfrm>
            <a:off x="5838731" y="2904253"/>
            <a:ext cx="1828800"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Improved ranking YOY </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Ranked #62, and Top 10 for Customer Satisfaction</a:t>
            </a:r>
          </a:p>
        </p:txBody>
      </p:sp>
      <p:sp>
        <p:nvSpPr>
          <p:cNvPr id="130" name="TextBox 129">
            <a:extLst>
              <a:ext uri="{FF2B5EF4-FFF2-40B4-BE49-F238E27FC236}">
                <a16:creationId xmlns:a16="http://schemas.microsoft.com/office/drawing/2014/main" id="{B3993B6F-8E9A-4139-A8A6-54E9AA5551D9}"/>
              </a:ext>
            </a:extLst>
          </p:cNvPr>
          <p:cNvSpPr txBox="1"/>
          <p:nvPr/>
        </p:nvSpPr>
        <p:spPr>
          <a:xfrm>
            <a:off x="5838731" y="3739754"/>
            <a:ext cx="1828800" cy="78483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Inaugural Recipient</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Presented by His Majesty for Sustainable Market Transformation </a:t>
            </a:r>
          </a:p>
        </p:txBody>
      </p:sp>
      <p:sp>
        <p:nvSpPr>
          <p:cNvPr id="132" name="TextBox 131">
            <a:extLst>
              <a:ext uri="{FF2B5EF4-FFF2-40B4-BE49-F238E27FC236}">
                <a16:creationId xmlns:a16="http://schemas.microsoft.com/office/drawing/2014/main" id="{B3993B6F-8E9A-4139-A8A6-54E9AA5551D9}"/>
              </a:ext>
            </a:extLst>
          </p:cNvPr>
          <p:cNvSpPr txBox="1"/>
          <p:nvPr/>
        </p:nvSpPr>
        <p:spPr>
          <a:xfrm>
            <a:off x="5838731" y="4575252"/>
            <a:ext cx="1828800" cy="95410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*6th Percentile  </a:t>
            </a:r>
            <a:br>
              <a:rPr kumimoji="0" lang="en-US" sz="1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in the Building Products industry. 13th percentile globally. Identified as "Industry Leader"</a:t>
            </a:r>
          </a:p>
        </p:txBody>
      </p:sp>
      <p:pic>
        <p:nvPicPr>
          <p:cNvPr id="3080" name="Picture 8" descr="FTSE4Good Logo PNG Vector (AI) Free Downloa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83399" y="1981394"/>
            <a:ext cx="820700" cy="6209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descr="Logo&#10;&#10;Description automatically generated with medium confidence">
            <a:extLst>
              <a:ext uri="{FF2B5EF4-FFF2-40B4-BE49-F238E27FC236}">
                <a16:creationId xmlns:a16="http://schemas.microsoft.com/office/drawing/2014/main" id="{C93B6442-B484-480A-BD15-60B743FA5BA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72246" y="3810666"/>
            <a:ext cx="643006" cy="643006"/>
          </a:xfrm>
          <a:prstGeom prst="rect">
            <a:avLst/>
          </a:prstGeom>
        </p:spPr>
      </p:pic>
      <p:pic>
        <p:nvPicPr>
          <p:cNvPr id="167" name="Picture 4" descr="Morningstar to Acquire Sustainalytics and Expand Access to ESG Research,  Data, and Analytics for Investors Worldwide |  奇点财经_金融科技，ESG與綠色金融，人工智能，区块链_全球科技财经资讯门户">
            <a:extLst>
              <a:ext uri="{FF2B5EF4-FFF2-40B4-BE49-F238E27FC236}">
                <a16:creationId xmlns:a16="http://schemas.microsoft.com/office/drawing/2014/main" id="{19018031-D24D-4F27-9E7D-3858110E670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42605" y="4754378"/>
            <a:ext cx="902286" cy="500604"/>
          </a:xfrm>
          <a:prstGeom prst="rect">
            <a:avLst/>
          </a:prstGeom>
          <a:noFill/>
          <a:extLst>
            <a:ext uri="{909E8E84-426E-40DD-AFC4-6F175D3DCCD1}">
              <a14:hiddenFill xmlns:a14="http://schemas.microsoft.com/office/drawing/2010/main">
                <a:solidFill>
                  <a:srgbClr val="FFFFFF"/>
                </a:solidFill>
              </a14:hiddenFill>
            </a:ext>
          </a:extLst>
        </p:spPr>
      </p:pic>
      <p:sp>
        <p:nvSpPr>
          <p:cNvPr id="170" name="TextBox 169">
            <a:extLst>
              <a:ext uri="{FF2B5EF4-FFF2-40B4-BE49-F238E27FC236}">
                <a16:creationId xmlns:a16="http://schemas.microsoft.com/office/drawing/2014/main" id="{D2D4EEF7-2B0A-436E-079A-5170FA58C9B8}"/>
              </a:ext>
            </a:extLst>
          </p:cNvPr>
          <p:cNvSpPr txBox="1"/>
          <p:nvPr/>
        </p:nvSpPr>
        <p:spPr>
          <a:xfrm>
            <a:off x="4468618" y="5172618"/>
            <a:ext cx="120853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*Awaiting 2022 update</a:t>
            </a:r>
          </a:p>
        </p:txBody>
      </p:sp>
      <p:sp>
        <p:nvSpPr>
          <p:cNvPr id="2" name="TextBox 1">
            <a:extLst>
              <a:ext uri="{FF2B5EF4-FFF2-40B4-BE49-F238E27FC236}">
                <a16:creationId xmlns:a16="http://schemas.microsoft.com/office/drawing/2014/main" id="{690BF07F-BB93-6066-6AFD-32DE9DC747A7}"/>
              </a:ext>
            </a:extLst>
          </p:cNvPr>
          <p:cNvSpPr txBox="1"/>
          <p:nvPr/>
        </p:nvSpPr>
        <p:spPr>
          <a:xfrm>
            <a:off x="4201255" y="2886203"/>
            <a:ext cx="161908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Management Top 250 </a:t>
            </a:r>
            <a:r>
              <a:rPr kumimoji="0" lang="en-US" sz="900" b="1"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a:t>
            </a:r>
            <a:r>
              <a:rPr kumimoji="0" lang="en-US" sz="9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eveloped by the Drucker Institute, published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Wall Street Journal</a:t>
            </a:r>
            <a:endParaRPr kumimoji="0" lang="en-US"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FAAB4121-E05E-5268-E059-FF83DD53841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62064" y="1763316"/>
            <a:ext cx="564328" cy="965725"/>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A9A8FB6C-CEB6-CC89-0616-2EB64A063BD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13331" y="4657400"/>
            <a:ext cx="989634" cy="789809"/>
          </a:xfrm>
          <a:prstGeom prst="rect">
            <a:avLst/>
          </a:prstGeom>
        </p:spPr>
      </p:pic>
      <p:sp>
        <p:nvSpPr>
          <p:cNvPr id="4" name="TextBox 3">
            <a:extLst>
              <a:ext uri="{FF2B5EF4-FFF2-40B4-BE49-F238E27FC236}">
                <a16:creationId xmlns:a16="http://schemas.microsoft.com/office/drawing/2014/main" id="{61EEA2EF-AA24-8D15-3AA0-F540044E1239}"/>
              </a:ext>
            </a:extLst>
          </p:cNvPr>
          <p:cNvSpPr txBox="1"/>
          <p:nvPr/>
        </p:nvSpPr>
        <p:spPr>
          <a:xfrm>
            <a:off x="7890451" y="5556084"/>
            <a:ext cx="39077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From Fortune: ©2023 Fortune Media IP Limited. All rights reserved. Used under license. Fortune and Fortune Media IP Limited are not affiliated with, and do not endorse the products or services of Trane Technologies.</a:t>
            </a:r>
          </a:p>
        </p:txBody>
      </p:sp>
    </p:spTree>
    <p:extLst>
      <p:ext uri="{BB962C8B-B14F-4D97-AF65-F5344CB8AC3E}">
        <p14:creationId xmlns:p14="http://schemas.microsoft.com/office/powerpoint/2010/main" val="411306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ngled view of a part of a maze">
            <a:extLst>
              <a:ext uri="{FF2B5EF4-FFF2-40B4-BE49-F238E27FC236}">
                <a16:creationId xmlns:a16="http://schemas.microsoft.com/office/drawing/2014/main" id="{BA439C57-F2DE-41EC-BA9C-E7582D631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88" b="23859"/>
          <a:stretch/>
        </p:blipFill>
        <p:spPr bwMode="auto">
          <a:xfrm>
            <a:off x="20" y="10"/>
            <a:ext cx="12191980" cy="5749915"/>
          </a:xfrm>
          <a:prstGeom prst="rect">
            <a:avLst/>
          </a:prstGeom>
          <a:solidFill>
            <a:srgbClr val="FFFFFF"/>
          </a:solidFill>
        </p:spPr>
      </p:pic>
      <p:sp>
        <p:nvSpPr>
          <p:cNvPr id="13" name="TextBox 12">
            <a:extLst>
              <a:ext uri="{FF2B5EF4-FFF2-40B4-BE49-F238E27FC236}">
                <a16:creationId xmlns:a16="http://schemas.microsoft.com/office/drawing/2014/main" id="{42704281-509F-486E-8FDB-42C3D9E15975}"/>
              </a:ext>
            </a:extLst>
          </p:cNvPr>
          <p:cNvSpPr txBox="1"/>
          <p:nvPr/>
        </p:nvSpPr>
        <p:spPr>
          <a:xfrm>
            <a:off x="304800" y="4714768"/>
            <a:ext cx="5475111" cy="685800"/>
          </a:xfrm>
          <a:prstGeom prst="rect">
            <a:avLst/>
          </a:prstGeom>
        </p:spPr>
        <p:txBody>
          <a:bodyPr vert="horz" lIns="0" tIns="0" rIns="0" bIns="0" rtlCol="0" anchor="b">
            <a:normAutofit/>
          </a:bodyPr>
          <a:lstStyle/>
          <a:p>
            <a:pPr marR="0" lvl="0" defTabSz="914400" latinLnBrk="0">
              <a:lnSpc>
                <a:spcPct val="80000"/>
              </a:lnSpc>
              <a:spcBef>
                <a:spcPct val="0"/>
              </a:spcBef>
              <a:spcAft>
                <a:spcPts val="600"/>
              </a:spcAft>
              <a:tabLst/>
              <a:defRPr/>
            </a:pPr>
            <a:r>
              <a:rPr kumimoji="0" lang="en-US" sz="5600" b="0" i="0" u="none" strike="noStrike" kern="1200" cap="none" spc="0" normalizeH="0" baseline="0" noProof="0">
                <a:ln>
                  <a:noFill/>
                </a:ln>
                <a:solidFill>
                  <a:schemeClr val="bg1"/>
                </a:solidFill>
                <a:effectLst/>
                <a:uLnTx/>
                <a:uFillTx/>
                <a:latin typeface="+mj-lt"/>
                <a:ea typeface="+mj-ea"/>
                <a:cs typeface="+mj-cs"/>
              </a:rPr>
              <a:t>Our Problem</a:t>
            </a:r>
          </a:p>
        </p:txBody>
      </p:sp>
      <p:sp>
        <p:nvSpPr>
          <p:cNvPr id="18" name="Text Placeholder 3">
            <a:extLst>
              <a:ext uri="{FF2B5EF4-FFF2-40B4-BE49-F238E27FC236}">
                <a16:creationId xmlns:a16="http://schemas.microsoft.com/office/drawing/2014/main" id="{2BD177E3-3244-AE34-AC33-836ADC5AEEEC}"/>
              </a:ext>
            </a:extLst>
          </p:cNvPr>
          <p:cNvSpPr>
            <a:spLocks noGrp="1"/>
          </p:cNvSpPr>
          <p:nvPr>
            <p:ph type="body" sz="quarter" idx="10"/>
          </p:nvPr>
        </p:nvSpPr>
        <p:spPr>
          <a:xfrm>
            <a:off x="318194" y="6197503"/>
            <a:ext cx="6326295" cy="461962"/>
          </a:xfrm>
        </p:spPr>
        <p:txBody>
          <a:bodyPr/>
          <a:lstStyle/>
          <a:p>
            <a:r>
              <a:rPr lang="en-US" dirty="0"/>
              <a:t>Trane Technologies Innovation Challenge</a:t>
            </a:r>
          </a:p>
        </p:txBody>
      </p:sp>
      <p:sp>
        <p:nvSpPr>
          <p:cNvPr id="20" name="Text Placeholder 4">
            <a:extLst>
              <a:ext uri="{FF2B5EF4-FFF2-40B4-BE49-F238E27FC236}">
                <a16:creationId xmlns:a16="http://schemas.microsoft.com/office/drawing/2014/main" id="{30823337-1295-839A-EBB2-950C54016A84}"/>
              </a:ext>
            </a:extLst>
          </p:cNvPr>
          <p:cNvSpPr>
            <a:spLocks noGrp="1"/>
          </p:cNvSpPr>
          <p:nvPr>
            <p:ph type="body" sz="quarter" idx="11"/>
          </p:nvPr>
        </p:nvSpPr>
        <p:spPr>
          <a:xfrm>
            <a:off x="6644489" y="6178649"/>
            <a:ext cx="3328116" cy="461962"/>
          </a:xfrm>
        </p:spPr>
        <p:txBody>
          <a:bodyPr/>
          <a:lstStyle/>
          <a:p>
            <a:r>
              <a:rPr lang="en-US" dirty="0"/>
              <a:t>9/29/2023</a:t>
            </a:r>
          </a:p>
        </p:txBody>
      </p:sp>
    </p:spTree>
    <p:extLst>
      <p:ext uri="{BB962C8B-B14F-4D97-AF65-F5344CB8AC3E}">
        <p14:creationId xmlns:p14="http://schemas.microsoft.com/office/powerpoint/2010/main" val="1521654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320946EF-CA9D-FC70-51B0-590CADB7C764}"/>
              </a:ext>
            </a:extLst>
          </p:cNvPr>
          <p:cNvPicPr>
            <a:picLocks noChangeAspect="1"/>
          </p:cNvPicPr>
          <p:nvPr/>
        </p:nvPicPr>
        <p:blipFill rotWithShape="1">
          <a:blip r:embed="rId3">
            <a:alphaModFix/>
          </a:blip>
          <a:srcRect b="15565"/>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5451ADC-BC67-8DA3-1B9E-C20233789110}"/>
              </a:ext>
            </a:extLst>
          </p:cNvPr>
          <p:cNvSpPr/>
          <p:nvPr/>
        </p:nvSpPr>
        <p:spPr>
          <a:xfrm>
            <a:off x="-8215" y="3028188"/>
            <a:ext cx="12192000" cy="110238"/>
          </a:xfrm>
          <a:prstGeom prst="rect">
            <a:avLst/>
          </a:prstGeom>
          <a:solidFill>
            <a:srgbClr val="09CD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B65786-3899-6808-F672-645A9B399592}"/>
              </a:ext>
            </a:extLst>
          </p:cNvPr>
          <p:cNvSpPr/>
          <p:nvPr/>
        </p:nvSpPr>
        <p:spPr>
          <a:xfrm>
            <a:off x="0" y="3126393"/>
            <a:ext cx="12192000" cy="3731607"/>
          </a:xfrm>
          <a:prstGeom prst="rect">
            <a:avLst/>
          </a:prstGeom>
          <a:solidFill>
            <a:srgbClr val="64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Picture 112" descr="A screenshot of a computer screen&#10;&#10;Description automatically generated">
            <a:extLst>
              <a:ext uri="{FF2B5EF4-FFF2-40B4-BE49-F238E27FC236}">
                <a16:creationId xmlns:a16="http://schemas.microsoft.com/office/drawing/2014/main" id="{B24624C9-322A-54A1-CC08-4265C8440948}"/>
              </a:ext>
            </a:extLst>
          </p:cNvPr>
          <p:cNvPicPr>
            <a:picLocks noChangeAspect="1"/>
          </p:cNvPicPr>
          <p:nvPr/>
        </p:nvPicPr>
        <p:blipFill rotWithShape="1">
          <a:blip r:embed="rId4">
            <a:extLst>
              <a:ext uri="{28A0092B-C50C-407E-A947-70E740481C1C}">
                <a14:useLocalDpi xmlns:a14="http://schemas.microsoft.com/office/drawing/2010/main" val="0"/>
              </a:ext>
            </a:extLst>
          </a:blip>
          <a:srcRect r="54104" b="70024"/>
          <a:stretch/>
        </p:blipFill>
        <p:spPr>
          <a:xfrm flipH="1">
            <a:off x="3271707" y="154949"/>
            <a:ext cx="8912078" cy="2316280"/>
          </a:xfrm>
          <a:prstGeom prst="rect">
            <a:avLst/>
          </a:prstGeom>
        </p:spPr>
      </p:pic>
      <p:sp>
        <p:nvSpPr>
          <p:cNvPr id="33" name="TextBox 32">
            <a:extLst>
              <a:ext uri="{FF2B5EF4-FFF2-40B4-BE49-F238E27FC236}">
                <a16:creationId xmlns:a16="http://schemas.microsoft.com/office/drawing/2014/main" id="{C920356E-5E23-33B7-B579-62A7B94827A5}"/>
              </a:ext>
            </a:extLst>
          </p:cNvPr>
          <p:cNvSpPr txBox="1"/>
          <p:nvPr/>
        </p:nvSpPr>
        <p:spPr>
          <a:xfrm>
            <a:off x="4627534" y="471635"/>
            <a:ext cx="7048278" cy="1261884"/>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We communicate important information, multiple times in multiple ways, but the message often does not stick with stakeholders</a:t>
            </a:r>
          </a:p>
          <a:p>
            <a:endParaRPr lang="en-US" sz="400" dirty="0">
              <a:latin typeface="Segoe UI" panose="020B0502040204020203" pitchFamily="34" charset="0"/>
              <a:cs typeface="Segoe UI" panose="020B0502040204020203" pitchFamily="34" charset="0"/>
            </a:endParaRPr>
          </a:p>
        </p:txBody>
      </p:sp>
      <p:pic>
        <p:nvPicPr>
          <p:cNvPr id="90" name="Picture 89" descr="A collage of people yelling into megaphone&#10;&#10;Description automatically generated">
            <a:extLst>
              <a:ext uri="{FF2B5EF4-FFF2-40B4-BE49-F238E27FC236}">
                <a16:creationId xmlns:a16="http://schemas.microsoft.com/office/drawing/2014/main" id="{0CF6BFA5-4AA8-DEAA-EE0F-A4DAE3578A63}"/>
              </a:ext>
            </a:extLst>
          </p:cNvPr>
          <p:cNvPicPr>
            <a:picLocks noChangeAspect="1"/>
          </p:cNvPicPr>
          <p:nvPr/>
        </p:nvPicPr>
        <p:blipFill rotWithShape="1">
          <a:blip r:embed="rId5">
            <a:extLst>
              <a:ext uri="{28A0092B-C50C-407E-A947-70E740481C1C}">
                <a14:useLocalDpi xmlns:a14="http://schemas.microsoft.com/office/drawing/2010/main" val="0"/>
              </a:ext>
            </a:extLst>
          </a:blip>
          <a:srcRect l="11837" t="4269" r="57202" b="27067"/>
          <a:stretch/>
        </p:blipFill>
        <p:spPr>
          <a:xfrm>
            <a:off x="1" y="0"/>
            <a:ext cx="3563866" cy="6858000"/>
          </a:xfrm>
          <a:prstGeom prst="rect">
            <a:avLst/>
          </a:prstGeom>
        </p:spPr>
      </p:pic>
      <p:sp>
        <p:nvSpPr>
          <p:cNvPr id="2" name="Hexagon 1">
            <a:extLst>
              <a:ext uri="{FF2B5EF4-FFF2-40B4-BE49-F238E27FC236}">
                <a16:creationId xmlns:a16="http://schemas.microsoft.com/office/drawing/2014/main" id="{52F661FE-31B6-E732-C6D0-C39BCFB2A411}"/>
              </a:ext>
            </a:extLst>
          </p:cNvPr>
          <p:cNvSpPr/>
          <p:nvPr/>
        </p:nvSpPr>
        <p:spPr>
          <a:xfrm>
            <a:off x="7092280" y="2825316"/>
            <a:ext cx="2492965" cy="2002212"/>
          </a:xfrm>
          <a:prstGeom prst="hexagon">
            <a:avLst/>
          </a:prstGeom>
          <a:blipFill>
            <a:blip r:embed="rId6"/>
            <a:stretch>
              <a:fillRect l="-10000" t="-7000" r="-15000" b="-15000"/>
            </a:stretch>
          </a:blipFill>
          <a:ln w="88900">
            <a:solidFill>
              <a:schemeClr val="bg1"/>
            </a:solidFill>
          </a:ln>
          <a:effectLst>
            <a:outerShdw blurRad="50800" dist="38100" dir="10800000" algn="r"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383847B2-A7B4-4C67-C610-90C5548D089D}"/>
              </a:ext>
            </a:extLst>
          </p:cNvPr>
          <p:cNvSpPr/>
          <p:nvPr/>
        </p:nvSpPr>
        <p:spPr>
          <a:xfrm>
            <a:off x="2911144" y="2825316"/>
            <a:ext cx="2492965" cy="2002212"/>
          </a:xfrm>
          <a:prstGeom prst="hexagon">
            <a:avLst/>
          </a:prstGeom>
          <a:blipFill>
            <a:blip r:embed="rId7"/>
            <a:stretch>
              <a:fillRect l="-10000" t="-7000" r="-15000" b="-15000"/>
            </a:stretch>
          </a:blipFill>
          <a:ln w="88900">
            <a:solidFill>
              <a:schemeClr val="bg1"/>
            </a:solidFill>
          </a:ln>
          <a:effectLst>
            <a:outerShdw blurRad="50800" dist="38100" dir="10800000" algn="r"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52E4463-E762-65F9-82EE-C74E2D0208B6}"/>
              </a:ext>
            </a:extLst>
          </p:cNvPr>
          <p:cNvSpPr/>
          <p:nvPr/>
        </p:nvSpPr>
        <p:spPr>
          <a:xfrm>
            <a:off x="9182847" y="3858806"/>
            <a:ext cx="2492965" cy="2002212"/>
          </a:xfrm>
          <a:prstGeom prst="hexagon">
            <a:avLst/>
          </a:prstGeom>
          <a:blipFill>
            <a:blip r:embed="rId8"/>
            <a:stretch>
              <a:fillRect l="-10000" t="-7000" r="-15000" b="-15000"/>
            </a:stretch>
          </a:blipFill>
          <a:ln w="88900">
            <a:solidFill>
              <a:srgbClr val="09CDAB"/>
            </a:solidFill>
          </a:ln>
          <a:effectLst>
            <a:outerShdw blurRad="50800" dist="38100" dir="10800000" algn="r"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685A261F-6E33-D195-894D-22E5B4BEEA8F}"/>
              </a:ext>
            </a:extLst>
          </p:cNvPr>
          <p:cNvSpPr/>
          <p:nvPr/>
        </p:nvSpPr>
        <p:spPr>
          <a:xfrm>
            <a:off x="5001712" y="3858806"/>
            <a:ext cx="2492965" cy="2002212"/>
          </a:xfrm>
          <a:prstGeom prst="hexagon">
            <a:avLst/>
          </a:prstGeom>
          <a:blipFill>
            <a:blip r:embed="rId9"/>
            <a:stretch>
              <a:fillRect l="-10000" t="-7000" r="-15000" b="-15000"/>
            </a:stretch>
          </a:blipFill>
          <a:ln w="88900">
            <a:solidFill>
              <a:srgbClr val="09CDAB"/>
            </a:solidFill>
          </a:ln>
          <a:effectLst>
            <a:outerShdw blurRad="50800" dist="38100" dir="10800000" algn="r"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8602E0C4-EEFE-C762-4DFC-0211600A7A61}"/>
              </a:ext>
            </a:extLst>
          </p:cNvPr>
          <p:cNvSpPr/>
          <p:nvPr/>
        </p:nvSpPr>
        <p:spPr>
          <a:xfrm>
            <a:off x="3311030" y="4964825"/>
            <a:ext cx="1713427" cy="440019"/>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Meetings</a:t>
            </a:r>
          </a:p>
        </p:txBody>
      </p:sp>
      <p:sp>
        <p:nvSpPr>
          <p:cNvPr id="14" name="Rectangle 13">
            <a:extLst>
              <a:ext uri="{FF2B5EF4-FFF2-40B4-BE49-F238E27FC236}">
                <a16:creationId xmlns:a16="http://schemas.microsoft.com/office/drawing/2014/main" id="{FA485AEE-6AD9-B60A-8793-FC9744484838}"/>
              </a:ext>
            </a:extLst>
          </p:cNvPr>
          <p:cNvSpPr/>
          <p:nvPr/>
        </p:nvSpPr>
        <p:spPr>
          <a:xfrm>
            <a:off x="5745825" y="5982124"/>
            <a:ext cx="1004738" cy="440019"/>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2000" b="1"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Emails</a:t>
            </a:r>
          </a:p>
        </p:txBody>
      </p:sp>
      <p:sp>
        <p:nvSpPr>
          <p:cNvPr id="15" name="Rectangle 14">
            <a:extLst>
              <a:ext uri="{FF2B5EF4-FFF2-40B4-BE49-F238E27FC236}">
                <a16:creationId xmlns:a16="http://schemas.microsoft.com/office/drawing/2014/main" id="{BB8106AC-30FE-E1DC-66A8-60DC84489A97}"/>
              </a:ext>
            </a:extLst>
          </p:cNvPr>
          <p:cNvSpPr/>
          <p:nvPr/>
        </p:nvSpPr>
        <p:spPr>
          <a:xfrm>
            <a:off x="7755042" y="5046842"/>
            <a:ext cx="1177528" cy="440019"/>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Internal Articles</a:t>
            </a:r>
          </a:p>
        </p:txBody>
      </p:sp>
      <p:sp>
        <p:nvSpPr>
          <p:cNvPr id="16" name="Rectangle 15">
            <a:extLst>
              <a:ext uri="{FF2B5EF4-FFF2-40B4-BE49-F238E27FC236}">
                <a16:creationId xmlns:a16="http://schemas.microsoft.com/office/drawing/2014/main" id="{3EB90B18-ADD6-4C38-951F-7DBF5F9CDE34}"/>
              </a:ext>
            </a:extLst>
          </p:cNvPr>
          <p:cNvSpPr/>
          <p:nvPr/>
        </p:nvSpPr>
        <p:spPr>
          <a:xfrm>
            <a:off x="9417607" y="5915137"/>
            <a:ext cx="2023444" cy="671078"/>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Videos &amp; Recordings</a:t>
            </a:r>
          </a:p>
        </p:txBody>
      </p:sp>
    </p:spTree>
    <p:extLst>
      <p:ext uri="{BB962C8B-B14F-4D97-AF65-F5344CB8AC3E}">
        <p14:creationId xmlns:p14="http://schemas.microsoft.com/office/powerpoint/2010/main" val="1546505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1AE7CE-48E6-CE0C-14CA-0CF92CCE5FD5}"/>
              </a:ext>
            </a:extLst>
          </p:cNvPr>
          <p:cNvSpPr/>
          <p:nvPr/>
        </p:nvSpPr>
        <p:spPr>
          <a:xfrm flipV="1">
            <a:off x="0" y="-22497"/>
            <a:ext cx="12192000" cy="1780666"/>
          </a:xfrm>
          <a:prstGeom prst="rect">
            <a:avLst/>
          </a:prstGeom>
          <a:solidFill>
            <a:srgbClr val="64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 screen&#10;&#10;Description automatically generated">
            <a:extLst>
              <a:ext uri="{FF2B5EF4-FFF2-40B4-BE49-F238E27FC236}">
                <a16:creationId xmlns:a16="http://schemas.microsoft.com/office/drawing/2014/main" id="{BCF3FFA3-B7CD-0B5A-5D64-50DCAA93DC85}"/>
              </a:ext>
            </a:extLst>
          </p:cNvPr>
          <p:cNvPicPr>
            <a:picLocks noChangeAspect="1"/>
          </p:cNvPicPr>
          <p:nvPr/>
        </p:nvPicPr>
        <p:blipFill rotWithShape="1">
          <a:blip r:embed="rId3">
            <a:extLst>
              <a:ext uri="{28A0092B-C50C-407E-A947-70E740481C1C}">
                <a14:useLocalDpi xmlns:a14="http://schemas.microsoft.com/office/drawing/2010/main" val="0"/>
              </a:ext>
            </a:extLst>
          </a:blip>
          <a:srcRect r="54104" b="70024"/>
          <a:stretch/>
        </p:blipFill>
        <p:spPr>
          <a:xfrm>
            <a:off x="582085" y="48895"/>
            <a:ext cx="8848359" cy="1571233"/>
          </a:xfrm>
          <a:prstGeom prst="rect">
            <a:avLst/>
          </a:prstGeom>
        </p:spPr>
      </p:pic>
      <p:sp>
        <p:nvSpPr>
          <p:cNvPr id="37" name="TextBox 36">
            <a:extLst>
              <a:ext uri="{FF2B5EF4-FFF2-40B4-BE49-F238E27FC236}">
                <a16:creationId xmlns:a16="http://schemas.microsoft.com/office/drawing/2014/main" id="{5C86368E-C50B-5B64-15E3-77EFE0778EC8}"/>
              </a:ext>
            </a:extLst>
          </p:cNvPr>
          <p:cNvSpPr txBox="1"/>
          <p:nvPr/>
        </p:nvSpPr>
        <p:spPr>
          <a:xfrm>
            <a:off x="9378826" y="3655728"/>
            <a:ext cx="2480161" cy="2523768"/>
          </a:xfrm>
          <a:prstGeom prst="rect">
            <a:avLst/>
          </a:prstGeom>
          <a:noFill/>
        </p:spPr>
        <p:txBody>
          <a:bodyPr wrap="square" rtlCol="0">
            <a:spAutoFit/>
          </a:bodyPr>
          <a:lstStyle/>
          <a:p>
            <a:r>
              <a:rPr lang="en-US" sz="1400" b="1" dirty="0">
                <a:latin typeface="Segoe UI" panose="020B0502040204020203" pitchFamily="34" charset="0"/>
                <a:cs typeface="Segoe UI" panose="020B0502040204020203" pitchFamily="34" charset="0"/>
              </a:rPr>
              <a:t>Meetings</a:t>
            </a:r>
            <a:r>
              <a:rPr lang="en-US" sz="1400" b="1" baseline="30000" dirty="0">
                <a:solidFill>
                  <a:schemeClr val="bg1">
                    <a:lumMod val="75000"/>
                  </a:schemeClr>
                </a:solidFill>
                <a:latin typeface="Segoe UI" panose="020B0502040204020203" pitchFamily="34" charset="0"/>
                <a:cs typeface="Segoe UI" panose="020B0502040204020203" pitchFamily="34" charset="0"/>
              </a:rPr>
              <a:t>4</a:t>
            </a:r>
          </a:p>
          <a:p>
            <a:r>
              <a:rPr lang="en-US" sz="1200" dirty="0">
                <a:latin typeface="Segoe UI" panose="020B0502040204020203" pitchFamily="34" charset="0"/>
                <a:cs typeface="Segoe UI" panose="020B0502040204020203" pitchFamily="34" charset="0"/>
              </a:rPr>
              <a:t>The average corporate employee participates in at least eight meetings each week. That number only increases with seniority.</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Further, employees multi-task in at least 41% of meetings and 45% of employees feel overwhelmed by the number of meetings they attend.</a:t>
            </a:r>
          </a:p>
          <a:p>
            <a:r>
              <a:rPr lang="en-US" sz="1200" dirty="0">
                <a:latin typeface="Segoe UI" panose="020B0502040204020203" pitchFamily="34" charset="0"/>
                <a:cs typeface="Segoe UI" panose="020B0502040204020203" pitchFamily="34" charset="0"/>
              </a:rPr>
              <a:t> </a:t>
            </a:r>
          </a:p>
        </p:txBody>
      </p:sp>
      <p:sp>
        <p:nvSpPr>
          <p:cNvPr id="57" name="TextBox 56">
            <a:extLst>
              <a:ext uri="{FF2B5EF4-FFF2-40B4-BE49-F238E27FC236}">
                <a16:creationId xmlns:a16="http://schemas.microsoft.com/office/drawing/2014/main" id="{90041F9B-5EEC-DC6D-39D1-3D9B07129C39}"/>
              </a:ext>
            </a:extLst>
          </p:cNvPr>
          <p:cNvSpPr txBox="1"/>
          <p:nvPr/>
        </p:nvSpPr>
        <p:spPr>
          <a:xfrm>
            <a:off x="4649134" y="5514364"/>
            <a:ext cx="2430881" cy="1046440"/>
          </a:xfrm>
          <a:prstGeom prst="rect">
            <a:avLst/>
          </a:prstGeom>
          <a:noFill/>
        </p:spPr>
        <p:txBody>
          <a:bodyPr wrap="square" rtlCol="0">
            <a:spAutoFit/>
          </a:bodyPr>
          <a:lstStyle/>
          <a:p>
            <a:r>
              <a:rPr lang="en-US" sz="1400" b="1" dirty="0">
                <a:latin typeface="Segoe UI" panose="020B0502040204020203" pitchFamily="34" charset="0"/>
                <a:cs typeface="Segoe UI" panose="020B0502040204020203" pitchFamily="34" charset="0"/>
              </a:rPr>
              <a:t>Email Overload</a:t>
            </a:r>
            <a:r>
              <a:rPr lang="en-US" sz="1400" b="1" baseline="30000" dirty="0">
                <a:solidFill>
                  <a:schemeClr val="bg1">
                    <a:lumMod val="75000"/>
                  </a:schemeClr>
                </a:solidFill>
                <a:latin typeface="Segoe UI" panose="020B0502040204020203" pitchFamily="34" charset="0"/>
                <a:cs typeface="Segoe UI" panose="020B0502040204020203" pitchFamily="34" charset="0"/>
              </a:rPr>
              <a:t>1</a:t>
            </a:r>
          </a:p>
          <a:p>
            <a:r>
              <a:rPr lang="en-US" sz="1200" dirty="0">
                <a:latin typeface="Segoe UI" panose="020B0502040204020203" pitchFamily="34" charset="0"/>
                <a:cs typeface="Segoe UI" panose="020B0502040204020203" pitchFamily="34" charset="0"/>
              </a:rPr>
              <a:t>The average professional receives 120 emails each day and it takes them 13 hours a week to read and reply to them. </a:t>
            </a:r>
          </a:p>
        </p:txBody>
      </p:sp>
      <p:sp>
        <p:nvSpPr>
          <p:cNvPr id="89" name="TextBox 88">
            <a:extLst>
              <a:ext uri="{FF2B5EF4-FFF2-40B4-BE49-F238E27FC236}">
                <a16:creationId xmlns:a16="http://schemas.microsoft.com/office/drawing/2014/main" id="{86B78953-1701-9D83-7464-53BB4658CBCD}"/>
              </a:ext>
            </a:extLst>
          </p:cNvPr>
          <p:cNvSpPr txBox="1"/>
          <p:nvPr/>
        </p:nvSpPr>
        <p:spPr>
          <a:xfrm>
            <a:off x="2224738" y="3584393"/>
            <a:ext cx="2378829" cy="2954655"/>
          </a:xfrm>
          <a:prstGeom prst="rect">
            <a:avLst/>
          </a:prstGeom>
          <a:noFill/>
        </p:spPr>
        <p:txBody>
          <a:bodyPr wrap="square" rtlCol="0">
            <a:spAutoFit/>
          </a:bodyPr>
          <a:lstStyle/>
          <a:p>
            <a:r>
              <a:rPr lang="en-US" sz="1400" b="1" dirty="0">
                <a:latin typeface="Segoe UI" panose="020B0502040204020203" pitchFamily="34" charset="0"/>
                <a:cs typeface="Segoe UI" panose="020B0502040204020203" pitchFamily="34" charset="0"/>
              </a:rPr>
              <a:t>Attention Span</a:t>
            </a:r>
          </a:p>
          <a:p>
            <a:r>
              <a:rPr lang="en-US" sz="1200" dirty="0">
                <a:latin typeface="Segoe UI" panose="020B0502040204020203" pitchFamily="34" charset="0"/>
                <a:cs typeface="Segoe UI" panose="020B0502040204020203" pitchFamily="34" charset="0"/>
              </a:rPr>
              <a:t>In </a:t>
            </a:r>
            <a:r>
              <a:rPr lang="en-US" sz="1200" i="1" dirty="0">
                <a:latin typeface="Segoe UI" panose="020B0502040204020203" pitchFamily="34" charset="0"/>
                <a:cs typeface="Segoe UI" panose="020B0502040204020203" pitchFamily="34" charset="0"/>
              </a:rPr>
              <a:t>Attention Span: A Groundbreaking Way to Restore Balance, Happiness and Productivity</a:t>
            </a:r>
            <a:r>
              <a:rPr lang="en-US" sz="1200" dirty="0">
                <a:latin typeface="Segoe UI" panose="020B0502040204020203" pitchFamily="34" charset="0"/>
                <a:cs typeface="Segoe UI" panose="020B0502040204020203" pitchFamily="34" charset="0"/>
              </a:rPr>
              <a:t>, Dr. Gloria Mark explains that attention spans are shorter. Her research shows the average attention on a screen declined from 2.5 minutes in 2004 to only 47 seconds today.</a:t>
            </a:r>
          </a:p>
          <a:p>
            <a:r>
              <a:rPr lang="en-US" sz="400" dirty="0">
                <a:latin typeface="Segoe UI" panose="020B0502040204020203" pitchFamily="34" charset="0"/>
                <a:cs typeface="Segoe UI" panose="020B0502040204020203" pitchFamily="34" charset="0"/>
              </a:rPr>
              <a:t>  </a:t>
            </a:r>
          </a:p>
          <a:p>
            <a:pPr lvl="1"/>
            <a:r>
              <a:rPr lang="en-US" sz="1200" dirty="0">
                <a:latin typeface="Segoe UI" panose="020B0502040204020203" pitchFamily="34" charset="0"/>
                <a:cs typeface="Segoe UI" panose="020B0502040204020203" pitchFamily="34" charset="0"/>
              </a:rPr>
              <a:t>Additionally, she found that when people do lose focus on a work task, it </a:t>
            </a:r>
          </a:p>
          <a:p>
            <a:r>
              <a:rPr lang="en-US" sz="1200" dirty="0">
                <a:latin typeface="Segoe UI" panose="020B0502040204020203" pitchFamily="34" charset="0"/>
                <a:cs typeface="Segoe UI" panose="020B0502040204020203" pitchFamily="34" charset="0"/>
              </a:rPr>
              <a:t>takes them 25 minutes to refocus. </a:t>
            </a:r>
          </a:p>
        </p:txBody>
      </p:sp>
      <p:sp>
        <p:nvSpPr>
          <p:cNvPr id="92" name="TextBox 91">
            <a:extLst>
              <a:ext uri="{FF2B5EF4-FFF2-40B4-BE49-F238E27FC236}">
                <a16:creationId xmlns:a16="http://schemas.microsoft.com/office/drawing/2014/main" id="{1583E127-365E-C86E-8110-8F310B764FCE}"/>
              </a:ext>
            </a:extLst>
          </p:cNvPr>
          <p:cNvSpPr txBox="1"/>
          <p:nvPr/>
        </p:nvSpPr>
        <p:spPr>
          <a:xfrm>
            <a:off x="96581" y="3142919"/>
            <a:ext cx="6705421"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People are busy &amp; there are plenty of distractions</a:t>
            </a:r>
          </a:p>
        </p:txBody>
      </p:sp>
      <p:sp>
        <p:nvSpPr>
          <p:cNvPr id="98" name="TextBox 97">
            <a:extLst>
              <a:ext uri="{FF2B5EF4-FFF2-40B4-BE49-F238E27FC236}">
                <a16:creationId xmlns:a16="http://schemas.microsoft.com/office/drawing/2014/main" id="{BA3A793A-14BE-9DD0-CB05-79778B1ABA2E}"/>
              </a:ext>
            </a:extLst>
          </p:cNvPr>
          <p:cNvSpPr txBox="1"/>
          <p:nvPr/>
        </p:nvSpPr>
        <p:spPr>
          <a:xfrm>
            <a:off x="4663570" y="3928381"/>
            <a:ext cx="2488939" cy="1569660"/>
          </a:xfrm>
          <a:prstGeom prst="rect">
            <a:avLst/>
          </a:prstGeom>
          <a:noFill/>
        </p:spPr>
        <p:txBody>
          <a:bodyPr wrap="square" rtlCol="0">
            <a:spAutoFit/>
          </a:bodyPr>
          <a:lstStyle>
            <a:defPPr>
              <a:defRPr lang="en-US"/>
            </a:defPPr>
            <a:lvl1pPr>
              <a:defRPr sz="1200">
                <a:solidFill>
                  <a:schemeClr val="bg1"/>
                </a:solidFill>
              </a:defRPr>
            </a:lvl1pPr>
          </a:lstStyle>
          <a:p>
            <a:pPr lvl="2"/>
            <a:r>
              <a:rPr lang="en-US" sz="1200" dirty="0">
                <a:solidFill>
                  <a:schemeClr val="tx1"/>
                </a:solidFill>
                <a:latin typeface="Segoe UI" panose="020B0502040204020203" pitchFamily="34" charset="0"/>
                <a:cs typeface="Segoe UI" panose="020B0502040204020203" pitchFamily="34" charset="0"/>
              </a:rPr>
              <a:t>Nearly half of workers report context switching is a drain on their</a:t>
            </a:r>
          </a:p>
          <a:p>
            <a:r>
              <a:rPr lang="en-US" dirty="0">
                <a:solidFill>
                  <a:schemeClr val="tx1"/>
                </a:solidFill>
                <a:latin typeface="Segoe UI" panose="020B0502040204020203" pitchFamily="34" charset="0"/>
                <a:cs typeface="Segoe UI" panose="020B0502040204020203" pitchFamily="34" charset="0"/>
              </a:rPr>
              <a:t>productivity. It may have the biggest impact when switching between tasks or topics multiple times a day.</a:t>
            </a:r>
          </a:p>
        </p:txBody>
      </p:sp>
      <p:sp>
        <p:nvSpPr>
          <p:cNvPr id="2" name="TextBox 1">
            <a:extLst>
              <a:ext uri="{FF2B5EF4-FFF2-40B4-BE49-F238E27FC236}">
                <a16:creationId xmlns:a16="http://schemas.microsoft.com/office/drawing/2014/main" id="{2BAE73B8-02A6-AA1E-8B88-A5794A0A5814}"/>
              </a:ext>
            </a:extLst>
          </p:cNvPr>
          <p:cNvSpPr txBox="1"/>
          <p:nvPr/>
        </p:nvSpPr>
        <p:spPr>
          <a:xfrm>
            <a:off x="1728866" y="440900"/>
            <a:ext cx="5980756" cy="523220"/>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We recognize there are many challenges</a:t>
            </a:r>
          </a:p>
          <a:p>
            <a:endParaRPr lang="en-US" sz="400" dirty="0">
              <a:latin typeface="Segoe UI" panose="020B0502040204020203" pitchFamily="34" charset="0"/>
              <a:cs typeface="Segoe UI" panose="020B0502040204020203" pitchFamily="34" charset="0"/>
            </a:endParaRPr>
          </a:p>
        </p:txBody>
      </p:sp>
      <p:pic>
        <p:nvPicPr>
          <p:cNvPr id="7" name="Picture 6" descr="A collage of people yelling into megaphone&#10;&#10;Description automatically generated">
            <a:extLst>
              <a:ext uri="{FF2B5EF4-FFF2-40B4-BE49-F238E27FC236}">
                <a16:creationId xmlns:a16="http://schemas.microsoft.com/office/drawing/2014/main" id="{E1EE4070-DD4F-2CF4-D2C9-466531C9D85C}"/>
              </a:ext>
            </a:extLst>
          </p:cNvPr>
          <p:cNvPicPr>
            <a:picLocks noChangeAspect="1"/>
          </p:cNvPicPr>
          <p:nvPr/>
        </p:nvPicPr>
        <p:blipFill rotWithShape="1">
          <a:blip r:embed="rId4">
            <a:extLst>
              <a:ext uri="{28A0092B-C50C-407E-A947-70E740481C1C}">
                <a14:useLocalDpi xmlns:a14="http://schemas.microsoft.com/office/drawing/2010/main" val="0"/>
              </a:ext>
            </a:extLst>
          </a:blip>
          <a:srcRect l="47365" t="1538" b="53972"/>
          <a:stretch/>
        </p:blipFill>
        <p:spPr>
          <a:xfrm flipH="1">
            <a:off x="8573488" y="22237"/>
            <a:ext cx="2892308" cy="1833644"/>
          </a:xfrm>
          <a:prstGeom prst="rect">
            <a:avLst/>
          </a:prstGeom>
        </p:spPr>
      </p:pic>
      <p:sp>
        <p:nvSpPr>
          <p:cNvPr id="20" name="TextBox 19">
            <a:extLst>
              <a:ext uri="{FF2B5EF4-FFF2-40B4-BE49-F238E27FC236}">
                <a16:creationId xmlns:a16="http://schemas.microsoft.com/office/drawing/2014/main" id="{113C9D8C-15DE-21A0-A5F4-8B18DBD8C66A}"/>
              </a:ext>
            </a:extLst>
          </p:cNvPr>
          <p:cNvSpPr txBox="1"/>
          <p:nvPr/>
        </p:nvSpPr>
        <p:spPr>
          <a:xfrm>
            <a:off x="4689217" y="3701556"/>
            <a:ext cx="2230314" cy="307777"/>
          </a:xfrm>
          <a:prstGeom prst="rect">
            <a:avLst/>
          </a:prstGeom>
          <a:noFill/>
        </p:spPr>
        <p:txBody>
          <a:bodyPr wrap="square" rtlCol="0">
            <a:spAutoFit/>
          </a:bodyPr>
          <a:lstStyle/>
          <a:p>
            <a:r>
              <a:rPr lang="en-US" sz="1400" b="1" dirty="0">
                <a:latin typeface="Segoe UI" panose="020B0502040204020203" pitchFamily="34" charset="0"/>
                <a:cs typeface="Segoe UI" panose="020B0502040204020203" pitchFamily="34" charset="0"/>
              </a:rPr>
              <a:t>Context Switching</a:t>
            </a:r>
            <a:r>
              <a:rPr lang="en-US" sz="1400" b="1" baseline="30000" dirty="0">
                <a:solidFill>
                  <a:schemeClr val="bg1">
                    <a:lumMod val="75000"/>
                  </a:schemeClr>
                </a:solidFill>
                <a:latin typeface="Segoe UI" panose="020B0502040204020203" pitchFamily="34" charset="0"/>
                <a:cs typeface="Segoe UI" panose="020B0502040204020203" pitchFamily="34" charset="0"/>
              </a:rPr>
              <a:t>3</a:t>
            </a:r>
          </a:p>
        </p:txBody>
      </p:sp>
      <p:sp>
        <p:nvSpPr>
          <p:cNvPr id="22" name="TextBox 21">
            <a:extLst>
              <a:ext uri="{FF2B5EF4-FFF2-40B4-BE49-F238E27FC236}">
                <a16:creationId xmlns:a16="http://schemas.microsoft.com/office/drawing/2014/main" id="{630FE20C-0868-974F-9DED-05294DC00073}"/>
              </a:ext>
            </a:extLst>
          </p:cNvPr>
          <p:cNvSpPr txBox="1"/>
          <p:nvPr/>
        </p:nvSpPr>
        <p:spPr>
          <a:xfrm>
            <a:off x="96581" y="2337867"/>
            <a:ext cx="5971807" cy="800219"/>
          </a:xfrm>
          <a:prstGeom prst="rect">
            <a:avLst/>
          </a:prstGeom>
          <a:noFill/>
        </p:spPr>
        <p:txBody>
          <a:bodyPr wrap="square" rtlCol="0">
            <a:spAutoFit/>
          </a:bodyPr>
          <a:lstStyle/>
          <a:p>
            <a:pPr marL="228600" indent="-228600">
              <a:spcAft>
                <a:spcPts val="600"/>
              </a:spcAft>
              <a:buFont typeface="+mj-lt"/>
              <a:buAutoNum type="arabicPeriod"/>
            </a:pPr>
            <a:r>
              <a:rPr lang="en-US" sz="1200" dirty="0">
                <a:latin typeface="Segoe UI" panose="020B0502040204020203" pitchFamily="34" charset="0"/>
                <a:cs typeface="Segoe UI" panose="020B0502040204020203" pitchFamily="34" charset="0"/>
              </a:rPr>
              <a:t>It is hard to explain complex subjects concisely and in an easy-to-understand way.</a:t>
            </a:r>
          </a:p>
          <a:p>
            <a:pPr marL="228600" indent="-228600">
              <a:spcAft>
                <a:spcPts val="600"/>
              </a:spcAft>
              <a:buFont typeface="+mj-lt"/>
              <a:buAutoNum type="arabicPeriod"/>
            </a:pPr>
            <a:r>
              <a:rPr lang="en-US" sz="1200" dirty="0">
                <a:latin typeface="Segoe UI" panose="020B0502040204020203" pitchFamily="34" charset="0"/>
                <a:cs typeface="Segoe UI" panose="020B0502040204020203" pitchFamily="34" charset="0"/>
              </a:rPr>
              <a:t>We forget to connect the ‘what’s in it for me’ for those consuming the message. </a:t>
            </a:r>
          </a:p>
          <a:p>
            <a:pPr marL="228600" indent="-228600">
              <a:spcAft>
                <a:spcPts val="600"/>
              </a:spcAft>
              <a:buFont typeface="+mj-lt"/>
              <a:buAutoNum type="arabicPeriod"/>
            </a:pPr>
            <a:r>
              <a:rPr lang="en-US" sz="1200" dirty="0">
                <a:latin typeface="Segoe UI" panose="020B0502040204020203" pitchFamily="34" charset="0"/>
                <a:cs typeface="Segoe UI" panose="020B0502040204020203" pitchFamily="34" charset="0"/>
              </a:rPr>
              <a:t>Words mean different things to different people with diverse experience.</a:t>
            </a:r>
          </a:p>
        </p:txBody>
      </p:sp>
      <p:sp>
        <p:nvSpPr>
          <p:cNvPr id="29" name="TextBox 28">
            <a:extLst>
              <a:ext uri="{FF2B5EF4-FFF2-40B4-BE49-F238E27FC236}">
                <a16:creationId xmlns:a16="http://schemas.microsoft.com/office/drawing/2014/main" id="{29A97925-57C6-9456-CFBC-BF9911298E02}"/>
              </a:ext>
            </a:extLst>
          </p:cNvPr>
          <p:cNvSpPr txBox="1"/>
          <p:nvPr/>
        </p:nvSpPr>
        <p:spPr>
          <a:xfrm>
            <a:off x="96581" y="1909085"/>
            <a:ext cx="5715665"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Crafting the right message is not easy</a:t>
            </a:r>
          </a:p>
        </p:txBody>
      </p:sp>
      <p:sp>
        <p:nvSpPr>
          <p:cNvPr id="30" name="TextBox 29">
            <a:extLst>
              <a:ext uri="{FF2B5EF4-FFF2-40B4-BE49-F238E27FC236}">
                <a16:creationId xmlns:a16="http://schemas.microsoft.com/office/drawing/2014/main" id="{41CB72E0-CE0F-EB52-A21B-B6508913A4BA}"/>
              </a:ext>
            </a:extLst>
          </p:cNvPr>
          <p:cNvSpPr txBox="1"/>
          <p:nvPr/>
        </p:nvSpPr>
        <p:spPr>
          <a:xfrm>
            <a:off x="6025549" y="1901610"/>
            <a:ext cx="5715665"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Finding information can be time consuming  </a:t>
            </a:r>
          </a:p>
        </p:txBody>
      </p:sp>
      <p:cxnSp>
        <p:nvCxnSpPr>
          <p:cNvPr id="33" name="Straight Connector 32">
            <a:extLst>
              <a:ext uri="{FF2B5EF4-FFF2-40B4-BE49-F238E27FC236}">
                <a16:creationId xmlns:a16="http://schemas.microsoft.com/office/drawing/2014/main" id="{F624C71D-EC4B-7A03-A206-9BBF9AB16704}"/>
              </a:ext>
            </a:extLst>
          </p:cNvPr>
          <p:cNvCxnSpPr>
            <a:cxnSpLocks/>
          </p:cNvCxnSpPr>
          <p:nvPr/>
        </p:nvCxnSpPr>
        <p:spPr>
          <a:xfrm>
            <a:off x="6308438" y="3364312"/>
            <a:ext cx="5486400"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9ABF0F-EBD4-886F-4985-CF7338E4CA75}"/>
              </a:ext>
            </a:extLst>
          </p:cNvPr>
          <p:cNvSpPr txBox="1"/>
          <p:nvPr/>
        </p:nvSpPr>
        <p:spPr>
          <a:xfrm>
            <a:off x="6042434" y="2305567"/>
            <a:ext cx="5971807" cy="723275"/>
          </a:xfrm>
          <a:prstGeom prst="rect">
            <a:avLst/>
          </a:prstGeom>
          <a:noFill/>
        </p:spPr>
        <p:txBody>
          <a:bodyPr wrap="square" rtlCol="0">
            <a:spAutoFit/>
          </a:bodyPr>
          <a:lstStyle/>
          <a:p>
            <a:pPr marL="228600" indent="-228600">
              <a:spcAft>
                <a:spcPts val="600"/>
              </a:spcAft>
              <a:buFont typeface="+mj-lt"/>
              <a:buAutoNum type="arabicPeriod"/>
            </a:pPr>
            <a:r>
              <a:rPr lang="en-US" sz="1200" dirty="0">
                <a:latin typeface="Segoe UI" panose="020B0502040204020203" pitchFamily="34" charset="0"/>
                <a:cs typeface="Segoe UI" panose="020B0502040204020203" pitchFamily="34" charset="0"/>
              </a:rPr>
              <a:t>Multiple communication methods are great for connecting with different stakeholders, but it can make searching for information tedious.</a:t>
            </a:r>
          </a:p>
          <a:p>
            <a:pPr marL="228600" indent="-228600">
              <a:spcAft>
                <a:spcPts val="600"/>
              </a:spcAft>
              <a:buFont typeface="+mj-lt"/>
              <a:buAutoNum type="arabicPeriod"/>
            </a:pPr>
            <a:r>
              <a:rPr lang="en-US" sz="1200" dirty="0">
                <a:latin typeface="Segoe UI" panose="020B0502040204020203" pitchFamily="34" charset="0"/>
                <a:cs typeface="Segoe UI" panose="020B0502040204020203" pitchFamily="34" charset="0"/>
              </a:rPr>
              <a:t>The quality of the search functionality is highly dependent upon the channel used. </a:t>
            </a:r>
          </a:p>
        </p:txBody>
      </p:sp>
      <p:pic>
        <p:nvPicPr>
          <p:cNvPr id="38" name="Picture 37">
            <a:extLst>
              <a:ext uri="{FF2B5EF4-FFF2-40B4-BE49-F238E27FC236}">
                <a16:creationId xmlns:a16="http://schemas.microsoft.com/office/drawing/2014/main" id="{9175CE76-BC29-414C-50B8-016CC58DEF4E}"/>
              </a:ext>
            </a:extLst>
          </p:cNvPr>
          <p:cNvPicPr>
            <a:picLocks noChangeAspect="1"/>
          </p:cNvPicPr>
          <p:nvPr/>
        </p:nvPicPr>
        <p:blipFill>
          <a:blip r:embed="rId5"/>
          <a:stretch>
            <a:fillRect/>
          </a:stretch>
        </p:blipFill>
        <p:spPr>
          <a:xfrm>
            <a:off x="243366" y="3662162"/>
            <a:ext cx="1837552" cy="2815331"/>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C347C3F4-1E02-7F17-44D5-7965F49F8518}"/>
              </a:ext>
            </a:extLst>
          </p:cNvPr>
          <p:cNvPicPr>
            <a:picLocks noChangeAspect="1"/>
          </p:cNvPicPr>
          <p:nvPr/>
        </p:nvPicPr>
        <p:blipFill rotWithShape="1">
          <a:blip r:embed="rId6"/>
          <a:srcRect t="11284"/>
          <a:stretch/>
        </p:blipFill>
        <p:spPr>
          <a:xfrm>
            <a:off x="7212512" y="3699783"/>
            <a:ext cx="2023558" cy="2777710"/>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F94A88F3-DEEB-B5F5-507D-05538487F5F5}"/>
              </a:ext>
            </a:extLst>
          </p:cNvPr>
          <p:cNvPicPr>
            <a:picLocks noChangeAspect="1"/>
          </p:cNvPicPr>
          <p:nvPr/>
        </p:nvPicPr>
        <p:blipFill>
          <a:blip r:embed="rId7"/>
          <a:stretch>
            <a:fillRect/>
          </a:stretch>
        </p:blipFill>
        <p:spPr>
          <a:xfrm>
            <a:off x="2194791" y="5525306"/>
            <a:ext cx="592259" cy="592259"/>
          </a:xfrm>
          <a:prstGeom prst="rect">
            <a:avLst/>
          </a:prstGeom>
        </p:spPr>
      </p:pic>
      <p:pic>
        <p:nvPicPr>
          <p:cNvPr id="51" name="Picture 50">
            <a:extLst>
              <a:ext uri="{FF2B5EF4-FFF2-40B4-BE49-F238E27FC236}">
                <a16:creationId xmlns:a16="http://schemas.microsoft.com/office/drawing/2014/main" id="{CE7D9FF7-B7E3-9960-B8BC-956C67A2EB1A}"/>
              </a:ext>
            </a:extLst>
          </p:cNvPr>
          <p:cNvPicPr>
            <a:picLocks noChangeAspect="1"/>
          </p:cNvPicPr>
          <p:nvPr/>
        </p:nvPicPr>
        <p:blipFill rotWithShape="1">
          <a:blip r:embed="rId8"/>
          <a:srcRect b="41522"/>
          <a:stretch/>
        </p:blipFill>
        <p:spPr>
          <a:xfrm>
            <a:off x="4540702" y="3956246"/>
            <a:ext cx="1278071" cy="700626"/>
          </a:xfrm>
          <a:prstGeom prst="rect">
            <a:avLst/>
          </a:prstGeom>
        </p:spPr>
      </p:pic>
    </p:spTree>
    <p:extLst>
      <p:ext uri="{BB962C8B-B14F-4D97-AF65-F5344CB8AC3E}">
        <p14:creationId xmlns:p14="http://schemas.microsoft.com/office/powerpoint/2010/main" val="3255015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Landor TRANE (per guidelines)">
      <a:dk1>
        <a:srgbClr val="000000"/>
      </a:dk1>
      <a:lt1>
        <a:srgbClr val="FFFFFF"/>
      </a:lt1>
      <a:dk2>
        <a:srgbClr val="6400FF"/>
      </a:dk2>
      <a:lt2>
        <a:srgbClr val="BFBFBF"/>
      </a:lt2>
      <a:accent1>
        <a:srgbClr val="0000FF"/>
      </a:accent1>
      <a:accent2>
        <a:srgbClr val="0AD2AF"/>
      </a:accent2>
      <a:accent3>
        <a:srgbClr val="50F0EB"/>
      </a:accent3>
      <a:accent4>
        <a:srgbClr val="FFCD00"/>
      </a:accent4>
      <a:accent5>
        <a:srgbClr val="FF8C00"/>
      </a:accent5>
      <a:accent6>
        <a:srgbClr val="63636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Landor TRANE (per guidelines)">
      <a:dk1>
        <a:srgbClr val="000000"/>
      </a:dk1>
      <a:lt1>
        <a:srgbClr val="FFFFFF"/>
      </a:lt1>
      <a:dk2>
        <a:srgbClr val="6400FF"/>
      </a:dk2>
      <a:lt2>
        <a:srgbClr val="BFBFBF"/>
      </a:lt2>
      <a:accent1>
        <a:srgbClr val="0000FF"/>
      </a:accent1>
      <a:accent2>
        <a:srgbClr val="0AD2AF"/>
      </a:accent2>
      <a:accent3>
        <a:srgbClr val="50F0EB"/>
      </a:accent3>
      <a:accent4>
        <a:srgbClr val="FFCD00"/>
      </a:accent4>
      <a:accent5>
        <a:srgbClr val="FF8C00"/>
      </a:accent5>
      <a:accent6>
        <a:srgbClr val="63636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2_Office Theme">
  <a:themeElements>
    <a:clrScheme name="Landor TRANE (per guidelines)">
      <a:dk1>
        <a:srgbClr val="000000"/>
      </a:dk1>
      <a:lt1>
        <a:srgbClr val="FFFFFF"/>
      </a:lt1>
      <a:dk2>
        <a:srgbClr val="6400FF"/>
      </a:dk2>
      <a:lt2>
        <a:srgbClr val="BFBFBF"/>
      </a:lt2>
      <a:accent1>
        <a:srgbClr val="0000FF"/>
      </a:accent1>
      <a:accent2>
        <a:srgbClr val="0AD2AF"/>
      </a:accent2>
      <a:accent3>
        <a:srgbClr val="50F0EB"/>
      </a:accent3>
      <a:accent4>
        <a:srgbClr val="FFCD00"/>
      </a:accent4>
      <a:accent5>
        <a:srgbClr val="FF8C00"/>
      </a:accent5>
      <a:accent6>
        <a:srgbClr val="63636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ND-DTP_Color">
    <a:dk1>
      <a:srgbClr val="000000"/>
    </a:dk1>
    <a:lt1>
      <a:srgbClr val="FFFFFF"/>
    </a:lt1>
    <a:dk2>
      <a:srgbClr val="82B5CA"/>
    </a:dk2>
    <a:lt2>
      <a:srgbClr val="3F5F1F"/>
    </a:lt2>
    <a:accent1>
      <a:srgbClr val="EE2D23"/>
    </a:accent1>
    <a:accent2>
      <a:srgbClr val="FEC024"/>
    </a:accent2>
    <a:accent3>
      <a:srgbClr val="005293"/>
    </a:accent3>
    <a:accent4>
      <a:srgbClr val="669933"/>
    </a:accent4>
    <a:accent5>
      <a:srgbClr val="3F5F1F"/>
    </a:accent5>
    <a:accent6>
      <a:srgbClr val="82B5CA"/>
    </a:accent6>
    <a:hlink>
      <a:srgbClr val="005293"/>
    </a:hlink>
    <a:folHlink>
      <a:srgbClr val="66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270758B6C48F499ABFC26FE4F839FB" ma:contentTypeVersion="17" ma:contentTypeDescription="Create a new document." ma:contentTypeScope="" ma:versionID="1efd78f39fd74709f15b4f8f0a23ef0e">
  <xsd:schema xmlns:xsd="http://www.w3.org/2001/XMLSchema" xmlns:xs="http://www.w3.org/2001/XMLSchema" xmlns:p="http://schemas.microsoft.com/office/2006/metadata/properties" xmlns:ns2="d885a5b7-4d4a-4507-8f81-cb06bfea87d5" xmlns:ns3="8af18541-edbb-44ab-8430-0b015f7258d2" targetNamespace="http://schemas.microsoft.com/office/2006/metadata/properties" ma:root="true" ma:fieldsID="b21a5a58ef91c1ce5f86dd97cdda03cd" ns2:_="" ns3:_="">
    <xsd:import namespace="d885a5b7-4d4a-4507-8f81-cb06bfea87d5"/>
    <xsd:import namespace="8af18541-edbb-44ab-8430-0b015f7258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5a5b7-4d4a-4507-8f81-cb06bfea87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5046eb-df8b-41a1-9b00-7e1e926752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f18541-edbb-44ab-8430-0b015f7258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57a06ac-92b8-4ad1-876b-90eaec3597d0}" ma:internalName="TaxCatchAll" ma:showField="CatchAllData" ma:web="8af18541-edbb-44ab-8430-0b015f7258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83F1BF-D9D0-4E88-8429-DC82FBECF9D0}">
  <ds:schemaRefs>
    <ds:schemaRef ds:uri="http://schemas.microsoft.com/sharepoint/v3/contenttype/forms"/>
  </ds:schemaRefs>
</ds:datastoreItem>
</file>

<file path=customXml/itemProps2.xml><?xml version="1.0" encoding="utf-8"?>
<ds:datastoreItem xmlns:ds="http://schemas.openxmlformats.org/officeDocument/2006/customXml" ds:itemID="{F03ECB3E-4443-43B5-9F21-9C6CAC8BA6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85a5b7-4d4a-4507-8f81-cb06bfea87d5"/>
    <ds:schemaRef ds:uri="8af18541-edbb-44ab-8430-0b015f7258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2398</TotalTime>
  <Words>1451</Words>
  <Application>Microsoft Office PowerPoint</Application>
  <PresentationFormat>Widescreen</PresentationFormat>
  <Paragraphs>188</Paragraphs>
  <Slides>14</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Calibri</vt:lpstr>
      <vt:lpstr>Calibri Light</vt:lpstr>
      <vt:lpstr>Congenial</vt:lpstr>
      <vt:lpstr>Courier New</vt:lpstr>
      <vt:lpstr>Segoe UI</vt:lpstr>
      <vt:lpstr>Segoe UI Semibold</vt:lpstr>
      <vt:lpstr>Wingdings</vt:lpstr>
      <vt:lpstr>Office Theme</vt:lpstr>
      <vt:lpstr>10_Office Theme</vt:lpstr>
      <vt:lpstr>11_Office Theme</vt:lpstr>
      <vt:lpstr>12_Office Theme</vt:lpstr>
      <vt:lpstr>Welcome</vt:lpstr>
      <vt:lpstr>PowerPoint Presentation</vt:lpstr>
      <vt:lpstr>PowerPoint Presentation</vt:lpstr>
      <vt:lpstr>PowerPoint Presentation</vt:lpstr>
      <vt:lpstr>Trane Technologies is positioned to  meet global challenges by addressing</vt:lpstr>
      <vt:lpstr>PowerPoint Presentation</vt:lpstr>
      <vt:lpstr>PowerPoint Presentation</vt:lpstr>
      <vt:lpstr>PowerPoint Presentation</vt:lpstr>
      <vt:lpstr>PowerPoint Presentation</vt:lpstr>
      <vt:lpstr>PowerPoint Presentation</vt:lpstr>
      <vt:lpstr>Appendix</vt:lpstr>
      <vt:lpstr>PowerPoint Presentation</vt:lpstr>
      <vt:lpstr>Foundationally Positioned to  Address Global Challenges</vt:lpstr>
      <vt:lpstr>PowerPoint Presentation</vt:lpstr>
    </vt:vector>
  </TitlesOfParts>
  <Company>Trane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Carlson, Christin</dc:creator>
  <cp:lastModifiedBy>Bonar, Barry</cp:lastModifiedBy>
  <cp:revision>3</cp:revision>
  <dcterms:created xsi:type="dcterms:W3CDTF">2023-09-21T18:00:46Z</dcterms:created>
  <dcterms:modified xsi:type="dcterms:W3CDTF">2023-09-26T07:35:59Z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2b2348-a379-47d7-bf25-1402d7b08038_Enabled">
    <vt:lpwstr>true</vt:lpwstr>
  </property>
  <property fmtid="{D5CDD505-2E9C-101B-9397-08002B2CF9AE}" pid="3" name="MSIP_Label_162b2348-a379-47d7-bf25-1402d7b08038_SetDate">
    <vt:lpwstr>2023-09-21T22:20:55Z</vt:lpwstr>
  </property>
  <property fmtid="{D5CDD505-2E9C-101B-9397-08002B2CF9AE}" pid="4" name="MSIP_Label_162b2348-a379-47d7-bf25-1402d7b08038_Method">
    <vt:lpwstr>Standard</vt:lpwstr>
  </property>
  <property fmtid="{D5CDD505-2E9C-101B-9397-08002B2CF9AE}" pid="5" name="MSIP_Label_162b2348-a379-47d7-bf25-1402d7b08038_Name">
    <vt:lpwstr>Business</vt:lpwstr>
  </property>
  <property fmtid="{D5CDD505-2E9C-101B-9397-08002B2CF9AE}" pid="6" name="MSIP_Label_162b2348-a379-47d7-bf25-1402d7b08038_SiteId">
    <vt:lpwstr>abf9983b-ca77-4f20-9633-ca9c5a847041</vt:lpwstr>
  </property>
  <property fmtid="{D5CDD505-2E9C-101B-9397-08002B2CF9AE}" pid="7" name="MSIP_Label_162b2348-a379-47d7-bf25-1402d7b08038_ActionId">
    <vt:lpwstr>2452e42e-97cb-487e-b2c2-6f88da6fdc11</vt:lpwstr>
  </property>
  <property fmtid="{D5CDD505-2E9C-101B-9397-08002B2CF9AE}" pid="8" name="MSIP_Label_162b2348-a379-47d7-bf25-1402d7b08038_ContentBits">
    <vt:lpwstr>0</vt:lpwstr>
  </property>
</Properties>
</file>