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733" r:id="rId6"/>
    <p:sldMasterId id="2147483746" r:id="rId7"/>
    <p:sldMasterId id="2147483758" r:id="rId8"/>
    <p:sldMasterId id="2147483771" r:id="rId9"/>
  </p:sldMasterIdLst>
  <p:notesMasterIdLst>
    <p:notesMasterId r:id="rId11"/>
  </p:notesMasterIdLst>
  <p:handoutMasterIdLst>
    <p:handoutMasterId r:id="rId12"/>
  </p:handoutMasterIdLst>
  <p:sldIdLst>
    <p:sldId id="349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BFC"/>
    <a:srgbClr val="F0F2F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28153D-784B-4681-A67E-285165F89018}" v="6" dt="2024-04-18T09:32:28.9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18" autoAdjust="0"/>
    <p:restoredTop sz="91103" autoAdjust="0"/>
  </p:normalViewPr>
  <p:slideViewPr>
    <p:cSldViewPr snapToGrid="0" showGuides="1">
      <p:cViewPr varScale="1">
        <p:scale>
          <a:sx n="104" d="100"/>
          <a:sy n="104" d="100"/>
        </p:scale>
        <p:origin x="528" y="96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amh Coleman" userId="abd022c1-ea40-4dfd-915f-6d1b1417fa97" providerId="ADAL" clId="{B928153D-784B-4681-A67E-285165F89018}"/>
    <pc:docChg chg="custSel modSld">
      <pc:chgData name="Niamh Coleman" userId="abd022c1-ea40-4dfd-915f-6d1b1417fa97" providerId="ADAL" clId="{B928153D-784B-4681-A67E-285165F89018}" dt="2024-04-18T09:46:40.003" v="2057" actId="20577"/>
      <pc:docMkLst>
        <pc:docMk/>
      </pc:docMkLst>
      <pc:sldChg chg="addSp delSp modSp mod">
        <pc:chgData name="Niamh Coleman" userId="abd022c1-ea40-4dfd-915f-6d1b1417fa97" providerId="ADAL" clId="{B928153D-784B-4681-A67E-285165F89018}" dt="2024-04-18T09:46:40.003" v="2057" actId="20577"/>
        <pc:sldMkLst>
          <pc:docMk/>
          <pc:sldMk cId="2251253331" sldId="349"/>
        </pc:sldMkLst>
        <pc:spChg chg="mod">
          <ac:chgData name="Niamh Coleman" userId="abd022c1-ea40-4dfd-915f-6d1b1417fa97" providerId="ADAL" clId="{B928153D-784B-4681-A67E-285165F89018}" dt="2024-04-18T09:45:04.977" v="1838" actId="20577"/>
          <ac:spMkLst>
            <pc:docMk/>
            <pc:sldMk cId="2251253331" sldId="349"/>
            <ac:spMk id="2" creationId="{00000000-0000-0000-0000-000000000000}"/>
          </ac:spMkLst>
        </pc:spChg>
        <pc:spChg chg="add del mod">
          <ac:chgData name="Niamh Coleman" userId="abd022c1-ea40-4dfd-915f-6d1b1417fa97" providerId="ADAL" clId="{B928153D-784B-4681-A67E-285165F89018}" dt="2024-04-18T09:31:46.548" v="185" actId="478"/>
          <ac:spMkLst>
            <pc:docMk/>
            <pc:sldMk cId="2251253331" sldId="349"/>
            <ac:spMk id="3" creationId="{55823EC7-857B-0B88-709B-169E7D621D19}"/>
          </ac:spMkLst>
        </pc:spChg>
        <pc:spChg chg="add del mod">
          <ac:chgData name="Niamh Coleman" userId="abd022c1-ea40-4dfd-915f-6d1b1417fa97" providerId="ADAL" clId="{B928153D-784B-4681-A67E-285165F89018}" dt="2024-04-18T09:31:48.384" v="187" actId="478"/>
          <ac:spMkLst>
            <pc:docMk/>
            <pc:sldMk cId="2251253331" sldId="349"/>
            <ac:spMk id="5" creationId="{E0A7FA49-20CA-0A6E-B0F5-2BC39219FF81}"/>
          </ac:spMkLst>
        </pc:spChg>
        <pc:spChg chg="del">
          <ac:chgData name="Niamh Coleman" userId="abd022c1-ea40-4dfd-915f-6d1b1417fa97" providerId="ADAL" clId="{B928153D-784B-4681-A67E-285165F89018}" dt="2024-04-18T09:28:35.202" v="111" actId="478"/>
          <ac:spMkLst>
            <pc:docMk/>
            <pc:sldMk cId="2251253331" sldId="349"/>
            <ac:spMk id="6" creationId="{00000000-0000-0000-0000-000000000000}"/>
          </ac:spMkLst>
        </pc:spChg>
        <pc:spChg chg="add del mod">
          <ac:chgData name="Niamh Coleman" userId="abd022c1-ea40-4dfd-915f-6d1b1417fa97" providerId="ADAL" clId="{B928153D-784B-4681-A67E-285165F89018}" dt="2024-04-18T09:31:49.419" v="188" actId="478"/>
          <ac:spMkLst>
            <pc:docMk/>
            <pc:sldMk cId="2251253331" sldId="349"/>
            <ac:spMk id="7" creationId="{2C840739-0B2E-6DCD-A1E0-795CFAE2C7AE}"/>
          </ac:spMkLst>
        </pc:spChg>
        <pc:spChg chg="add del mod">
          <ac:chgData name="Niamh Coleman" userId="abd022c1-ea40-4dfd-915f-6d1b1417fa97" providerId="ADAL" clId="{B928153D-784B-4681-A67E-285165F89018}" dt="2024-04-18T09:31:47.629" v="186" actId="478"/>
          <ac:spMkLst>
            <pc:docMk/>
            <pc:sldMk cId="2251253331" sldId="349"/>
            <ac:spMk id="8" creationId="{3B6BC2F2-A824-633D-0B63-4629827449E3}"/>
          </ac:spMkLst>
        </pc:spChg>
        <pc:spChg chg="add del mod">
          <ac:chgData name="Niamh Coleman" userId="abd022c1-ea40-4dfd-915f-6d1b1417fa97" providerId="ADAL" clId="{B928153D-784B-4681-A67E-285165F89018}" dt="2024-04-18T09:32:01.876" v="190" actId="478"/>
          <ac:spMkLst>
            <pc:docMk/>
            <pc:sldMk cId="2251253331" sldId="349"/>
            <ac:spMk id="9" creationId="{138BAE51-EA7B-CD56-8D05-E3E6D925AD82}"/>
          </ac:spMkLst>
        </pc:spChg>
        <pc:spChg chg="add del mod">
          <ac:chgData name="Niamh Coleman" userId="abd022c1-ea40-4dfd-915f-6d1b1417fa97" providerId="ADAL" clId="{B928153D-784B-4681-A67E-285165F89018}" dt="2024-04-18T09:32:21.254" v="204" actId="478"/>
          <ac:spMkLst>
            <pc:docMk/>
            <pc:sldMk cId="2251253331" sldId="349"/>
            <ac:spMk id="10" creationId="{37277D50-D8AA-77A2-C0A6-2C64A1E5A72E}"/>
          </ac:spMkLst>
        </pc:spChg>
        <pc:spChg chg="add mod">
          <ac:chgData name="Niamh Coleman" userId="abd022c1-ea40-4dfd-915f-6d1b1417fa97" providerId="ADAL" clId="{B928153D-784B-4681-A67E-285165F89018}" dt="2024-04-18T09:46:40.003" v="2057" actId="20577"/>
          <ac:spMkLst>
            <pc:docMk/>
            <pc:sldMk cId="2251253331" sldId="349"/>
            <ac:spMk id="11" creationId="{A3EA3BA3-0382-8272-FC53-9ACEE75A7FB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90555-5B71-4FDD-AA2E-79762B0D4EE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F5784-E785-445D-8D5B-56AE9E4580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9189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E9033-1728-4F0F-AE1E-9485F89FC797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F65B0-A064-4EFC-BBE4-833AF75A8EA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159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010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062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3742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731231" y="1516402"/>
            <a:ext cx="3447452" cy="3841479"/>
          </a:xfrm>
        </p:spPr>
        <p:txBody>
          <a:bodyPr lIns="0" numCol="1" spcCol="720000">
            <a:normAutofit/>
          </a:bodyPr>
          <a:lstStyle>
            <a:lvl1pPr marL="0" marR="0" indent="0" algn="l" defTabSz="5160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7" b="1" baseline="0">
                <a:solidFill>
                  <a:srgbClr val="8DC63F"/>
                </a:solidFill>
              </a:defRPr>
            </a:lvl1pPr>
          </a:lstStyle>
          <a:p>
            <a:pPr lvl="0"/>
            <a:r>
              <a:rPr lang="en-US" dirty="0"/>
              <a:t>Click to add text here</a:t>
            </a:r>
          </a:p>
        </p:txBody>
      </p:sp>
      <p:sp>
        <p:nvSpPr>
          <p:cNvPr id="7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4596458" y="1515535"/>
            <a:ext cx="6993467" cy="3841751"/>
          </a:xfrm>
        </p:spPr>
        <p:txBody>
          <a:bodyPr>
            <a:normAutofit/>
          </a:bodyPr>
          <a:lstStyle>
            <a:lvl1pPr>
              <a:defRPr sz="1807" b="1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Click to insert image here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 hasCustomPrompt="1"/>
          </p:nvPr>
        </p:nvSpPr>
        <p:spPr>
          <a:xfrm>
            <a:off x="713319" y="356036"/>
            <a:ext cx="10876608" cy="592681"/>
          </a:xfrm>
        </p:spPr>
        <p:txBody>
          <a:bodyPr lIns="0" anchor="b" anchorCtr="0">
            <a:normAutofit/>
          </a:bodyPr>
          <a:lstStyle>
            <a:lvl1pPr algn="l">
              <a:defRPr sz="2032" b="1" cap="all">
                <a:solidFill>
                  <a:srgbClr val="2C3349"/>
                </a:solidFill>
              </a:defRPr>
            </a:lvl1pPr>
          </a:lstStyle>
          <a:p>
            <a:r>
              <a:rPr lang="ga-IE" dirty="0"/>
              <a:t>Click to ADD title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349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9101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0508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3337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3183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4966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7017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545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892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28052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585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0653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54951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1833"/>
            <a:ext cx="9144000" cy="238760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568"/>
            <a:ext cx="9144000" cy="165523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82301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902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0267"/>
            <a:ext cx="10515600" cy="2853267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8934"/>
            <a:ext cx="105156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3925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6684"/>
            <a:ext cx="5156200" cy="43497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156200" cy="43497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3224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6185"/>
            <a:ext cx="10515600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0634"/>
            <a:ext cx="5158316" cy="82550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6133"/>
            <a:ext cx="5158316" cy="3683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183717" cy="82550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6133"/>
            <a:ext cx="5183717" cy="3683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09849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141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47791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46076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8485"/>
            <a:ext cx="6172200" cy="48725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9904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172200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802418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8114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235791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07_Char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792482" y="1801367"/>
            <a:ext cx="10891519" cy="2560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None/>
              <a:defRPr sz="1200" i="0" u="none" strike="noStrike" cap="none">
                <a:solidFill>
                  <a:schemeClr val="accent1"/>
                </a:solidFill>
              </a:defRPr>
            </a:lvl1pPr>
            <a:lvl2pPr marL="457189" marR="0" lvl="1" indent="0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None/>
              <a:defRPr sz="2000" b="1" i="0" u="none" strike="noStrike" cap="none">
                <a:solidFill>
                  <a:schemeClr val="dk2"/>
                </a:solidFill>
              </a:defRPr>
            </a:lvl2pPr>
            <a:lvl3pPr marL="914377" marR="0" lvl="2" indent="0" algn="l" rtl="0"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None/>
              <a:defRPr sz="1800" b="1" i="0" u="none" strike="noStrike" cap="none">
                <a:solidFill>
                  <a:schemeClr val="dk2"/>
                </a:solidFill>
              </a:defRPr>
            </a:lvl3pPr>
            <a:lvl4pPr marL="1371566" marR="0" lvl="3" indent="0" algn="l" rtl="0"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None/>
              <a:defRPr sz="1600" b="1" i="0" u="none" strike="noStrike" cap="none">
                <a:solidFill>
                  <a:schemeClr val="dk2"/>
                </a:solidFill>
              </a:defRPr>
            </a:lvl4pPr>
            <a:lvl5pPr marL="1828754" marR="0" lvl="4" indent="0" algn="l" rtl="0"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None/>
              <a:defRPr sz="1600" b="1" i="0" u="none" strike="noStrike" cap="none">
                <a:solidFill>
                  <a:schemeClr val="dk2"/>
                </a:solidFill>
              </a:defRPr>
            </a:lvl5pPr>
            <a:lvl6pPr marL="2285943" marR="0" lvl="5" indent="0" algn="l" rtl="0">
              <a:spcBef>
                <a:spcPts val="320"/>
              </a:spcBef>
              <a:buClr>
                <a:schemeClr val="dk1"/>
              </a:buClr>
              <a:buNone/>
              <a:defRPr sz="1600" b="1" i="0" u="none" strike="noStrike" cap="none">
                <a:solidFill>
                  <a:schemeClr val="dk1"/>
                </a:solidFill>
              </a:defRPr>
            </a:lvl6pPr>
            <a:lvl7pPr marL="2743131" marR="0" lvl="6" indent="0" algn="l" rtl="0">
              <a:spcBef>
                <a:spcPts val="320"/>
              </a:spcBef>
              <a:buClr>
                <a:schemeClr val="dk1"/>
              </a:buClr>
              <a:buNone/>
              <a:defRPr sz="1600" b="1" i="0" u="none" strike="noStrike" cap="none">
                <a:solidFill>
                  <a:schemeClr val="dk1"/>
                </a:solidFill>
              </a:defRPr>
            </a:lvl7pPr>
            <a:lvl8pPr marL="3200320" marR="0" lvl="7" indent="0" algn="l" rtl="0">
              <a:spcBef>
                <a:spcPts val="320"/>
              </a:spcBef>
              <a:buClr>
                <a:schemeClr val="dk1"/>
              </a:buClr>
              <a:buNone/>
              <a:defRPr sz="1600" b="1" i="0" u="none" strike="noStrike" cap="none">
                <a:solidFill>
                  <a:schemeClr val="dk1"/>
                </a:solidFill>
              </a:defRPr>
            </a:lvl8pPr>
            <a:lvl9pPr marL="3657509" marR="0" lvl="8" indent="0" algn="l" rtl="0">
              <a:spcBef>
                <a:spcPts val="320"/>
              </a:spcBef>
              <a:buClr>
                <a:schemeClr val="dk1"/>
              </a:buClr>
              <a:buNone/>
              <a:defRPr sz="1600" b="1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chart" idx="2"/>
          </p:nvPr>
        </p:nvSpPr>
        <p:spPr>
          <a:xfrm>
            <a:off x="785091" y="2628645"/>
            <a:ext cx="10898909" cy="32387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0182" marR="0" lvl="0" indent="-230182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Font typeface="Open Sans"/>
              <a:buNone/>
              <a:defRPr sz="180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461951" marR="0" lvl="1" indent="-144459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Open Sans"/>
              <a:buChar char="•"/>
              <a:defRPr sz="160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681022" marR="0" lvl="2" indent="-147634" algn="l" rtl="0"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Open Sans"/>
              <a:buChar char="•"/>
              <a:defRPr sz="140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912791" marR="0" lvl="3" indent="-150808" algn="l" rtl="0"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Open Sans"/>
              <a:buChar char="•"/>
              <a:defRPr sz="120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1142971" marR="0" lvl="4" indent="-152396" algn="l" rtl="0"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Open Sans"/>
              <a:buChar char="•"/>
              <a:defRPr sz="120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514537" marR="0" lvl="5" indent="-101597" algn="l" rtl="0">
              <a:spcBef>
                <a:spcPts val="400"/>
              </a:spcBef>
              <a:buClr>
                <a:schemeClr val="dk1"/>
              </a:buClr>
              <a:buSzPct val="100000"/>
              <a:buFont typeface="Open Sans"/>
              <a:buChar char="•"/>
              <a:defRPr sz="20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2971726" marR="0" lvl="6" indent="-101597" algn="l" rtl="0">
              <a:spcBef>
                <a:spcPts val="400"/>
              </a:spcBef>
              <a:buClr>
                <a:schemeClr val="dk1"/>
              </a:buClr>
              <a:buSzPct val="100000"/>
              <a:buFont typeface="Open Sans"/>
              <a:buChar char="•"/>
              <a:defRPr sz="20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428914" marR="0" lvl="7" indent="-101597" algn="l" rtl="0">
              <a:spcBef>
                <a:spcPts val="400"/>
              </a:spcBef>
              <a:buClr>
                <a:schemeClr val="dk1"/>
              </a:buClr>
              <a:buSzPct val="100000"/>
              <a:buFont typeface="Open Sans"/>
              <a:buChar char="•"/>
              <a:defRPr sz="20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3886103" marR="0" lvl="8" indent="-101597" algn="l" rtl="0">
              <a:spcBef>
                <a:spcPts val="400"/>
              </a:spcBef>
              <a:buClr>
                <a:schemeClr val="dk1"/>
              </a:buClr>
              <a:buSzPct val="100000"/>
              <a:buFont typeface="Open Sans"/>
              <a:buChar char="•"/>
              <a:defRPr sz="20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791635" y="676275"/>
            <a:ext cx="10888132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000" i="0" u="none" strike="noStrike" cap="none">
                <a:solidFill>
                  <a:schemeClr val="dk2"/>
                </a:solidFill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000" b="0" i="0" u="none" strike="noStrike" cap="none">
                <a:solidFill>
                  <a:srgbClr val="009DD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000" b="0" i="0" u="none" strike="noStrike" cap="none">
                <a:solidFill>
                  <a:srgbClr val="009DD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000" b="0" i="0" u="none" strike="noStrike" cap="none">
                <a:solidFill>
                  <a:srgbClr val="009DD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000" b="0" i="0" u="none" strike="noStrike" cap="none">
                <a:solidFill>
                  <a:srgbClr val="009DD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189" marR="0" lvl="5" indent="0" algn="l" rtl="0">
              <a:spcBef>
                <a:spcPts val="0"/>
              </a:spcBef>
              <a:spcAft>
                <a:spcPts val="0"/>
              </a:spcAft>
              <a:buNone/>
              <a:defRPr sz="3000" b="0" i="0" u="none" strike="noStrike" cap="none">
                <a:solidFill>
                  <a:srgbClr val="009DD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377" marR="0" lvl="6" indent="0" algn="l" rtl="0">
              <a:spcBef>
                <a:spcPts val="0"/>
              </a:spcBef>
              <a:spcAft>
                <a:spcPts val="0"/>
              </a:spcAft>
              <a:buNone/>
              <a:defRPr sz="3000" b="0" i="0" u="none" strike="noStrike" cap="none">
                <a:solidFill>
                  <a:srgbClr val="009DD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566" marR="0" lvl="7" indent="0" algn="l" rtl="0">
              <a:spcBef>
                <a:spcPts val="0"/>
              </a:spcBef>
              <a:spcAft>
                <a:spcPts val="0"/>
              </a:spcAft>
              <a:buNone/>
              <a:defRPr sz="3000" b="0" i="0" u="none" strike="noStrike" cap="none">
                <a:solidFill>
                  <a:srgbClr val="009DD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754" marR="0" lvl="8" indent="0" algn="l" rtl="0">
              <a:spcBef>
                <a:spcPts val="0"/>
              </a:spcBef>
              <a:spcAft>
                <a:spcPts val="0"/>
              </a:spcAft>
              <a:buNone/>
              <a:defRPr sz="3000" b="0" i="0" u="none" strike="noStrike" cap="none">
                <a:solidFill>
                  <a:srgbClr val="009DD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3"/>
          </p:nvPr>
        </p:nvSpPr>
        <p:spPr>
          <a:xfrm>
            <a:off x="792482" y="1280159"/>
            <a:ext cx="10880428" cy="315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None/>
              <a:defRPr sz="1800" i="0" u="none" strike="noStrike" cap="none">
                <a:solidFill>
                  <a:schemeClr val="dk2"/>
                </a:solidFill>
              </a:defRPr>
            </a:lvl1pPr>
            <a:lvl2pPr marL="457189" marR="0" lvl="1" indent="0" algn="l" rtl="0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None/>
              <a:defRPr sz="2000" b="1" i="0" u="none" strike="noStrike" cap="none">
                <a:solidFill>
                  <a:schemeClr val="dk2"/>
                </a:solidFill>
              </a:defRPr>
            </a:lvl2pPr>
            <a:lvl3pPr marL="914377" marR="0" lvl="2" indent="0" algn="l" rtl="0"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None/>
              <a:defRPr sz="1800" b="1" i="0" u="none" strike="noStrike" cap="none">
                <a:solidFill>
                  <a:schemeClr val="dk2"/>
                </a:solidFill>
              </a:defRPr>
            </a:lvl3pPr>
            <a:lvl4pPr marL="1371566" marR="0" lvl="3" indent="0" algn="l" rtl="0"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None/>
              <a:defRPr sz="1600" b="1" i="0" u="none" strike="noStrike" cap="none">
                <a:solidFill>
                  <a:schemeClr val="dk2"/>
                </a:solidFill>
              </a:defRPr>
            </a:lvl4pPr>
            <a:lvl5pPr marL="1828754" marR="0" lvl="4" indent="0" algn="l" rtl="0"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None/>
              <a:defRPr sz="1600" b="1" i="0" u="none" strike="noStrike" cap="none">
                <a:solidFill>
                  <a:schemeClr val="dk2"/>
                </a:solidFill>
              </a:defRPr>
            </a:lvl5pPr>
            <a:lvl6pPr marL="2285943" marR="0" lvl="5" indent="0" algn="l" rtl="0">
              <a:spcBef>
                <a:spcPts val="320"/>
              </a:spcBef>
              <a:buClr>
                <a:schemeClr val="dk1"/>
              </a:buClr>
              <a:buNone/>
              <a:defRPr sz="1600" b="1" i="0" u="none" strike="noStrike" cap="none">
                <a:solidFill>
                  <a:schemeClr val="dk1"/>
                </a:solidFill>
              </a:defRPr>
            </a:lvl6pPr>
            <a:lvl7pPr marL="2743131" marR="0" lvl="6" indent="0" algn="l" rtl="0">
              <a:spcBef>
                <a:spcPts val="320"/>
              </a:spcBef>
              <a:buClr>
                <a:schemeClr val="dk1"/>
              </a:buClr>
              <a:buNone/>
              <a:defRPr sz="1600" b="1" i="0" u="none" strike="noStrike" cap="none">
                <a:solidFill>
                  <a:schemeClr val="dk1"/>
                </a:solidFill>
              </a:defRPr>
            </a:lvl7pPr>
            <a:lvl8pPr marL="3200320" marR="0" lvl="7" indent="0" algn="l" rtl="0">
              <a:spcBef>
                <a:spcPts val="320"/>
              </a:spcBef>
              <a:buClr>
                <a:schemeClr val="dk1"/>
              </a:buClr>
              <a:buNone/>
              <a:defRPr sz="1600" b="1" i="0" u="none" strike="noStrike" cap="none">
                <a:solidFill>
                  <a:schemeClr val="dk1"/>
                </a:solidFill>
              </a:defRPr>
            </a:lvl8pPr>
            <a:lvl9pPr marL="3657509" marR="0" lvl="8" indent="0" algn="l" rtl="0">
              <a:spcBef>
                <a:spcPts val="320"/>
              </a:spcBef>
              <a:buClr>
                <a:schemeClr val="dk1"/>
              </a:buClr>
              <a:buNone/>
              <a:defRPr sz="1600" b="1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812802" y="6096000"/>
            <a:ext cx="10871199" cy="6283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0"/>
              </a:spcBef>
              <a:spcAft>
                <a:spcPts val="0"/>
              </a:spcAft>
              <a:buFont typeface="Open Sans"/>
              <a:buNone/>
              <a:defRPr sz="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457189" marR="0" lvl="1" indent="0" algn="l" rtl="0">
              <a:spcBef>
                <a:spcPts val="0"/>
              </a:spcBef>
              <a:spcAft>
                <a:spcPts val="0"/>
              </a:spcAft>
              <a:buFont typeface="Open Sans"/>
              <a:buNone/>
              <a:defRPr sz="18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914377" marR="0" lvl="2" indent="0" algn="l" rtl="0">
              <a:spcBef>
                <a:spcPts val="0"/>
              </a:spcBef>
              <a:spcAft>
                <a:spcPts val="0"/>
              </a:spcAft>
              <a:buFont typeface="Open Sans"/>
              <a:buNone/>
              <a:defRPr sz="18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371566" marR="0" lvl="3" indent="0" algn="l" rtl="0">
              <a:spcBef>
                <a:spcPts val="0"/>
              </a:spcBef>
              <a:spcAft>
                <a:spcPts val="0"/>
              </a:spcAft>
              <a:buFont typeface="Open Sans"/>
              <a:buNone/>
              <a:defRPr sz="18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1828754" marR="0" lvl="4" indent="0" algn="l" rtl="0">
              <a:spcBef>
                <a:spcPts val="0"/>
              </a:spcBef>
              <a:spcAft>
                <a:spcPts val="0"/>
              </a:spcAft>
              <a:buFont typeface="Open Sans"/>
              <a:buNone/>
              <a:defRPr sz="18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285943" marR="0" lvl="5" indent="0" algn="l" rtl="0">
              <a:spcBef>
                <a:spcPts val="0"/>
              </a:spcBef>
              <a:buFont typeface="Open Sans"/>
              <a:buNone/>
              <a:defRPr sz="18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2743131" marR="0" lvl="6" indent="0" algn="l" rtl="0">
              <a:spcBef>
                <a:spcPts val="0"/>
              </a:spcBef>
              <a:buFont typeface="Open Sans"/>
              <a:buNone/>
              <a:defRPr sz="18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200320" marR="0" lvl="7" indent="0" algn="l" rtl="0">
              <a:spcBef>
                <a:spcPts val="0"/>
              </a:spcBef>
              <a:buFont typeface="Open Sans"/>
              <a:buNone/>
              <a:defRPr sz="18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3657509" marR="0" lvl="8" indent="0" algn="l" rtl="0">
              <a:spcBef>
                <a:spcPts val="0"/>
              </a:spcBef>
              <a:buFont typeface="Open Sans"/>
              <a:buNone/>
              <a:defRPr sz="18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91483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02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7880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96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2641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0652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371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209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137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6630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6958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0799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767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29101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2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84586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4149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8135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8535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75033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933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2309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1842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4647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731231" y="1516402"/>
            <a:ext cx="3447452" cy="3841479"/>
          </a:xfrm>
        </p:spPr>
        <p:txBody>
          <a:bodyPr lIns="0" numCol="1" spcCol="720000">
            <a:normAutofit/>
          </a:bodyPr>
          <a:lstStyle>
            <a:lvl1pPr marL="0" marR="0" indent="0" algn="l" defTabSz="5160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7" b="1" baseline="0">
                <a:solidFill>
                  <a:srgbClr val="8DC63F"/>
                </a:solidFill>
              </a:defRPr>
            </a:lvl1pPr>
          </a:lstStyle>
          <a:p>
            <a:pPr lvl="0"/>
            <a:r>
              <a:rPr lang="en-US" dirty="0"/>
              <a:t>Click to add text here</a:t>
            </a:r>
          </a:p>
        </p:txBody>
      </p:sp>
      <p:sp>
        <p:nvSpPr>
          <p:cNvPr id="7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4596458" y="1515535"/>
            <a:ext cx="6993467" cy="3841751"/>
          </a:xfrm>
        </p:spPr>
        <p:txBody>
          <a:bodyPr>
            <a:normAutofit/>
          </a:bodyPr>
          <a:lstStyle>
            <a:lvl1pPr>
              <a:defRPr sz="1807" b="1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Click to insert image here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 hasCustomPrompt="1"/>
          </p:nvPr>
        </p:nvSpPr>
        <p:spPr>
          <a:xfrm>
            <a:off x="713319" y="356036"/>
            <a:ext cx="10876608" cy="592681"/>
          </a:xfrm>
        </p:spPr>
        <p:txBody>
          <a:bodyPr lIns="0" anchor="b" anchorCtr="0">
            <a:normAutofit/>
          </a:bodyPr>
          <a:lstStyle>
            <a:lvl1pPr algn="l">
              <a:defRPr sz="2032" b="1" cap="all">
                <a:solidFill>
                  <a:srgbClr val="2C3349"/>
                </a:solidFill>
              </a:defRPr>
            </a:lvl1pPr>
          </a:lstStyle>
          <a:p>
            <a:r>
              <a:rPr lang="ga-IE" dirty="0"/>
              <a:t>Click to ADD title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4526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43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05290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037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5634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099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7915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1592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7334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04426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8627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2866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92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989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63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095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" y="0"/>
            <a:ext cx="12182874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E39FB-D7A5-4174-A77A-BE67A4EEBD9B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F257E-0A4C-4E6C-9C3C-82C2ACC37D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965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80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" y="0"/>
            <a:ext cx="12183422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5B449-3F36-4460-A2F4-597D8C772B4E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21578-5D1B-42EC-A8AD-BB9B5E8883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942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80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46359 SPAR GUILDS 2018 16.9 PP Templates.pdf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844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35322-B429-4C60-B87D-8A8A497B52A1}" type="datetimeFigureOut">
              <a:rPr lang="en-IE" smtClean="0"/>
              <a:t>18/04/2024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7B018-DADA-4B4E-9435-80C469D722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986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" y="0"/>
            <a:ext cx="12183422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48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80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" y="0"/>
            <a:ext cx="12182874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E39FB-D7A5-4174-A77A-BE67A4EEBD9B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F257E-0A4C-4E6C-9C3C-82C2ACC37D0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23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80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" y="0"/>
            <a:ext cx="12183422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5B449-3F36-4460-A2F4-597D8C772B4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18/04/2024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21578-5D1B-42EC-A8AD-BB9B5E888341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6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80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 fontScale="90000"/>
          </a:bodyPr>
          <a:lstStyle/>
          <a:p>
            <a:r>
              <a:rPr lang="en-IE" dirty="0"/>
              <a:t>Asset Management Problem Statement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58888" y="449095"/>
            <a:ext cx="8759687" cy="801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8000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PH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01798" y="3369420"/>
            <a:ext cx="117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February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76860" y="3340020"/>
            <a:ext cx="133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March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51986" y="3369420"/>
            <a:ext cx="1092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April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9354" y="3369420"/>
            <a:ext cx="1170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May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EA3BA3-0382-8272-FC53-9ACEE75A7FBC}"/>
              </a:ext>
            </a:extLst>
          </p:cNvPr>
          <p:cNvSpPr txBox="1"/>
          <p:nvPr/>
        </p:nvSpPr>
        <p:spPr>
          <a:xfrm>
            <a:off x="1281586" y="1053593"/>
            <a:ext cx="8940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BWG wishes to introduce a track and trace facility which will assist in keeping record of this valuable asset within the BWG Supply Chain.  (NDC – Retail National Distribution Centre, VC Value Centre network (wholesale and foodservice)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r>
              <a:rPr lang="en-IE" b="1" dirty="0"/>
              <a:t>Currently: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Cages are scanned onto the truck &amp; recorded through the </a:t>
            </a:r>
            <a:r>
              <a:rPr lang="en-IE" dirty="0" err="1"/>
              <a:t>Microlise</a:t>
            </a:r>
            <a:r>
              <a:rPr lang="en-IE" dirty="0"/>
              <a:t>  which is our transport </a:t>
            </a:r>
            <a:r>
              <a:rPr lang="en-IE"/>
              <a:t>routing system (Via HHT)</a:t>
            </a: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Each cage is charged to the customer €150 per cage delivered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Manual spreadsheets are kept with total per customer from </a:t>
            </a:r>
            <a:r>
              <a:rPr lang="en-IE" dirty="0" err="1"/>
              <a:t>Microlise</a:t>
            </a:r>
            <a:r>
              <a:rPr lang="en-IE" dirty="0"/>
              <a:t> (inaccurate)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Returns are handled through </a:t>
            </a:r>
            <a:r>
              <a:rPr lang="en-IE" dirty="0" err="1"/>
              <a:t>Microlise</a:t>
            </a:r>
            <a:r>
              <a:rPr lang="en-IE" dirty="0"/>
              <a:t> and recorded by driver on the drivers HHT (Hand Held terminal) when collected in store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Driver does not check if these are BWG only as they can be grouped together so we receive spurious no BWG cages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If unreturned the customer is not refunded (customer dissatisfaction)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No formal tracking means cages are returned to other wholesaler e.g. Musgraves or to our own value centre network (cash and carry)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Cages are not charged withing the VC (Value Centre)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Reconciliation is impossible within the NDC (National Distribution Centre)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No accurate formal recording of cages within the BWG supply Chain for tracking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5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05E2F1E33B0542BAF022F37529F90C" ma:contentTypeVersion="16" ma:contentTypeDescription="Create a new document." ma:contentTypeScope="" ma:versionID="cc92dd9e974ca30514e387d37b90e8f1">
  <xsd:schema xmlns:xsd="http://www.w3.org/2001/XMLSchema" xmlns:xs="http://www.w3.org/2001/XMLSchema" xmlns:p="http://schemas.microsoft.com/office/2006/metadata/properties" xmlns:ns2="09733f55-f770-497d-b30d-cc8f757a2222" xmlns:ns3="6f67411a-0db2-4594-ab70-6056e5022936" targetNamespace="http://schemas.microsoft.com/office/2006/metadata/properties" ma:root="true" ma:fieldsID="cf507a099c8e910871183cff849ac401" ns2:_="" ns3:_="">
    <xsd:import namespace="09733f55-f770-497d-b30d-cc8f757a2222"/>
    <xsd:import namespace="6f67411a-0db2-4594-ab70-6056e50229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POType" minOccurs="0"/>
                <xsd:element ref="ns2:Completed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733f55-f770-497d-b30d-cc8f757a22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OType" ma:index="13" nillable="true" ma:displayName="PO Type" ma:format="Dropdown" ma:internalName="POType">
      <xsd:simpleType>
        <xsd:restriction base="dms:Choice">
          <xsd:enumeration value="Opex"/>
          <xsd:enumeration value="Capex"/>
        </xsd:restriction>
      </xsd:simpleType>
    </xsd:element>
    <xsd:element name="Completed" ma:index="14" nillable="true" ma:displayName="Completed" ma:default="1" ma:format="Dropdown" ma:internalName="Completed">
      <xsd:simpleType>
        <xsd:restriction base="dms:Boolea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b77004d-8de0-4218-805e-45a40abe5a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7411a-0db2-4594-ab70-6056e502293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6657c91-2d75-49bc-9de1-fbc5f7888ad4}" ma:internalName="TaxCatchAll" ma:showField="CatchAllData" ma:web="6f67411a-0db2-4594-ab70-6056e50229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67411a-0db2-4594-ab70-6056e5022936" xsi:nil="true"/>
    <Completed xmlns="09733f55-f770-497d-b30d-cc8f757a2222">true</Completed>
    <POType xmlns="09733f55-f770-497d-b30d-cc8f757a2222" xsi:nil="true"/>
    <lcf76f155ced4ddcb4097134ff3c332f xmlns="09733f55-f770-497d-b30d-cc8f757a22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1CC1F91-E98A-4F44-9975-7A0F3DB4DD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733f55-f770-497d-b30d-cc8f757a2222"/>
    <ds:schemaRef ds:uri="6f67411a-0db2-4594-ab70-6056e50229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FC5A97-EA48-44DC-906A-1AD4C97D1D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D2FD16-6CE5-4AE5-BB6F-C845EFEED98E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elements/1.1/"/>
    <ds:schemaRef ds:uri="6f67411a-0db2-4594-ab70-6056e5022936"/>
    <ds:schemaRef ds:uri="09733f55-f770-497d-b30d-cc8f757a2222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1d90004f-71a2-4f73-8d29-ccfae227b21b}" enabled="0" method="" siteId="{1d90004f-71a2-4f73-8d29-ccfae227b21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3597</TotalTime>
  <Words>216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 Theme</vt:lpstr>
      <vt:lpstr>Custom Design</vt:lpstr>
      <vt:lpstr>1_Custom Design</vt:lpstr>
      <vt:lpstr>2_Custom Design</vt:lpstr>
      <vt:lpstr>1_Office Theme</vt:lpstr>
      <vt:lpstr>3_Custom Design</vt:lpstr>
      <vt:lpstr>Asset Management Problem Statement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Willie O’Byrne Managing Direct</dc:title>
  <dc:creator>Emer O Rourke</dc:creator>
  <cp:lastModifiedBy>Niamh Coleman</cp:lastModifiedBy>
  <cp:revision>217</cp:revision>
  <cp:lastPrinted>2019-02-20T09:35:28Z</cp:lastPrinted>
  <dcterms:created xsi:type="dcterms:W3CDTF">2018-05-22T08:13:37Z</dcterms:created>
  <dcterms:modified xsi:type="dcterms:W3CDTF">2024-04-18T09:46:43Z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0x010100CA05E2F1E33B0542BAF022F37529F90C</vt:lpwstr>
  </property>
  <property fmtid="{D5CDD505-2E9C-101B-9397-08002B2CF9AE}" pid="4" name="MediaServiceImageTags">
    <vt:lpwstr/>
  </property>
</Properties>
</file>