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7" r:id="rId5"/>
    <p:sldId id="2142533106" r:id="rId6"/>
    <p:sldId id="2142533079" r:id="rId7"/>
    <p:sldId id="21425331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ubble" userId="15adbfc7-bb96-4d30-908e-3f9513841583" providerId="ADAL" clId="{28A19671-3FC2-42BA-B6F4-C037DFCCDD0D}"/>
    <pc:docChg chg="custSel modSld">
      <pc:chgData name="Rachel Hubble" userId="15adbfc7-bb96-4d30-908e-3f9513841583" providerId="ADAL" clId="{28A19671-3FC2-42BA-B6F4-C037DFCCDD0D}" dt="2024-05-21T15:28:42.730" v="0" actId="478"/>
      <pc:docMkLst>
        <pc:docMk/>
      </pc:docMkLst>
      <pc:sldChg chg="delSp mod">
        <pc:chgData name="Rachel Hubble" userId="15adbfc7-bb96-4d30-908e-3f9513841583" providerId="ADAL" clId="{28A19671-3FC2-42BA-B6F4-C037DFCCDD0D}" dt="2024-05-21T15:28:42.730" v="0" actId="478"/>
        <pc:sldMkLst>
          <pc:docMk/>
          <pc:sldMk cId="3973537038" sldId="2567"/>
        </pc:sldMkLst>
        <pc:spChg chg="del">
          <ac:chgData name="Rachel Hubble" userId="15adbfc7-bb96-4d30-908e-3f9513841583" providerId="ADAL" clId="{28A19671-3FC2-42BA-B6F4-C037DFCCDD0D}" dt="2024-05-21T15:28:42.730" v="0" actId="478"/>
          <ac:spMkLst>
            <pc:docMk/>
            <pc:sldMk cId="3973537038" sldId="2567"/>
            <ac:spMk id="3" creationId="{7D964C26-EC6E-2D44-854F-419BD858AA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34AB-27A6-4666-95FA-2DF499B3E40E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2774-443A-48AC-9BC6-6C2753D68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Vincent to give slides</a:t>
            </a:r>
          </a:p>
        </p:txBody>
      </p:sp>
    </p:spTree>
    <p:extLst>
      <p:ext uri="{BB962C8B-B14F-4D97-AF65-F5344CB8AC3E}">
        <p14:creationId xmlns:p14="http://schemas.microsoft.com/office/powerpoint/2010/main" val="36974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15144" y="1390070"/>
            <a:ext cx="7307387" cy="174036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0" spc="150">
                <a:solidFill>
                  <a:schemeClr val="accent2"/>
                </a:solidFill>
              </a:defRPr>
            </a:lvl1pPr>
          </a:lstStyle>
          <a:p>
            <a:r>
              <a:rPr lang="en-IE"/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15144" y="1839009"/>
            <a:ext cx="7302231" cy="13214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100" spc="-116">
                <a:solidFill>
                  <a:schemeClr val="bg1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5144" y="3141027"/>
            <a:ext cx="7307385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bg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bg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bg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bg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bg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2EEFD-5EC0-6F43-B5F8-0FB8D0AFE8CF}"/>
              </a:ext>
            </a:extLst>
          </p:cNvPr>
          <p:cNvSpPr txBox="1"/>
          <p:nvPr userDrawn="1"/>
        </p:nvSpPr>
        <p:spPr>
          <a:xfrm>
            <a:off x="966355" y="1143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F7592-68C4-444C-A80E-615D10D72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094" t="9897" r="42314" b="71590"/>
          <a:stretch/>
        </p:blipFill>
        <p:spPr>
          <a:xfrm>
            <a:off x="1468992" y="1770057"/>
            <a:ext cx="10731173" cy="5087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986671-AD4F-7B44-BB80-D318B68F2A1B}"/>
              </a:ext>
            </a:extLst>
          </p:cNvPr>
          <p:cNvSpPr txBox="1"/>
          <p:nvPr userDrawn="1"/>
        </p:nvSpPr>
        <p:spPr>
          <a:xfrm>
            <a:off x="8209722" y="-536713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E7FFE-90A1-7941-A1D8-75D760107CD0}"/>
              </a:ext>
            </a:extLst>
          </p:cNvPr>
          <p:cNvSpPr txBox="1"/>
          <p:nvPr userDrawn="1"/>
        </p:nvSpPr>
        <p:spPr>
          <a:xfrm>
            <a:off x="8189844" y="-40419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A68E7-7B11-2148-B117-182FE5457C1B}"/>
              </a:ext>
            </a:extLst>
          </p:cNvPr>
          <p:cNvSpPr txBox="1"/>
          <p:nvPr userDrawn="1"/>
        </p:nvSpPr>
        <p:spPr>
          <a:xfrm>
            <a:off x="11152415" y="-11348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89CFE4-DD77-FB4B-97E0-04D9F5207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175" y="383321"/>
            <a:ext cx="2054524" cy="2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9088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/>
          <a:lstStyle>
            <a:lvl1pPr>
              <a:defRPr sz="7350" spc="-147"/>
            </a:lvl1pPr>
          </a:lstStyle>
          <a:p>
            <a:r>
              <a:t>Section Title</a:t>
            </a:r>
          </a:p>
        </p:txBody>
      </p:sp>
      <p:sp>
        <p:nvSpPr>
          <p:cNvPr id="107" name="00"/>
          <p:cNvSpPr txBox="1">
            <a:spLocks noGrp="1"/>
          </p:cNvSpPr>
          <p:nvPr>
            <p:ph type="body" sz="quarter" idx="21"/>
          </p:nvPr>
        </p:nvSpPr>
        <p:spPr>
          <a:xfrm>
            <a:off x="648255" y="1768200"/>
            <a:ext cx="353802" cy="346875"/>
          </a:xfrm>
          <a:prstGeom prst="rect">
            <a:avLst/>
          </a:prstGeom>
        </p:spPr>
        <p:txBody>
          <a:bodyPr wrap="none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733" y="5048249"/>
            <a:ext cx="1138510" cy="103961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3895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15144" y="1839009"/>
            <a:ext cx="7302231" cy="13214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100" spc="-116">
                <a:solidFill>
                  <a:schemeClr val="accent1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4" y="6410272"/>
            <a:ext cx="1363760" cy="17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/>
        </p:nvPicPr>
        <p:blipFill>
          <a:blip r:embed="rId3"/>
          <a:srcRect l="20440" r="36888" b="70660"/>
          <a:stretch>
            <a:fillRect/>
          </a:stretch>
        </p:blipFill>
        <p:spPr>
          <a:xfrm>
            <a:off x="4131309" y="1284255"/>
            <a:ext cx="8120941" cy="55809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2EEFD-5EC0-6F43-B5F8-0FB8D0AFE8CF}"/>
              </a:ext>
            </a:extLst>
          </p:cNvPr>
          <p:cNvSpPr txBox="1"/>
          <p:nvPr userDrawn="1"/>
        </p:nvSpPr>
        <p:spPr>
          <a:xfrm>
            <a:off x="966355" y="1143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15914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15144" y="1839009"/>
            <a:ext cx="7302231" cy="13214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100" spc="-116">
                <a:solidFill>
                  <a:schemeClr val="bg1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2EEFD-5EC0-6F43-B5F8-0FB8D0AFE8CF}"/>
              </a:ext>
            </a:extLst>
          </p:cNvPr>
          <p:cNvSpPr txBox="1"/>
          <p:nvPr userDrawn="1"/>
        </p:nvSpPr>
        <p:spPr>
          <a:xfrm>
            <a:off x="966355" y="1143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F7592-68C4-444C-A80E-615D10D72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094" t="9897" r="42314" b="71590"/>
          <a:stretch/>
        </p:blipFill>
        <p:spPr>
          <a:xfrm>
            <a:off x="1700724" y="1770057"/>
            <a:ext cx="10731173" cy="5087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986671-AD4F-7B44-BB80-D318B68F2A1B}"/>
              </a:ext>
            </a:extLst>
          </p:cNvPr>
          <p:cNvSpPr txBox="1"/>
          <p:nvPr userDrawn="1"/>
        </p:nvSpPr>
        <p:spPr>
          <a:xfrm>
            <a:off x="8209722" y="-536713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E7FFE-90A1-7941-A1D8-75D760107CD0}"/>
              </a:ext>
            </a:extLst>
          </p:cNvPr>
          <p:cNvSpPr txBox="1"/>
          <p:nvPr userDrawn="1"/>
        </p:nvSpPr>
        <p:spPr>
          <a:xfrm>
            <a:off x="8189844" y="-40419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A68E7-7B11-2148-B117-182FE5457C1B}"/>
              </a:ext>
            </a:extLst>
          </p:cNvPr>
          <p:cNvSpPr txBox="1"/>
          <p:nvPr userDrawn="1"/>
        </p:nvSpPr>
        <p:spPr>
          <a:xfrm>
            <a:off x="11152415" y="-113483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F5563A-AD0B-434E-95FA-F2C4C57BB7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175" y="6404867"/>
            <a:ext cx="1366611" cy="1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4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15144" y="1390070"/>
            <a:ext cx="7307387" cy="174036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000" spc="150">
                <a:solidFill>
                  <a:schemeClr val="accent2"/>
                </a:solidFill>
              </a:defRPr>
            </a:lvl1pPr>
          </a:lstStyle>
          <a:p>
            <a:r>
              <a:rPr lang="en-IE"/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15144" y="1839009"/>
            <a:ext cx="7302231" cy="13214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100" spc="-116">
                <a:solidFill>
                  <a:schemeClr val="accent1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5144" y="3141027"/>
            <a:ext cx="7307385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accent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accent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accent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accent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4" y="382823"/>
            <a:ext cx="2051529" cy="268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/>
        </p:nvPicPr>
        <p:blipFill>
          <a:blip r:embed="rId3"/>
          <a:srcRect l="20440" r="36888" b="70660"/>
          <a:stretch>
            <a:fillRect/>
          </a:stretch>
        </p:blipFill>
        <p:spPr>
          <a:xfrm>
            <a:off x="4131309" y="1284255"/>
            <a:ext cx="8120941" cy="55809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2EEFD-5EC0-6F43-B5F8-0FB8D0AFE8CF}"/>
              </a:ext>
            </a:extLst>
          </p:cNvPr>
          <p:cNvSpPr txBox="1"/>
          <p:nvPr userDrawn="1"/>
        </p:nvSpPr>
        <p:spPr>
          <a:xfrm>
            <a:off x="966355" y="11430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t">
            <a:normAutofit fontScale="25000" lnSpcReduction="20000"/>
          </a:bodyPr>
          <a:lstStyle/>
          <a:p>
            <a:pPr marL="304800" marR="0" indent="-30480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endParaRPr kumimoji="0" lang="en-IE" sz="2400" b="0" i="0" u="none" strike="noStrike" cap="none" spc="0" normalizeH="0" baseline="0">
              <a:ln>
                <a:noFill/>
              </a:ln>
              <a:solidFill>
                <a:schemeClr val="accent5">
                  <a:hueOff val="-739569"/>
                  <a:satOff val="-11283"/>
                  <a:lumOff val="-71195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98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727-EDC3-A649-ACF2-620631FE4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24283" y="1383507"/>
            <a:ext cx="5477949" cy="465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7279E-D5D4-BC40-916D-E9DE8608B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144" y="1358106"/>
            <a:ext cx="5387975" cy="4706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17039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727-EDC3-A649-ACF2-620631FE4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144" y="1383507"/>
            <a:ext cx="10987088" cy="465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24152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Bulle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727-EDC3-A649-ACF2-620631FE4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144" y="1383507"/>
            <a:ext cx="10987088" cy="465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3356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ull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727-EDC3-A649-ACF2-620631FE4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144" y="1383507"/>
            <a:ext cx="10987088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4347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D727-EDC3-A649-ACF2-620631FE4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144" y="1383507"/>
            <a:ext cx="10987088" cy="2165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DFE411-DC4D-6C43-B56C-B587EF1E85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886200"/>
            <a:ext cx="12192000" cy="2971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2257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op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/>
          <a:lstStyle>
            <a:lvl1pPr>
              <a:defRPr sz="7350" spc="-147">
                <a:solidFill>
                  <a:schemeClr val="accent6">
                    <a:lumOff val="16736"/>
                  </a:schemeClr>
                </a:solidFill>
              </a:defRPr>
            </a:lvl1pPr>
          </a:lstStyle>
          <a:p>
            <a:r>
              <a:t>Section Title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39" y="5046793"/>
            <a:ext cx="1141699" cy="104253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00"/>
          <p:cNvSpPr txBox="1">
            <a:spLocks noGrp="1"/>
          </p:cNvSpPr>
          <p:nvPr>
            <p:ph type="body" sz="quarter" idx="21"/>
          </p:nvPr>
        </p:nvSpPr>
        <p:spPr>
          <a:xfrm>
            <a:off x="648255" y="1768199"/>
            <a:ext cx="353802" cy="346876"/>
          </a:xfrm>
          <a:prstGeom prst="rect">
            <a:avLst/>
          </a:prstGeom>
        </p:spPr>
        <p:txBody>
          <a:bodyPr wrap="none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733" y="5048249"/>
            <a:ext cx="1138510" cy="103961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0954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copy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/>
          <a:lstStyle>
            <a:lvl1pPr>
              <a:defRPr sz="7350" spc="-147">
                <a:solidFill>
                  <a:schemeClr val="accent6">
                    <a:lumOff val="16736"/>
                  </a:schemeClr>
                </a:solidFill>
              </a:defRPr>
            </a:lvl1pPr>
          </a:lstStyle>
          <a:p>
            <a:r>
              <a:t>Section Title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39" y="5046793"/>
            <a:ext cx="1141699" cy="104253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00"/>
          <p:cNvSpPr txBox="1">
            <a:spLocks noGrp="1"/>
          </p:cNvSpPr>
          <p:nvPr>
            <p:ph type="body" sz="quarter" idx="21"/>
          </p:nvPr>
        </p:nvSpPr>
        <p:spPr>
          <a:xfrm>
            <a:off x="648255" y="1768199"/>
            <a:ext cx="353802" cy="346876"/>
          </a:xfrm>
          <a:prstGeom prst="rect">
            <a:avLst/>
          </a:prstGeom>
        </p:spPr>
        <p:txBody>
          <a:bodyPr wrap="none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6090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15144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15144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hangingPunct="1"/>
            <a:r>
              <a:rPr lang="en-US"/>
              <a:t>Click to edit Master text styles</a:t>
            </a:r>
          </a:p>
          <a:p>
            <a:pPr lvl="1" hangingPunct="1"/>
            <a:r>
              <a:rPr lang="en-US"/>
              <a:t>Second level</a:t>
            </a:r>
          </a:p>
          <a:p>
            <a:pPr lvl="2" hangingPunct="1"/>
            <a:r>
              <a:rPr lang="en-US"/>
              <a:t>Third level</a:t>
            </a:r>
          </a:p>
          <a:p>
            <a:pPr lvl="3" hangingPunct="1"/>
            <a:r>
              <a:rPr lang="en-US"/>
              <a:t>Fourth level</a:t>
            </a:r>
          </a:p>
          <a:p>
            <a:pPr lvl="4" hangingPunct="1"/>
            <a:r>
              <a:rPr lang="en-US"/>
              <a:t>Fifth level</a:t>
            </a:r>
            <a:endParaRPr lang="en-IE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627" y="6272617"/>
            <a:ext cx="11144747" cy="3313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0082" y="6408076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marL="0" indent="0" defTabSz="292100">
              <a:lnSpc>
                <a:spcPct val="100000"/>
              </a:lnSpc>
              <a:spcBef>
                <a:spcPts val="0"/>
              </a:spcBef>
              <a:buSzTx/>
              <a:buNone/>
              <a:defRPr sz="9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9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-85" baseline="0">
          <a:solidFill>
            <a:schemeClr val="accent1"/>
          </a:solidFill>
          <a:uFillTx/>
          <a:latin typeface="+mj-lt"/>
          <a:ea typeface="+mn-ea"/>
          <a:cs typeface="+mn-cs"/>
          <a:sym typeface="Arial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04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609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914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1219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15240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1828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2133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2438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2743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chemeClr val="accent5">
              <a:hueOff val="-739569"/>
              <a:satOff val="-11283"/>
              <a:lumOff val="-71195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pos="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422C0-732B-554A-84E7-7D34750C6A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144" y="1390070"/>
            <a:ext cx="7307387" cy="261448"/>
          </a:xfrm>
        </p:spPr>
        <p:txBody>
          <a:bodyPr/>
          <a:lstStyle/>
          <a:p>
            <a:r>
              <a:rPr lang="en-IE" sz="1100" b="1" dirty="0"/>
              <a:t>21</a:t>
            </a:r>
            <a:r>
              <a:rPr lang="en-IE" sz="1100" b="1" baseline="30000" dirty="0"/>
              <a:t>st</a:t>
            </a:r>
            <a:r>
              <a:rPr lang="en-IE" sz="1100" b="1" dirty="0"/>
              <a:t> May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BD84C-966C-DD42-8EE4-0884948D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Joiners, Movers, Leavers Process</a:t>
            </a:r>
          </a:p>
        </p:txBody>
      </p:sp>
    </p:spTree>
    <p:extLst>
      <p:ext uri="{BB962C8B-B14F-4D97-AF65-F5344CB8AC3E}">
        <p14:creationId xmlns:p14="http://schemas.microsoft.com/office/powerpoint/2010/main" val="3973537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659B-ACE0-331E-B31E-BEB8AE77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7C01-E862-1B9D-9EBD-F24F1715A5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Bord </a:t>
            </a:r>
            <a:r>
              <a:rPr lang="en-GB" dirty="0" err="1"/>
              <a:t>na</a:t>
            </a:r>
            <a:r>
              <a:rPr lang="en-GB" dirty="0"/>
              <a:t> Mona require a joined-up process for the notification, management and control of the Joiners, Movers, and Leavers (JML) processes. These processes need to: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Prompt for the required data and approvals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Handoffs to the next stage/owner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Be end-to-end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Joiners – from hire to first day equipment and access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Movers – from revoke old to enable new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Leavers – from notification to revoking access and return of devices/assets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Report on the process status of each user request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Be User friendly and self-intuitive</a:t>
            </a:r>
          </a:p>
        </p:txBody>
      </p:sp>
    </p:spTree>
    <p:extLst>
      <p:ext uri="{BB962C8B-B14F-4D97-AF65-F5344CB8AC3E}">
        <p14:creationId xmlns:p14="http://schemas.microsoft.com/office/powerpoint/2010/main" val="32955283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8E3B90-78B8-45C5-85CE-6F80B2294B30}"/>
              </a:ext>
            </a:extLst>
          </p:cNvPr>
          <p:cNvSpPr txBox="1">
            <a:spLocks/>
          </p:cNvSpPr>
          <p:nvPr/>
        </p:nvSpPr>
        <p:spPr>
          <a:xfrm>
            <a:off x="603250" y="232569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-85" baseline="0">
                <a:solidFill>
                  <a:schemeClr val="accent1"/>
                </a:solidFill>
                <a:uFillTx/>
                <a:latin typeface="+mj-lt"/>
                <a:ea typeface="+mn-ea"/>
                <a:cs typeface="+mn-cs"/>
                <a:sym typeface="Arial"/>
              </a:defRPr>
            </a:lvl1pPr>
            <a:lvl2pPr marL="0" marR="0" indent="2286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0" i="0" u="none" strike="noStrike" cap="none" spc="-85" baseline="0">
                <a:solidFill>
                  <a:schemeClr val="accent5">
                    <a:hueOff val="-739569"/>
                    <a:satOff val="-11283"/>
                    <a:lumOff val="-71195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609585">
              <a:defRPr/>
            </a:pPr>
            <a:r>
              <a:rPr lang="en-GB" b="1" kern="0" spc="-43" dirty="0">
                <a:solidFill>
                  <a:srgbClr val="0F423A"/>
                </a:solidFill>
                <a:latin typeface="Arial"/>
                <a:cs typeface="Arial"/>
              </a:rPr>
              <a:t>Stakeholders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760547-A19F-89AC-4373-6F14CA5D1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2650" y="1071348"/>
            <a:ext cx="3325467" cy="5072000"/>
          </a:xfrm>
          <a:ln>
            <a:solidFill>
              <a:schemeClr val="accent3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600" b="1" dirty="0"/>
              <a:t>Processes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Joiners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Movers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Leavers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DEB6E0-86D8-631B-CA28-D234FA89E2F2}"/>
              </a:ext>
            </a:extLst>
          </p:cNvPr>
          <p:cNvSpPr txBox="1">
            <a:spLocks/>
          </p:cNvSpPr>
          <p:nvPr/>
        </p:nvSpPr>
        <p:spPr>
          <a:xfrm>
            <a:off x="4380916" y="1071348"/>
            <a:ext cx="3325467" cy="5072000"/>
          </a:xfrm>
          <a:prstGeom prst="rect">
            <a:avLst/>
          </a:prstGeom>
          <a:ln w="9525" cap="flat" cmpd="sng" algn="ctr">
            <a:solidFill>
              <a:schemeClr val="accent3">
                <a:lumMod val="1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800" tIns="50800" rIns="50800" bIns="50800">
            <a:noAutofit/>
          </a:bodyPr>
          <a:lstStyle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b="1" kern="0" dirty="0"/>
              <a:t>Stakeholders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Users (Employee/Contractors….)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HR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Line Managers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Payroll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9AB8-E8EA-94B0-4544-80E1A8FFA89D}"/>
              </a:ext>
            </a:extLst>
          </p:cNvPr>
          <p:cNvSpPr txBox="1">
            <a:spLocks/>
          </p:cNvSpPr>
          <p:nvPr/>
        </p:nvSpPr>
        <p:spPr>
          <a:xfrm>
            <a:off x="7959183" y="1071348"/>
            <a:ext cx="3325467" cy="5072000"/>
          </a:xfrm>
          <a:prstGeom prst="rect">
            <a:avLst/>
          </a:prstGeom>
          <a:ln w="9525" cap="flat" cmpd="sng" algn="ctr">
            <a:solidFill>
              <a:schemeClr val="accent3">
                <a:lumMod val="10000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800" tIns="50800" rIns="50800" bIns="50800">
            <a:noAutofit/>
          </a:bodyPr>
          <a:lstStyle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b="1" kern="0" dirty="0"/>
              <a:t>User Types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Employee</a:t>
            </a:r>
          </a:p>
          <a:p>
            <a:pPr lvl="2">
              <a:spcBef>
                <a:spcPts val="600"/>
              </a:spcBef>
            </a:pPr>
            <a:r>
              <a:rPr lang="en-GB" sz="1600" kern="0" dirty="0"/>
              <a:t>Full IT user</a:t>
            </a:r>
          </a:p>
          <a:p>
            <a:pPr lvl="2">
              <a:spcBef>
                <a:spcPts val="600"/>
              </a:spcBef>
            </a:pPr>
            <a:r>
              <a:rPr lang="en-GB" sz="1600" kern="0" dirty="0"/>
              <a:t>Deskless User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Contractor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3</a:t>
            </a:r>
            <a:r>
              <a:rPr lang="en-GB" sz="1600" kern="0" baseline="30000" dirty="0"/>
              <a:t>rd</a:t>
            </a:r>
            <a:r>
              <a:rPr lang="en-GB" sz="1600" kern="0" dirty="0"/>
              <a:t> Party Support</a:t>
            </a:r>
          </a:p>
          <a:p>
            <a:pPr lvl="1">
              <a:spcBef>
                <a:spcPts val="600"/>
              </a:spcBef>
            </a:pPr>
            <a:r>
              <a:rPr lang="en-GB" sz="1600" kern="0" dirty="0"/>
              <a:t>Managed Service Provider (MSP)</a:t>
            </a:r>
          </a:p>
        </p:txBody>
      </p:sp>
    </p:spTree>
    <p:extLst>
      <p:ext uri="{BB962C8B-B14F-4D97-AF65-F5344CB8AC3E}">
        <p14:creationId xmlns:p14="http://schemas.microsoft.com/office/powerpoint/2010/main" val="34506340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4A45-7AD7-7778-2826-A18B7786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58FD-941F-D963-5C50-5EF5EE424E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Timing of or lack of notification</a:t>
            </a:r>
          </a:p>
          <a:p>
            <a:r>
              <a:rPr lang="en-GB" dirty="0"/>
              <a:t>Missing data</a:t>
            </a:r>
          </a:p>
          <a:p>
            <a:r>
              <a:rPr lang="en-GB" dirty="0"/>
              <a:t>Ownership</a:t>
            </a:r>
          </a:p>
          <a:p>
            <a:r>
              <a:rPr lang="en-GB" dirty="0"/>
              <a:t>Some steps in current process disjointed</a:t>
            </a:r>
          </a:p>
          <a:p>
            <a:r>
              <a:rPr lang="en-GB" dirty="0"/>
              <a:t>Return of assets/devices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25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ustom 24">
      <a:dk1>
        <a:srgbClr val="0F423A"/>
      </a:dk1>
      <a:lt1>
        <a:srgbClr val="FFFFFF"/>
      </a:lt1>
      <a:dk2>
        <a:srgbClr val="5E5E5E"/>
      </a:dk2>
      <a:lt2>
        <a:srgbClr val="D5D5D5"/>
      </a:lt2>
      <a:accent1>
        <a:srgbClr val="0F423A"/>
      </a:accent1>
      <a:accent2>
        <a:srgbClr val="2DCA84"/>
      </a:accent2>
      <a:accent3>
        <a:srgbClr val="F3FEED"/>
      </a:accent3>
      <a:accent4>
        <a:srgbClr val="B5F587"/>
      </a:accent4>
      <a:accent5>
        <a:srgbClr val="71E3EA"/>
      </a:accent5>
      <a:accent6>
        <a:srgbClr val="C0C0C0"/>
      </a:accent6>
      <a:hlink>
        <a:srgbClr val="2DCA84"/>
      </a:hlink>
      <a:folHlink>
        <a:srgbClr val="71E3EA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609600" marR="0" indent="-60960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Pct val="123000"/>
          <a:buFontTx/>
          <a:buChar char="•"/>
          <a:tabLst/>
          <a:defRPr kumimoji="0" sz="4800" b="0" i="0" u="none" strike="noStrike" cap="none" spc="0" normalizeH="0" baseline="0">
            <a:ln>
              <a:noFill/>
            </a:ln>
            <a:solidFill>
              <a:schemeClr val="accent5">
                <a:hueOff val="-739569"/>
                <a:satOff val="-11283"/>
                <a:lumOff val="-71195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T Townhall July 2021.potx  -  Read-Only" id="{B9700D64-0A17-43B8-BF65-3777F7BC3BCC}" vid="{1B943151-A2F5-44CE-8A0F-2BE885EF80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EF1350467CFC439151C7BEFA83A711" ma:contentTypeVersion="19" ma:contentTypeDescription="Create a new document." ma:contentTypeScope="" ma:versionID="e118d3e0b0fb2b791895cb05d73a2fd4">
  <xsd:schema xmlns:xsd="http://www.w3.org/2001/XMLSchema" xmlns:xs="http://www.w3.org/2001/XMLSchema" xmlns:p="http://schemas.microsoft.com/office/2006/metadata/properties" xmlns:ns2="637c59a3-1c8c-4887-85d8-b2d5c975cf89" xmlns:ns3="9d5e8d6a-4b6d-4128-b55a-8d691c8897cd" targetNamespace="http://schemas.microsoft.com/office/2006/metadata/properties" ma:root="true" ma:fieldsID="d6b1aab3ba3dc299e96e368d17335693" ns2:_="" ns3:_="">
    <xsd:import namespace="637c59a3-1c8c-4887-85d8-b2d5c975cf89"/>
    <xsd:import namespace="9d5e8d6a-4b6d-4128-b55a-8d691c8897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Order0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c59a3-1c8c-4887-85d8-b2d5c975cf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26b907-1101-405d-afd0-cd3e2ffd7744}" ma:internalName="TaxCatchAll" ma:showField="CatchAllData" ma:web="637c59a3-1c8c-4887-85d8-b2d5c975c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8d6a-4b6d-4128-b55a-8d691c889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220d49-7ce7-4500-80bb-aac04fca4a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der0" ma:index="24" nillable="true" ma:displayName="Order" ma:format="Dropdown" ma:internalName="Order0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5e8d6a-4b6d-4128-b55a-8d691c8897cd">
      <Terms xmlns="http://schemas.microsoft.com/office/infopath/2007/PartnerControls"/>
    </lcf76f155ced4ddcb4097134ff3c332f>
    <TaxCatchAll xmlns="637c59a3-1c8c-4887-85d8-b2d5c975cf89" xsi:nil="true"/>
    <Order0 xmlns="9d5e8d6a-4b6d-4128-b55a-8d691c8897cd" xsi:nil="true"/>
  </documentManagement>
</p:properties>
</file>

<file path=customXml/itemProps1.xml><?xml version="1.0" encoding="utf-8"?>
<ds:datastoreItem xmlns:ds="http://schemas.openxmlformats.org/officeDocument/2006/customXml" ds:itemID="{84D3CE5F-CF63-44A6-AD4C-8B9721519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c59a3-1c8c-4887-85d8-b2d5c975cf89"/>
    <ds:schemaRef ds:uri="9d5e8d6a-4b6d-4128-b55a-8d691c889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B2E4C-B37F-4BB2-8B40-1FBD3B4A7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BFDBE-D817-4B61-BE03-1F8E585487F7}">
  <ds:schemaRefs>
    <ds:schemaRef ds:uri="http://schemas.microsoft.com/office/2006/metadata/properties"/>
    <ds:schemaRef ds:uri="http://schemas.microsoft.com/office/infopath/2007/PartnerControls"/>
    <ds:schemaRef ds:uri="9d5e8d6a-4b6d-4128-b55a-8d691c8897cd"/>
    <ds:schemaRef ds:uri="637c59a3-1c8c-4887-85d8-b2d5c975cf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164</Words>
  <Application>Microsoft Office PowerPoint</Application>
  <PresentationFormat>Widescreen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</vt:lpstr>
      <vt:lpstr>21_BasicWhite</vt:lpstr>
      <vt:lpstr>Joiners, Movers, Leavers Process</vt:lpstr>
      <vt:lpstr>Requirement</vt:lpstr>
      <vt:lpstr>PowerPoint Presentation</vt:lpstr>
      <vt:lpstr>Current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Delivery</dc:title>
  <dc:creator>Vincent Kearney</dc:creator>
  <cp:lastModifiedBy>Rachel Hubble</cp:lastModifiedBy>
  <cp:revision>4</cp:revision>
  <dcterms:created xsi:type="dcterms:W3CDTF">2024-02-22T18:48:23Z</dcterms:created>
  <dcterms:modified xsi:type="dcterms:W3CDTF">2024-05-21T15:28:50Z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6859cf-9209-41d0-9eb2-a1bffaebd952_Enabled">
    <vt:lpwstr>true</vt:lpwstr>
  </property>
  <property fmtid="{D5CDD505-2E9C-101B-9397-08002B2CF9AE}" pid="3" name="MSIP_Label_9d6859cf-9209-41d0-9eb2-a1bffaebd952_SetDate">
    <vt:lpwstr>2024-02-22T22:55:38Z</vt:lpwstr>
  </property>
  <property fmtid="{D5CDD505-2E9C-101B-9397-08002B2CF9AE}" pid="4" name="MSIP_Label_9d6859cf-9209-41d0-9eb2-a1bffaebd952_Method">
    <vt:lpwstr>Privileged</vt:lpwstr>
  </property>
  <property fmtid="{D5CDD505-2E9C-101B-9397-08002B2CF9AE}" pid="5" name="MSIP_Label_9d6859cf-9209-41d0-9eb2-a1bffaebd952_Name">
    <vt:lpwstr>BNM - Internal Business Use 01</vt:lpwstr>
  </property>
  <property fmtid="{D5CDD505-2E9C-101B-9397-08002B2CF9AE}" pid="6" name="MSIP_Label_9d6859cf-9209-41d0-9eb2-a1bffaebd952_SiteId">
    <vt:lpwstr>d9dbf65b-a265-4603-a52f-8cee241dfade</vt:lpwstr>
  </property>
  <property fmtid="{D5CDD505-2E9C-101B-9397-08002B2CF9AE}" pid="7" name="MSIP_Label_9d6859cf-9209-41d0-9eb2-a1bffaebd952_ActionId">
    <vt:lpwstr>d099829c-9d07-4dce-8cd9-448be7637ca8</vt:lpwstr>
  </property>
  <property fmtid="{D5CDD505-2E9C-101B-9397-08002B2CF9AE}" pid="8" name="MSIP_Label_9d6859cf-9209-41d0-9eb2-a1bffaebd952_ContentBits">
    <vt:lpwstr>0</vt:lpwstr>
  </property>
  <property fmtid="{D5CDD505-2E9C-101B-9397-08002B2CF9AE}" pid="9" name="ContentTypeId">
    <vt:lpwstr>0x010100A5EF1350467CFC439151C7BEFA83A711</vt:lpwstr>
  </property>
</Properties>
</file>