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cLellan" userId="c25c6d53-97db-45ad-9560-5bb2bb3198c4" providerId="ADAL" clId="{EE967C91-BC60-41C2-9D67-70142275E3B2}"/>
    <pc:docChg chg="custSel modSld">
      <pc:chgData name="Douglas McLellan" userId="c25c6d53-97db-45ad-9560-5bb2bb3198c4" providerId="ADAL" clId="{EE967C91-BC60-41C2-9D67-70142275E3B2}" dt="2024-05-28T12:25:00.649" v="245" actId="20577"/>
      <pc:docMkLst>
        <pc:docMk/>
      </pc:docMkLst>
      <pc:sldChg chg="modSp mod">
        <pc:chgData name="Douglas McLellan" userId="c25c6d53-97db-45ad-9560-5bb2bb3198c4" providerId="ADAL" clId="{EE967C91-BC60-41C2-9D67-70142275E3B2}" dt="2024-05-28T12:23:44.355" v="101" actId="20577"/>
        <pc:sldMkLst>
          <pc:docMk/>
          <pc:sldMk cId="1091708901" sldId="258"/>
        </pc:sldMkLst>
        <pc:spChg chg="mod">
          <ac:chgData name="Douglas McLellan" userId="c25c6d53-97db-45ad-9560-5bb2bb3198c4" providerId="ADAL" clId="{EE967C91-BC60-41C2-9D67-70142275E3B2}" dt="2024-05-28T12:23:44.355" v="101" actId="20577"/>
          <ac:spMkLst>
            <pc:docMk/>
            <pc:sldMk cId="1091708901" sldId="258"/>
            <ac:spMk id="3" creationId="{E0E04D6F-E064-ED5C-DACA-D6EAFA8499C9}"/>
          </ac:spMkLst>
        </pc:spChg>
      </pc:sldChg>
      <pc:sldChg chg="modSp mod">
        <pc:chgData name="Douglas McLellan" userId="c25c6d53-97db-45ad-9560-5bb2bb3198c4" providerId="ADAL" clId="{EE967C91-BC60-41C2-9D67-70142275E3B2}" dt="2024-05-28T12:25:00.649" v="245" actId="20577"/>
        <pc:sldMkLst>
          <pc:docMk/>
          <pc:sldMk cId="4081173650" sldId="259"/>
        </pc:sldMkLst>
        <pc:spChg chg="mod">
          <ac:chgData name="Douglas McLellan" userId="c25c6d53-97db-45ad-9560-5bb2bb3198c4" providerId="ADAL" clId="{EE967C91-BC60-41C2-9D67-70142275E3B2}" dt="2024-05-28T12:25:00.649" v="245" actId="20577"/>
          <ac:spMkLst>
            <pc:docMk/>
            <pc:sldMk cId="4081173650" sldId="259"/>
            <ac:spMk id="3" creationId="{E0E04D6F-E064-ED5C-DACA-D6EAFA8499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13B74-9555-F053-18C4-51A8B59F0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64B0E-8DB7-BB17-A5F2-CFF0705DE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7E41-7EEE-D48C-65A9-72C596AAE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917CE-E336-7F97-EA8A-CA1A1B2BF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843BF-4432-FC47-1FB9-BD4B5B113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682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C8B3-38B6-F757-A2AA-7308BE4D7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527A2-FFC3-3004-2E6F-C93443D3D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D1A27-C1E2-92A1-1EB3-5E32118D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59C14-3546-32A9-50A6-9E829BE5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AAA77-E17D-7F5A-78E3-324A95C4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832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028569-F583-61A3-B3B1-54D7AA791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5A275-FB92-2ADD-897F-CF9A6AC47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97591-E417-5754-7C27-A4FE126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22BE5-E2BB-A1D7-3C08-23115076E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4AFA-0C38-1C51-0ECD-C75BC3B5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233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A5C26-B523-54EE-8190-C80516BA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C576-AB1E-31DA-EB3D-19536D4E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CF633-AFC3-3FD9-CBE3-F1883734C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60919-3AA0-750B-4C54-0C30C014E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26586-E0CF-AA9B-B747-DB77B628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898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010A-DEE7-66A1-A60C-D0FD58A2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6383-A6F1-14C9-8EF8-E2BC4C7E0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C961F-8B28-1751-8597-D7C9FC53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57559-B797-C021-29FC-72E64516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6B6FB-BEF0-E7FB-263F-263F95C4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548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C6158-0465-A154-7A9B-C3C3F37A5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0EE02-0C2E-B58D-625A-03EC17D72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F4214-0E66-E9B8-3FE3-670EAD9A5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E7BE8-2972-A2E8-0AF1-44136399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759CD-BBEB-0EA6-F4AD-99BBD651E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B703E-855B-8E2B-2F01-8C419A2F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73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710AC-0122-9BEF-0D9D-263F25AE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94DB9-9DC1-F3C6-6578-014030FC3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1331B-A0F3-C17E-8302-AED7E94C0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D2C4C-3218-5D5C-42FF-441C2FC2A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6C944A-9115-7F4B-2D46-0F0035B2CD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CF24DB-5262-452D-EC98-6EA6D0DA0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3EEDE-5DA6-7EB8-98F1-04BBC56D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9261AA-5354-4C12-F772-9F62A21DD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115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B989F-32E1-73D7-FA81-F084EAE6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D06969-F271-C71A-CDB8-FC799493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7A48B-1682-E194-AF43-6C5204CD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6AC5E5-9364-AC81-FDA0-215783A96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665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DABC4-4ABC-E5F7-2BCD-62661FFF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EC2C9-B2C9-856C-D592-3DADE0AB9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0468D-403A-A8D5-B3AB-43929E13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072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91BD-651F-FEBC-06E5-FD0D87804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13C3A-F11C-96BC-B497-48F36865E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B5AAB-E929-9F27-86B1-B015FAB0A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06CF3-63CF-1597-669A-FF280E21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DF194-EB64-E619-BA5E-8DE2C8DF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177D4-B2B2-6E30-F580-944BD156A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171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B57E3-F9F3-D02B-BCEC-767C5BC54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4D329D-239A-1EDE-0B11-3544247FA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AAE48-EE03-7C15-75F9-94E8914CE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2714E-7A5F-1093-EAD1-29B4F42F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6BCB7-98FB-E7ED-6697-3618C521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B21FA-759D-FA50-EBE3-ED34C9D4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433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14AEF-BF86-8B4A-B03B-9FB2EC377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EAAD7-E8D6-7186-D05A-CD25D31FA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BE687-E560-1322-3F45-4AFBA1E40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35754-45A1-4250-BDE6-B521C62401D9}" type="datetimeFigureOut">
              <a:rPr lang="en-IE" smtClean="0"/>
              <a:t>28/05/2024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54315-35D4-2EFD-9189-FE1A4BCD7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0CC36-5474-A81F-819D-ACF4AF79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0F7E-0C34-4391-AECD-B848858393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748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E61-C1F7-199C-633B-B67BCCD66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Cricket Ireland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D03B9-C346-7414-E50D-91EC2B1CD8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Defining The Problem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1342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C52D-F7FE-41DA-62FB-AB5CE0E77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Player Registration – National Platform Delivered at Club Level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04D6F-E064-ED5C-DACA-D6EAFA849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Platform to register c10,000 cricket players, volunteers, programme participants </a:t>
            </a:r>
          </a:p>
          <a:p>
            <a:r>
              <a:rPr lang="en-GB" dirty="0"/>
              <a:t>4 Provincial Unions and over 100 clubs</a:t>
            </a:r>
          </a:p>
          <a:p>
            <a:r>
              <a:rPr lang="en-GB" dirty="0"/>
              <a:t>National platform with players seeing it only as a link with their club (so branded with club logos at log-in/registration screen)</a:t>
            </a:r>
          </a:p>
          <a:p>
            <a:r>
              <a:rPr lang="en-GB" dirty="0"/>
              <a:t>Three levels of admin – National, Regional, Club</a:t>
            </a:r>
          </a:p>
          <a:p>
            <a:r>
              <a:rPr lang="en-GB" dirty="0"/>
              <a:t>All Island sport – needs to be dual currency, split options between club and region</a:t>
            </a:r>
          </a:p>
          <a:p>
            <a:r>
              <a:rPr lang="en-GB" dirty="0"/>
              <a:t>Integrations with other platforms via APIs or scheduled exports of player data</a:t>
            </a:r>
          </a:p>
        </p:txBody>
      </p:sp>
    </p:spTree>
    <p:extLst>
      <p:ext uri="{BB962C8B-B14F-4D97-AF65-F5344CB8AC3E}">
        <p14:creationId xmlns:p14="http://schemas.microsoft.com/office/powerpoint/2010/main" val="246947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C52D-F7FE-41DA-62FB-AB5CE0E77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Dashboards and Analysis Reporting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04D6F-E064-ED5C-DACA-D6EAFA849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Membership numbers at national, regional, club levels</a:t>
            </a:r>
          </a:p>
          <a:p>
            <a:r>
              <a:rPr lang="en-GB" dirty="0"/>
              <a:t>Demographic reports</a:t>
            </a:r>
          </a:p>
          <a:p>
            <a:r>
              <a:rPr lang="en-GB" dirty="0"/>
              <a:t>Geographic/Location reports</a:t>
            </a:r>
          </a:p>
          <a:p>
            <a:r>
              <a:rPr lang="en-GB" dirty="0"/>
              <a:t>Multi-Year Trends</a:t>
            </a:r>
          </a:p>
          <a:p>
            <a:r>
              <a:rPr lang="en-GB" dirty="0"/>
              <a:t>Admins can see their level data (club sees club, region sees region etc.)</a:t>
            </a:r>
          </a:p>
          <a:p>
            <a:r>
              <a:rPr lang="en-GB" dirty="0"/>
              <a:t>Finance Reporting</a:t>
            </a:r>
          </a:p>
          <a:p>
            <a:r>
              <a:rPr lang="en-GB" dirty="0"/>
              <a:t>Activity Reports – e.g. </a:t>
            </a:r>
            <a:r>
              <a:rPr lang="en-GB" dirty="0" err="1"/>
              <a:t>progammes</a:t>
            </a:r>
            <a:r>
              <a:rPr lang="en-GB" dirty="0"/>
              <a:t>, training courses, etc. – segmentation to include location, demographic info etc.  </a:t>
            </a:r>
          </a:p>
        </p:txBody>
      </p:sp>
    </p:spTree>
    <p:extLst>
      <p:ext uri="{BB962C8B-B14F-4D97-AF65-F5344CB8AC3E}">
        <p14:creationId xmlns:p14="http://schemas.microsoft.com/office/powerpoint/2010/main" val="109170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C52D-F7FE-41DA-62FB-AB5CE0E77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Programme &amp; Course Management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04D6F-E064-ED5C-DACA-D6EAFA849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Programmes designed at national level with registration at club and regional levels as well national level</a:t>
            </a:r>
          </a:p>
          <a:p>
            <a:r>
              <a:rPr lang="en-GB" dirty="0"/>
              <a:t>Programme &amp; branding at registration pages local, club, or national</a:t>
            </a:r>
          </a:p>
          <a:p>
            <a:r>
              <a:rPr lang="en-GB" dirty="0"/>
              <a:t>Registration pages to be branded </a:t>
            </a:r>
            <a:r>
              <a:rPr lang="en-GB"/>
              <a:t>at club level</a:t>
            </a:r>
            <a:endParaRPr lang="en-GB" dirty="0"/>
          </a:p>
          <a:p>
            <a:r>
              <a:rPr lang="en-GB" dirty="0"/>
              <a:t>Programme attendance to be easy to record</a:t>
            </a:r>
          </a:p>
          <a:p>
            <a:r>
              <a:rPr lang="en-GB" dirty="0"/>
              <a:t>Exchange information with LMS platform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173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C52D-F7FE-41DA-62FB-AB5CE0E77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Issue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04D6F-E064-ED5C-DACA-D6EAFA849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platforms that seem to work really well at club level and even regional level but then struggle at a national level. Where platforms are able to have good multi-layer administrative functions, there is a problem with the full range and depth of their reporting tools. Other platforms have issues with a dual currency requirements.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Cricket Ireland seek a platform that acts as a single source of truth for those participating in the recreational game across the island of Ireland from players registering with their clubs through to data analysis showing multi-year trends </a:t>
            </a:r>
            <a:r>
              <a:rPr lang="en-GB"/>
              <a:t>and information.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99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314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Cricket Ireland</vt:lpstr>
      <vt:lpstr>Player Registration – National Platform Delivered at Club Level</vt:lpstr>
      <vt:lpstr>Data Dashboards and Analysis Reporting</vt:lpstr>
      <vt:lpstr>Programme &amp; Course Management</vt:lpstr>
      <vt:lpstr>The Issue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Cricket Ireland</dc:title>
  <dc:creator>Douglas McLellan</dc:creator>
  <cp:lastModifiedBy>Douglas McLellan</cp:lastModifiedBy>
  <cp:revision>1</cp:revision>
  <dcterms:created xsi:type="dcterms:W3CDTF">2024-05-15T11:50:53Z</dcterms:created>
  <dcterms:modified xsi:type="dcterms:W3CDTF">2024-05-28T12:25:01Z</dcterms:modified>
</cp:coreProperties>
</file>