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58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DC528-00D0-4929-8059-C748FD35A35C}" v="1" dt="2024-06-05T11:08:52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ubble" userId="15adbfc7-bb96-4d30-908e-3f9513841583" providerId="ADAL" clId="{15DDC528-00D0-4929-8059-C748FD35A35C}"/>
    <pc:docChg chg="modSld">
      <pc:chgData name="Rachel Hubble" userId="15adbfc7-bb96-4d30-908e-3f9513841583" providerId="ADAL" clId="{15DDC528-00D0-4929-8059-C748FD35A35C}" dt="2024-06-05T11:08:28.452" v="9" actId="20577"/>
      <pc:docMkLst>
        <pc:docMk/>
      </pc:docMkLst>
      <pc:sldChg chg="modSp mod">
        <pc:chgData name="Rachel Hubble" userId="15adbfc7-bb96-4d30-908e-3f9513841583" providerId="ADAL" clId="{15DDC528-00D0-4929-8059-C748FD35A35C}" dt="2024-06-05T11:08:28.452" v="9" actId="20577"/>
        <pc:sldMkLst>
          <pc:docMk/>
          <pc:sldMk cId="3046890962" sldId="264"/>
        </pc:sldMkLst>
        <pc:spChg chg="mod">
          <ac:chgData name="Rachel Hubble" userId="15adbfc7-bb96-4d30-908e-3f9513841583" providerId="ADAL" clId="{15DDC528-00D0-4929-8059-C748FD35A35C}" dt="2024-06-05T11:08:28.452" v="9" actId="20577"/>
          <ac:spMkLst>
            <pc:docMk/>
            <pc:sldMk cId="3046890962" sldId="264"/>
            <ac:spMk id="5" creationId="{CE679DD4-984C-5435-CDFE-E5E77B1EE5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A8CA-4A79-CF54-C88C-E29E44C63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8D0C9-73C5-7C5C-D50C-C176EB92A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6F57A-67FE-24B4-70C6-48CB57AD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620BC-C623-5310-AE25-5EDABDF2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D266-77A2-D58B-38A9-36C38193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722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21B4-614E-E59D-7735-5AA4DE2A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4CE12-54A7-6800-8396-6AB428855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6BC1-2315-139A-EFAA-2E73B83B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D8326-FA8E-995B-C16C-82BC84F5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D007F-AA67-E478-C947-95E34492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65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90ABD-3096-EBBC-D88B-582AF763A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9D207-0966-95C4-E644-8AD7BCC1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3518-156F-DF1D-93D5-9FA0BCAD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CA82-74AF-7679-BFC2-BE5C2849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D654-AC05-B1B3-4A6D-68F62145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05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1991-45A4-3995-7131-7E4287F5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B0D4-5795-15C3-50CE-CF9A7D61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6901F-FC7D-6071-AA1C-4E5FDA44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0969-7AE4-4239-AA97-CB2AB001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F99A-8A45-00BF-57E2-25F341B8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120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D465-1DC8-B78C-9CFC-5039AA28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0BE33-C02B-2917-D5EA-1B70FCFA8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BEE5-8CF4-1462-7EEA-D97F1697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2E2D2-35D0-684D-3C32-F42E24D9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F1A26-AE7E-5874-43D8-ECEC0FFD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200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3DF-F353-92DB-E741-9111F128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16F8C-7807-8B1D-0691-4D0F26D5B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2A2CB-53DC-1F35-D7FA-2554FDF21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D7CB3-E4ED-65AC-6AEF-60896E0E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711C2-D957-D072-1959-EC7B7950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23883-21C2-1A7C-7B6B-25C4C472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34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3F73-9C0C-F1D8-3D0C-56503B00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B4C33-0B1F-CC52-58B6-C0816786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A5675-7C3F-6976-B209-E104416DA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FB8D5-EFEE-6CB2-E6D4-029A2D382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EC32D-6506-53C4-619B-B89B5C74A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32CFB-0C8C-D442-BFBA-10C35D82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8FE34-CC61-85C8-9C5E-5DE775FD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3EDD2-1974-A89F-1806-60551E93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421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B60F-94BB-567C-D6D1-B803E7CB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E6DCA-C499-25F5-4D0D-E77C874A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9A1D9-36E3-8BEA-0466-EAF18DC6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C5C12-D0FF-F471-8E68-88274543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022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E61AE-516C-8D8A-31DE-A517E2C3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F5F3D-91D7-11FC-67D9-7DA3688B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BCC1C-2247-241A-728B-CFD74249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63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B9CC-0FF4-0FC9-785A-32F5BBCB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11BD-2DBA-6AB4-26A3-8B22E61FA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9BCFB-BEB6-A09A-CE8B-2F91CFAFC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87D8F-5549-7B17-E7AE-AD53436E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CDEA0-DA07-B64A-21D2-111FFB5D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407F2-45EE-AF4E-E9AD-81F1F073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960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E953-6FCA-AF9A-C740-1D23FF8F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03372-32DD-B9EA-B520-01CCCD03A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E75CF-D900-B05A-7B2D-DB8F5767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FC41B-1A5A-07FE-0E4B-5DC52B0C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6F42A-190A-98D0-7DB9-1C2E866C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48323-9B7D-4E66-1F1B-819BB199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63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FF671-E23E-25F0-B50F-C8436D36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FB956-859E-D30D-F020-16F45243B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5A13-DCFA-5EC3-08E3-EE2081F30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CE81F1-45B5-4AC8-9F54-C2CC9913A7A4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2D007-A486-F880-EE21-5F3FC24DF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F387-DE9F-D12E-2296-E63BA33E6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A20D0-E4D0-41F9-A7AC-54D58215B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891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theinnovationexchange.ie" TargetMode="External"/><Relationship Id="rId5" Type="http://schemas.openxmlformats.org/officeDocument/2006/relationships/hyperlink" Target="https://theinnovationexchange.ie/wp-content/uploads/2024/06/Challenge-eRFP-Challenge.pdf" TargetMode="External"/><Relationship Id="rId4" Type="http://schemas.openxmlformats.org/officeDocument/2006/relationships/hyperlink" Target="https://theinnovationexchange.ie/wp-content/uploads/2024/06/ESB-Challenge-Submission-Template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D91BB-737C-07A7-8B99-3F4FAFFE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133225"/>
            <a:ext cx="10444766" cy="6097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C9746-E08B-B3D8-1C3A-EA4B7381E90C}"/>
              </a:ext>
            </a:extLst>
          </p:cNvPr>
          <p:cNvSpPr/>
          <p:nvPr/>
        </p:nvSpPr>
        <p:spPr>
          <a:xfrm>
            <a:off x="1004553" y="837126"/>
            <a:ext cx="5847008" cy="38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Challenge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68BF0-C4A1-17C5-89B5-58C45CD16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201" y="71410"/>
            <a:ext cx="2171812" cy="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4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5A06B-0D99-794E-ED24-AB6631FF6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8" r="2852" b="64476"/>
          <a:stretch/>
        </p:blipFill>
        <p:spPr>
          <a:xfrm>
            <a:off x="493885" y="2843012"/>
            <a:ext cx="11520498" cy="1455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577AFF-2725-E0BA-BA81-7899F2FA2D39}"/>
              </a:ext>
            </a:extLst>
          </p:cNvPr>
          <p:cNvSpPr txBox="1"/>
          <p:nvPr/>
        </p:nvSpPr>
        <p:spPr>
          <a:xfrm>
            <a:off x="412123" y="2073500"/>
            <a:ext cx="428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The Opportunity for Solution Suppliers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E35244-51B0-A677-9E9D-0FC872FED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49" y="412803"/>
            <a:ext cx="1876521" cy="736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7DD78-B897-FDDF-3019-E5B3FC9B9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60"/>
          <a:stretch/>
        </p:blipFill>
        <p:spPr>
          <a:xfrm>
            <a:off x="9745439" y="334851"/>
            <a:ext cx="2171812" cy="925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21C3E2-99DE-0840-1E48-24D340D439EC}"/>
              </a:ext>
            </a:extLst>
          </p:cNvPr>
          <p:cNvSpPr txBox="1"/>
          <p:nvPr/>
        </p:nvSpPr>
        <p:spPr>
          <a:xfrm>
            <a:off x="3900151" y="596456"/>
            <a:ext cx="357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Weather Forecasting Challenge</a:t>
            </a:r>
          </a:p>
        </p:txBody>
      </p:sp>
    </p:spTree>
    <p:extLst>
      <p:ext uri="{BB962C8B-B14F-4D97-AF65-F5344CB8AC3E}">
        <p14:creationId xmlns:p14="http://schemas.microsoft.com/office/powerpoint/2010/main" val="215678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A719B-2A17-13A7-6CE2-2D8E62B8A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01" y="1558342"/>
            <a:ext cx="11772097" cy="4024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BD688-0FB6-3743-FE1B-F90C7A32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85" r="-208"/>
          <a:stretch/>
        </p:blipFill>
        <p:spPr>
          <a:xfrm>
            <a:off x="9737793" y="238259"/>
            <a:ext cx="2176318" cy="894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E941E2-0E84-3FE3-ABC3-B66FDD795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9" y="412803"/>
            <a:ext cx="1876521" cy="7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3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FCD1A-396B-0241-E464-22F1D92F7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08"/>
            <a:ext cx="9705227" cy="2521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F34561-C333-DD21-873C-9E17B59D1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1" r="94" b="2953"/>
          <a:stretch/>
        </p:blipFill>
        <p:spPr>
          <a:xfrm>
            <a:off x="109471" y="2748591"/>
            <a:ext cx="9922242" cy="34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FF2FE-9102-1E05-B89A-898DDA79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09" y="633481"/>
            <a:ext cx="8156434" cy="46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9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D964A-952E-C498-100E-617B3CA9A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20" y="804929"/>
            <a:ext cx="11771180" cy="46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4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BD6A0-F7FA-5D1A-0A81-36D904DB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7" y="1062191"/>
            <a:ext cx="11667312" cy="41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7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A029D-B1E7-CAAC-4947-A4DBF91F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9" y="412803"/>
            <a:ext cx="1876521" cy="73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1AA6C-E740-34DA-6166-3A019513E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0"/>
          <a:stretch/>
        </p:blipFill>
        <p:spPr>
          <a:xfrm>
            <a:off x="9602564" y="412803"/>
            <a:ext cx="2171812" cy="925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79DD4-984C-5435-CDFE-E5E77B1EE5FD}"/>
              </a:ext>
            </a:extLst>
          </p:cNvPr>
          <p:cNvSpPr txBox="1"/>
          <p:nvPr/>
        </p:nvSpPr>
        <p:spPr>
          <a:xfrm>
            <a:off x="800100" y="1733550"/>
            <a:ext cx="10877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To make a submission for this challenge, please use </a:t>
            </a:r>
            <a:r>
              <a:rPr lang="en-IE" dirty="0">
                <a:hlinkClick r:id="rId4"/>
              </a:rPr>
              <a:t>this template </a:t>
            </a:r>
            <a:r>
              <a:rPr lang="en-IE" dirty="0"/>
              <a:t>ensuring that all questions have been answered. </a:t>
            </a:r>
          </a:p>
          <a:p>
            <a:endParaRPr lang="en-IE" dirty="0"/>
          </a:p>
          <a:p>
            <a:r>
              <a:rPr lang="en-IE" dirty="0"/>
              <a:t>For this particular challenge, Skillnet Innovation Exchange and ESB have agreed to trial a process whereby Members of Skillnet Innovation Exchange can participate in responding to the ESB challenge. This means that the Innovation Exchange will require any SME that wishes to make a submission to accept the ESB the </a:t>
            </a:r>
            <a:r>
              <a:rPr lang="en-IE" dirty="0" err="1"/>
              <a:t>eRFP</a:t>
            </a:r>
            <a:r>
              <a:rPr lang="en-IE" dirty="0"/>
              <a:t> document as provided </a:t>
            </a:r>
            <a:r>
              <a:rPr lang="en-IE" dirty="0">
                <a:hlinkClick r:id="rId5"/>
              </a:rPr>
              <a:t>here</a:t>
            </a:r>
            <a:r>
              <a:rPr lang="en-IE" dirty="0"/>
              <a:t>. </a:t>
            </a:r>
          </a:p>
          <a:p>
            <a:endParaRPr lang="en-IE" dirty="0">
              <a:latin typeface="Calibri" panose="020F0502020204030204" pitchFamily="34" charset="0"/>
            </a:endParaRPr>
          </a:p>
          <a:p>
            <a:r>
              <a:rPr lang="en-IE" dirty="0">
                <a:latin typeface="Calibri" panose="020F0502020204030204" pitchFamily="34" charset="0"/>
              </a:rPr>
              <a:t>Please send all submissions in word format to </a:t>
            </a:r>
            <a:r>
              <a:rPr lang="en-IE" dirty="0">
                <a:latin typeface="Calibri" panose="020F0502020204030204" pitchFamily="34" charset="0"/>
                <a:hlinkClick r:id="rId6"/>
              </a:rPr>
              <a:t>info@theinnovationexchange.ie</a:t>
            </a:r>
            <a:r>
              <a:rPr lang="en-IE" dirty="0">
                <a:latin typeface="Calibri" panose="020F0502020204030204" pitchFamily="34" charset="0"/>
              </a:rPr>
              <a:t> by COB Wednesday 19</a:t>
            </a:r>
            <a:r>
              <a:rPr lang="en-IE" baseline="30000" dirty="0">
                <a:latin typeface="Calibri" panose="020F0502020204030204" pitchFamily="34" charset="0"/>
              </a:rPr>
              <a:t>th</a:t>
            </a:r>
            <a:r>
              <a:rPr lang="en-IE" dirty="0">
                <a:latin typeface="Calibri" panose="020F0502020204030204" pitchFamily="34" charset="0"/>
              </a:rPr>
              <a:t> June including the following confirmation by email:</a:t>
            </a:r>
          </a:p>
          <a:p>
            <a:endParaRPr lang="en-IE" dirty="0"/>
          </a:p>
          <a:p>
            <a:r>
              <a:rPr lang="en-IE" dirty="0"/>
              <a:t>“I _________ of [SME Name] confirm that I have read and understood the ESB networks </a:t>
            </a:r>
            <a:r>
              <a:rPr lang="en-IE" dirty="0" err="1"/>
              <a:t>eRFP</a:t>
            </a:r>
            <a:r>
              <a:rPr lang="en-IE" dirty="0"/>
              <a:t> document and that I accept all terms and conditions as detailed therein”.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A7CC6-FE3A-E15D-BADB-D37F29EB2AE1}"/>
              </a:ext>
            </a:extLst>
          </p:cNvPr>
          <p:cNvSpPr txBox="1"/>
          <p:nvPr/>
        </p:nvSpPr>
        <p:spPr>
          <a:xfrm>
            <a:off x="800100" y="1338523"/>
            <a:ext cx="753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Submission Guidelines</a:t>
            </a:r>
          </a:p>
        </p:txBody>
      </p:sp>
    </p:spTree>
    <p:extLst>
      <p:ext uri="{BB962C8B-B14F-4D97-AF65-F5344CB8AC3E}">
        <p14:creationId xmlns:p14="http://schemas.microsoft.com/office/powerpoint/2010/main" val="304689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146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magowan</dc:creator>
  <cp:lastModifiedBy>Rachel Hubble</cp:lastModifiedBy>
  <cp:revision>5</cp:revision>
  <dcterms:created xsi:type="dcterms:W3CDTF">2024-05-29T16:57:06Z</dcterms:created>
  <dcterms:modified xsi:type="dcterms:W3CDTF">2024-06-10T12:17:36Z</dcterms:modified>
</cp:coreProperties>
</file>