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547" r:id="rId6"/>
    <p:sldId id="549" r:id="rId7"/>
    <p:sldId id="479" r:id="rId8"/>
    <p:sldId id="550" r:id="rId9"/>
    <p:sldId id="551" r:id="rId10"/>
    <p:sldId id="552" r:id="rId11"/>
    <p:sldId id="478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292B"/>
    <a:srgbClr val="EE7709"/>
    <a:srgbClr val="FFEDA3"/>
    <a:srgbClr val="FEC50A"/>
    <a:srgbClr val="E7601B"/>
    <a:srgbClr val="22C7BD"/>
    <a:srgbClr val="85D107"/>
    <a:srgbClr val="B8D009"/>
    <a:srgbClr val="0A4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03EAA7-E767-42A5-9C61-5483AB9373EE}" v="450" dt="2024-06-10T12:21:37.6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5546" autoAdjust="0"/>
  </p:normalViewPr>
  <p:slideViewPr>
    <p:cSldViewPr snapToGrid="0" snapToObjects="1" showGuides="1">
      <p:cViewPr varScale="1">
        <p:scale>
          <a:sx n="54" d="100"/>
          <a:sy n="54" d="100"/>
        </p:scale>
        <p:origin x="1012" y="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ona Larkin" userId="4f61a593-7485-4fde-b284-a5a4511a9207" providerId="ADAL" clId="{4603EAA7-E767-42A5-9C61-5483AB9373EE}"/>
    <pc:docChg chg="undo custSel addSld delSld modSld">
      <pc:chgData name="Fiona Larkin" userId="4f61a593-7485-4fde-b284-a5a4511a9207" providerId="ADAL" clId="{4603EAA7-E767-42A5-9C61-5483AB9373EE}" dt="2024-06-10T12:22:26.334" v="3366" actId="6549"/>
      <pc:docMkLst>
        <pc:docMk/>
      </pc:docMkLst>
      <pc:sldChg chg="modSp mod">
        <pc:chgData name="Fiona Larkin" userId="4f61a593-7485-4fde-b284-a5a4511a9207" providerId="ADAL" clId="{4603EAA7-E767-42A5-9C61-5483AB9373EE}" dt="2024-06-10T12:22:26.334" v="3366" actId="6549"/>
        <pc:sldMkLst>
          <pc:docMk/>
          <pc:sldMk cId="0" sldId="256"/>
        </pc:sldMkLst>
        <pc:spChg chg="mod">
          <ac:chgData name="Fiona Larkin" userId="4f61a593-7485-4fde-b284-a5a4511a9207" providerId="ADAL" clId="{4603EAA7-E767-42A5-9C61-5483AB9373EE}" dt="2024-06-10T12:22:26.334" v="3366" actId="6549"/>
          <ac:spMkLst>
            <pc:docMk/>
            <pc:sldMk cId="0" sldId="256"/>
            <ac:spMk id="10241" creationId="{00000000-0000-0000-0000-000000000000}"/>
          </ac:spMkLst>
        </pc:spChg>
      </pc:sldChg>
      <pc:sldChg chg="addSp delSp modSp new mod modClrScheme chgLayout modNotesTx">
        <pc:chgData name="Fiona Larkin" userId="4f61a593-7485-4fde-b284-a5a4511a9207" providerId="ADAL" clId="{4603EAA7-E767-42A5-9C61-5483AB9373EE}" dt="2024-06-10T11:55:04.637" v="1823" actId="20577"/>
        <pc:sldMkLst>
          <pc:docMk/>
          <pc:sldMk cId="2230938524" sldId="479"/>
        </pc:sldMkLst>
        <pc:spChg chg="add del mod">
          <ac:chgData name="Fiona Larkin" userId="4f61a593-7485-4fde-b284-a5a4511a9207" providerId="ADAL" clId="{4603EAA7-E767-42A5-9C61-5483AB9373EE}" dt="2024-06-10T11:28:21.174" v="850" actId="26606"/>
          <ac:spMkLst>
            <pc:docMk/>
            <pc:sldMk cId="2230938524" sldId="479"/>
            <ac:spMk id="2" creationId="{73202479-320B-E674-FEEC-E142D87980F5}"/>
          </ac:spMkLst>
        </pc:spChg>
        <pc:spChg chg="mod ord">
          <ac:chgData name="Fiona Larkin" userId="4f61a593-7485-4fde-b284-a5a4511a9207" providerId="ADAL" clId="{4603EAA7-E767-42A5-9C61-5483AB9373EE}" dt="2024-06-10T11:28:39.708" v="853" actId="1076"/>
          <ac:spMkLst>
            <pc:docMk/>
            <pc:sldMk cId="2230938524" sldId="479"/>
            <ac:spMk id="3" creationId="{2165FFD7-8993-338A-ACC0-9F279B1C8308}"/>
          </ac:spMkLst>
        </pc:spChg>
        <pc:graphicFrameChg chg="add del mod">
          <ac:chgData name="Fiona Larkin" userId="4f61a593-7485-4fde-b284-a5a4511a9207" providerId="ADAL" clId="{4603EAA7-E767-42A5-9C61-5483AB9373EE}" dt="2024-06-10T11:28:06.471" v="845" actId="26606"/>
          <ac:graphicFrameMkLst>
            <pc:docMk/>
            <pc:sldMk cId="2230938524" sldId="479"/>
            <ac:graphicFrameMk id="5" creationId="{60D86B9C-6C75-F139-F870-6F8ABE4A1CEB}"/>
          </ac:graphicFrameMkLst>
        </pc:graphicFrameChg>
        <pc:graphicFrameChg chg="add del mod">
          <ac:chgData name="Fiona Larkin" userId="4f61a593-7485-4fde-b284-a5a4511a9207" providerId="ADAL" clId="{4603EAA7-E767-42A5-9C61-5483AB9373EE}" dt="2024-06-10T11:28:14.835" v="847" actId="26606"/>
          <ac:graphicFrameMkLst>
            <pc:docMk/>
            <pc:sldMk cId="2230938524" sldId="479"/>
            <ac:graphicFrameMk id="7" creationId="{38ED9FB1-CA14-AC80-BB76-A8AFAC96C658}"/>
          </ac:graphicFrameMkLst>
        </pc:graphicFrameChg>
        <pc:graphicFrameChg chg="add del mod">
          <ac:chgData name="Fiona Larkin" userId="4f61a593-7485-4fde-b284-a5a4511a9207" providerId="ADAL" clId="{4603EAA7-E767-42A5-9C61-5483AB9373EE}" dt="2024-06-10T11:28:21.121" v="849" actId="26606"/>
          <ac:graphicFrameMkLst>
            <pc:docMk/>
            <pc:sldMk cId="2230938524" sldId="479"/>
            <ac:graphicFrameMk id="9" creationId="{4C8A56FD-FF1E-6231-B325-63D4EBA82971}"/>
          </ac:graphicFrameMkLst>
        </pc:graphicFrameChg>
        <pc:graphicFrameChg chg="add mod ord">
          <ac:chgData name="Fiona Larkin" userId="4f61a593-7485-4fde-b284-a5a4511a9207" providerId="ADAL" clId="{4603EAA7-E767-42A5-9C61-5483AB9373EE}" dt="2024-06-10T11:34:00.795" v="1131" actId="20577"/>
          <ac:graphicFrameMkLst>
            <pc:docMk/>
            <pc:sldMk cId="2230938524" sldId="479"/>
            <ac:graphicFrameMk id="11" creationId="{60D86B9C-6C75-F139-F870-6F8ABE4A1CEB}"/>
          </ac:graphicFrameMkLst>
        </pc:graphicFrameChg>
      </pc:sldChg>
      <pc:sldChg chg="del">
        <pc:chgData name="Fiona Larkin" userId="4f61a593-7485-4fde-b284-a5a4511a9207" providerId="ADAL" clId="{4603EAA7-E767-42A5-9C61-5483AB9373EE}" dt="2024-06-10T11:09:10.381" v="67" actId="47"/>
        <pc:sldMkLst>
          <pc:docMk/>
          <pc:sldMk cId="1682324939" sldId="507"/>
        </pc:sldMkLst>
      </pc:sldChg>
      <pc:sldChg chg="del">
        <pc:chgData name="Fiona Larkin" userId="4f61a593-7485-4fde-b284-a5a4511a9207" providerId="ADAL" clId="{4603EAA7-E767-42A5-9C61-5483AB9373EE}" dt="2024-06-10T11:09:10.381" v="67" actId="47"/>
        <pc:sldMkLst>
          <pc:docMk/>
          <pc:sldMk cId="1151303981" sldId="512"/>
        </pc:sldMkLst>
      </pc:sldChg>
      <pc:sldChg chg="del">
        <pc:chgData name="Fiona Larkin" userId="4f61a593-7485-4fde-b284-a5a4511a9207" providerId="ADAL" clId="{4603EAA7-E767-42A5-9C61-5483AB9373EE}" dt="2024-06-10T11:09:10.381" v="67" actId="47"/>
        <pc:sldMkLst>
          <pc:docMk/>
          <pc:sldMk cId="882793475" sldId="514"/>
        </pc:sldMkLst>
      </pc:sldChg>
      <pc:sldChg chg="del">
        <pc:chgData name="Fiona Larkin" userId="4f61a593-7485-4fde-b284-a5a4511a9207" providerId="ADAL" clId="{4603EAA7-E767-42A5-9C61-5483AB9373EE}" dt="2024-06-10T11:09:10.381" v="67" actId="47"/>
        <pc:sldMkLst>
          <pc:docMk/>
          <pc:sldMk cId="3208602259" sldId="517"/>
        </pc:sldMkLst>
      </pc:sldChg>
      <pc:sldChg chg="del">
        <pc:chgData name="Fiona Larkin" userId="4f61a593-7485-4fde-b284-a5a4511a9207" providerId="ADAL" clId="{4603EAA7-E767-42A5-9C61-5483AB9373EE}" dt="2024-06-10T11:09:10.381" v="67" actId="47"/>
        <pc:sldMkLst>
          <pc:docMk/>
          <pc:sldMk cId="487074320" sldId="523"/>
        </pc:sldMkLst>
      </pc:sldChg>
      <pc:sldChg chg="del">
        <pc:chgData name="Fiona Larkin" userId="4f61a593-7485-4fde-b284-a5a4511a9207" providerId="ADAL" clId="{4603EAA7-E767-42A5-9C61-5483AB9373EE}" dt="2024-06-10T11:09:10.381" v="67" actId="47"/>
        <pc:sldMkLst>
          <pc:docMk/>
          <pc:sldMk cId="1173846458" sldId="524"/>
        </pc:sldMkLst>
      </pc:sldChg>
      <pc:sldChg chg="add modAnim modNotesTx">
        <pc:chgData name="Fiona Larkin" userId="4f61a593-7485-4fde-b284-a5a4511a9207" providerId="ADAL" clId="{4603EAA7-E767-42A5-9C61-5483AB9373EE}" dt="2024-06-10T11:29:49.859" v="861"/>
        <pc:sldMkLst>
          <pc:docMk/>
          <pc:sldMk cId="1385274612" sldId="547"/>
        </pc:sldMkLst>
      </pc:sldChg>
      <pc:sldChg chg="modSp add mod modAnim">
        <pc:chgData name="Fiona Larkin" userId="4f61a593-7485-4fde-b284-a5a4511a9207" providerId="ADAL" clId="{4603EAA7-E767-42A5-9C61-5483AB9373EE}" dt="2024-06-10T11:29:55.961" v="862"/>
        <pc:sldMkLst>
          <pc:docMk/>
          <pc:sldMk cId="665467760" sldId="549"/>
        </pc:sldMkLst>
        <pc:spChg chg="mod">
          <ac:chgData name="Fiona Larkin" userId="4f61a593-7485-4fde-b284-a5a4511a9207" providerId="ADAL" clId="{4603EAA7-E767-42A5-9C61-5483AB9373EE}" dt="2024-06-10T11:20:17.554" v="629" actId="20577"/>
          <ac:spMkLst>
            <pc:docMk/>
            <pc:sldMk cId="665467760" sldId="549"/>
            <ac:spMk id="45" creationId="{0D957787-EABE-FF44-F9CE-4E51B94E02A7}"/>
          </ac:spMkLst>
        </pc:spChg>
        <pc:spChg chg="mod">
          <ac:chgData name="Fiona Larkin" userId="4f61a593-7485-4fde-b284-a5a4511a9207" providerId="ADAL" clId="{4603EAA7-E767-42A5-9C61-5483AB9373EE}" dt="2024-06-10T11:20:45.886" v="647" actId="255"/>
          <ac:spMkLst>
            <pc:docMk/>
            <pc:sldMk cId="665467760" sldId="549"/>
            <ac:spMk id="48" creationId="{1E778147-2FB9-A19E-8A5F-C58B05BE0E66}"/>
          </ac:spMkLst>
        </pc:spChg>
      </pc:sldChg>
      <pc:sldChg chg="addSp delSp modSp new mod modClrScheme chgLayout">
        <pc:chgData name="Fiona Larkin" userId="4f61a593-7485-4fde-b284-a5a4511a9207" providerId="ADAL" clId="{4603EAA7-E767-42A5-9C61-5483AB9373EE}" dt="2024-06-10T12:18:16.902" v="3338" actId="113"/>
        <pc:sldMkLst>
          <pc:docMk/>
          <pc:sldMk cId="3224856372" sldId="550"/>
        </pc:sldMkLst>
        <pc:spChg chg="del mod">
          <ac:chgData name="Fiona Larkin" userId="4f61a593-7485-4fde-b284-a5a4511a9207" providerId="ADAL" clId="{4603EAA7-E767-42A5-9C61-5483AB9373EE}" dt="2024-06-10T11:41:42.552" v="1580" actId="26606"/>
          <ac:spMkLst>
            <pc:docMk/>
            <pc:sldMk cId="3224856372" sldId="550"/>
            <ac:spMk id="2" creationId="{CF9315CC-CBC9-8D53-A441-AA1A178CA6E6}"/>
          </ac:spMkLst>
        </pc:spChg>
        <pc:spChg chg="mod ord">
          <ac:chgData name="Fiona Larkin" userId="4f61a593-7485-4fde-b284-a5a4511a9207" providerId="ADAL" clId="{4603EAA7-E767-42A5-9C61-5483AB9373EE}" dt="2024-06-10T12:13:44.961" v="3140" actId="26606"/>
          <ac:spMkLst>
            <pc:docMk/>
            <pc:sldMk cId="3224856372" sldId="550"/>
            <ac:spMk id="3" creationId="{47C5AEA4-B632-0235-579C-E02CDD2F788C}"/>
          </ac:spMkLst>
        </pc:spChg>
        <pc:graphicFrameChg chg="add mod ord modGraphic">
          <ac:chgData name="Fiona Larkin" userId="4f61a593-7485-4fde-b284-a5a4511a9207" providerId="ADAL" clId="{4603EAA7-E767-42A5-9C61-5483AB9373EE}" dt="2024-06-10T12:18:16.902" v="3338" actId="113"/>
          <ac:graphicFrameMkLst>
            <pc:docMk/>
            <pc:sldMk cId="3224856372" sldId="550"/>
            <ac:graphicFrameMk id="6" creationId="{ADD03F5A-CA2D-8F25-63EE-AAD747F2C144}"/>
          </ac:graphicFrameMkLst>
        </pc:graphicFrameChg>
        <pc:picChg chg="add del mod">
          <ac:chgData name="Fiona Larkin" userId="4f61a593-7485-4fde-b284-a5a4511a9207" providerId="ADAL" clId="{4603EAA7-E767-42A5-9C61-5483AB9373EE}" dt="2024-06-10T11:41:30.435" v="1579" actId="21"/>
          <ac:picMkLst>
            <pc:docMk/>
            <pc:sldMk cId="3224856372" sldId="550"/>
            <ac:picMk id="5" creationId="{51A5AE9F-7A4A-FF46-85CF-6FF429C8F997}"/>
          </ac:picMkLst>
        </pc:picChg>
        <pc:picChg chg="add del mod">
          <ac:chgData name="Fiona Larkin" userId="4f61a593-7485-4fde-b284-a5a4511a9207" providerId="ADAL" clId="{4603EAA7-E767-42A5-9C61-5483AB9373EE}" dt="2024-06-10T11:43:51.073" v="1587" actId="478"/>
          <ac:picMkLst>
            <pc:docMk/>
            <pc:sldMk cId="3224856372" sldId="550"/>
            <ac:picMk id="7" creationId="{51A5AE9F-7A4A-FF46-85CF-6FF429C8F997}"/>
          </ac:picMkLst>
        </pc:picChg>
        <pc:picChg chg="add del mod ord">
          <ac:chgData name="Fiona Larkin" userId="4f61a593-7485-4fde-b284-a5a4511a9207" providerId="ADAL" clId="{4603EAA7-E767-42A5-9C61-5483AB9373EE}" dt="2024-06-10T11:48:54.963" v="1651" actId="21"/>
          <ac:picMkLst>
            <pc:docMk/>
            <pc:sldMk cId="3224856372" sldId="550"/>
            <ac:picMk id="9" creationId="{CC2FAA62-BA5E-E6A2-7F72-B9C487B90A9D}"/>
          </ac:picMkLst>
        </pc:picChg>
        <pc:picChg chg="add del mod">
          <ac:chgData name="Fiona Larkin" userId="4f61a593-7485-4fde-b284-a5a4511a9207" providerId="ADAL" clId="{4603EAA7-E767-42A5-9C61-5483AB9373EE}" dt="2024-06-10T11:50:25.969" v="1668" actId="478"/>
          <ac:picMkLst>
            <pc:docMk/>
            <pc:sldMk cId="3224856372" sldId="550"/>
            <ac:picMk id="10" creationId="{CC2FAA62-BA5E-E6A2-7F72-B9C487B90A9D}"/>
          </ac:picMkLst>
        </pc:picChg>
      </pc:sldChg>
      <pc:sldChg chg="addSp modSp new mod">
        <pc:chgData name="Fiona Larkin" userId="4f61a593-7485-4fde-b284-a5a4511a9207" providerId="ADAL" clId="{4603EAA7-E767-42A5-9C61-5483AB9373EE}" dt="2024-06-10T11:53:47.972" v="1686" actId="14100"/>
        <pc:sldMkLst>
          <pc:docMk/>
          <pc:sldMk cId="515700638" sldId="551"/>
        </pc:sldMkLst>
        <pc:picChg chg="add mod">
          <ac:chgData name="Fiona Larkin" userId="4f61a593-7485-4fde-b284-a5a4511a9207" providerId="ADAL" clId="{4603EAA7-E767-42A5-9C61-5483AB9373EE}" dt="2024-06-10T11:53:47.972" v="1686" actId="14100"/>
          <ac:picMkLst>
            <pc:docMk/>
            <pc:sldMk cId="515700638" sldId="551"/>
            <ac:picMk id="4" creationId="{28F9513B-259B-108A-5C71-0EF26ED772E7}"/>
          </ac:picMkLst>
        </pc:picChg>
      </pc:sldChg>
      <pc:sldChg chg="addSp delSp modSp new mod modClrScheme chgLayout">
        <pc:chgData name="Fiona Larkin" userId="4f61a593-7485-4fde-b284-a5a4511a9207" providerId="ADAL" clId="{4603EAA7-E767-42A5-9C61-5483AB9373EE}" dt="2024-06-10T12:21:55.122" v="3359" actId="14100"/>
        <pc:sldMkLst>
          <pc:docMk/>
          <pc:sldMk cId="2107545894" sldId="552"/>
        </pc:sldMkLst>
        <pc:spChg chg="add del mod">
          <ac:chgData name="Fiona Larkin" userId="4f61a593-7485-4fde-b284-a5a4511a9207" providerId="ADAL" clId="{4603EAA7-E767-42A5-9C61-5483AB9373EE}" dt="2024-06-10T12:18:45.685" v="3339" actId="26606"/>
          <ac:spMkLst>
            <pc:docMk/>
            <pc:sldMk cId="2107545894" sldId="552"/>
            <ac:spMk id="2" creationId="{2073B40F-B6A3-B25F-918C-41DBD74A212F}"/>
          </ac:spMkLst>
        </pc:spChg>
        <pc:spChg chg="mod ord">
          <ac:chgData name="Fiona Larkin" userId="4f61a593-7485-4fde-b284-a5a4511a9207" providerId="ADAL" clId="{4603EAA7-E767-42A5-9C61-5483AB9373EE}" dt="2024-06-10T12:21:41.381" v="3357" actId="1076"/>
          <ac:spMkLst>
            <pc:docMk/>
            <pc:sldMk cId="2107545894" sldId="552"/>
            <ac:spMk id="3" creationId="{BC279DD2-A11D-B4ED-9CA1-6B2C3F22F749}"/>
          </ac:spMkLst>
        </pc:spChg>
        <pc:graphicFrameChg chg="add del mod">
          <ac:chgData name="Fiona Larkin" userId="4f61a593-7485-4fde-b284-a5a4511a9207" providerId="ADAL" clId="{4603EAA7-E767-42A5-9C61-5483AB9373EE}" dt="2024-06-10T12:04:55.342" v="2720" actId="26606"/>
          <ac:graphicFrameMkLst>
            <pc:docMk/>
            <pc:sldMk cId="2107545894" sldId="552"/>
            <ac:graphicFrameMk id="5" creationId="{31A4C3A4-2317-C45F-9446-411FAD441AF8}"/>
          </ac:graphicFrameMkLst>
        </pc:graphicFrameChg>
        <pc:graphicFrameChg chg="add mod ord modGraphic">
          <ac:chgData name="Fiona Larkin" userId="4f61a593-7485-4fde-b284-a5a4511a9207" providerId="ADAL" clId="{4603EAA7-E767-42A5-9C61-5483AB9373EE}" dt="2024-06-10T12:21:55.122" v="3359" actId="14100"/>
          <ac:graphicFrameMkLst>
            <pc:docMk/>
            <pc:sldMk cId="2107545894" sldId="552"/>
            <ac:graphicFrameMk id="6" creationId="{50CC1E3B-B63E-0F98-A1DD-406D191F6D6E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Relationship Id="rId14" Type="http://schemas.openxmlformats.org/officeDocument/2006/relationships/image" Target="../media/image4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Relationship Id="rId14" Type="http://schemas.openxmlformats.org/officeDocument/2006/relationships/image" Target="../media/image4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04F250-AD7F-444F-B0FB-1B5E0D16892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27BB6FE-DE77-4051-8F13-FEEA90FB3C06}">
      <dgm:prSet/>
      <dgm:spPr/>
      <dgm:t>
        <a:bodyPr/>
        <a:lstStyle/>
        <a:p>
          <a:r>
            <a:rPr lang="en-GB" b="0" dirty="0"/>
            <a:t>Bespoke Coaching Database to track coach education (e.g. courses, coaches, trainers)</a:t>
          </a:r>
          <a:endParaRPr lang="en-US" dirty="0"/>
        </a:p>
      </dgm:t>
    </dgm:pt>
    <dgm:pt modelId="{3F9148B1-CCA1-45B3-B497-4F3A28ED6F12}" type="parTrans" cxnId="{16C1DB6C-2531-44F3-87D8-4F9778C4905A}">
      <dgm:prSet/>
      <dgm:spPr/>
      <dgm:t>
        <a:bodyPr/>
        <a:lstStyle/>
        <a:p>
          <a:endParaRPr lang="en-US"/>
        </a:p>
      </dgm:t>
    </dgm:pt>
    <dgm:pt modelId="{36EC2DFF-3211-415B-BF45-281506237CBE}" type="sibTrans" cxnId="{16C1DB6C-2531-44F3-87D8-4F9778C4905A}">
      <dgm:prSet/>
      <dgm:spPr/>
      <dgm:t>
        <a:bodyPr/>
        <a:lstStyle/>
        <a:p>
          <a:endParaRPr lang="en-US"/>
        </a:p>
      </dgm:t>
    </dgm:pt>
    <dgm:pt modelId="{96DA223E-3C66-47E2-A9AC-B9215C4E4C2A}">
      <dgm:prSet/>
      <dgm:spPr/>
      <dgm:t>
        <a:bodyPr/>
        <a:lstStyle/>
        <a:p>
          <a:r>
            <a:rPr lang="en-GB" b="0"/>
            <a:t>Developed in 2008 (16 years old)</a:t>
          </a:r>
          <a:endParaRPr lang="en-US"/>
        </a:p>
      </dgm:t>
    </dgm:pt>
    <dgm:pt modelId="{AF8CB6FE-6F24-4216-ABA2-0A7F63EC1AC5}" type="parTrans" cxnId="{88E04296-2342-4657-9AB5-EFE1C6D118ED}">
      <dgm:prSet/>
      <dgm:spPr/>
      <dgm:t>
        <a:bodyPr/>
        <a:lstStyle/>
        <a:p>
          <a:endParaRPr lang="en-US"/>
        </a:p>
      </dgm:t>
    </dgm:pt>
    <dgm:pt modelId="{23C0436B-2B4E-4F5E-BAF7-0D47E57F03DD}" type="sibTrans" cxnId="{88E04296-2342-4657-9AB5-EFE1C6D118ED}">
      <dgm:prSet/>
      <dgm:spPr/>
      <dgm:t>
        <a:bodyPr/>
        <a:lstStyle/>
        <a:p>
          <a:endParaRPr lang="en-US"/>
        </a:p>
      </dgm:t>
    </dgm:pt>
    <dgm:pt modelId="{7CFBB0BB-CF41-466C-85E1-B2407BCC496E}">
      <dgm:prSet/>
      <dgm:spPr/>
      <dgm:t>
        <a:bodyPr/>
        <a:lstStyle/>
        <a:p>
          <a:r>
            <a:rPr lang="en-GB" b="0" dirty="0"/>
            <a:t>Other features include digital certificates, analysis and reporting</a:t>
          </a:r>
          <a:endParaRPr lang="en-US" dirty="0"/>
        </a:p>
      </dgm:t>
    </dgm:pt>
    <dgm:pt modelId="{6BBA75A1-720A-44BF-BD0A-DFB2D6E70D5C}" type="parTrans" cxnId="{83963D60-2B41-4DE9-8764-24395D8CFFE2}">
      <dgm:prSet/>
      <dgm:spPr/>
      <dgm:t>
        <a:bodyPr/>
        <a:lstStyle/>
        <a:p>
          <a:endParaRPr lang="en-US"/>
        </a:p>
      </dgm:t>
    </dgm:pt>
    <dgm:pt modelId="{9572BCA7-B359-484C-81A3-A6BE44480EAB}" type="sibTrans" cxnId="{83963D60-2B41-4DE9-8764-24395D8CFFE2}">
      <dgm:prSet/>
      <dgm:spPr/>
      <dgm:t>
        <a:bodyPr/>
        <a:lstStyle/>
        <a:p>
          <a:endParaRPr lang="en-US"/>
        </a:p>
      </dgm:t>
    </dgm:pt>
    <dgm:pt modelId="{07310196-A520-4C67-944E-2330BC1360C0}">
      <dgm:prSet/>
      <dgm:spPr/>
      <dgm:t>
        <a:bodyPr/>
        <a:lstStyle/>
        <a:p>
          <a:r>
            <a:rPr lang="en-GB" b="0"/>
            <a:t>&gt;266,000 profiles, &gt;29,000 courses </a:t>
          </a:r>
          <a:endParaRPr lang="en-US"/>
        </a:p>
      </dgm:t>
    </dgm:pt>
    <dgm:pt modelId="{3070EEF1-E4F8-4750-A16F-CDBBB89520B2}" type="parTrans" cxnId="{C6C2EECF-D0A6-4F01-BE0C-E9BA973F9DD0}">
      <dgm:prSet/>
      <dgm:spPr/>
      <dgm:t>
        <a:bodyPr/>
        <a:lstStyle/>
        <a:p>
          <a:endParaRPr lang="en-US"/>
        </a:p>
      </dgm:t>
    </dgm:pt>
    <dgm:pt modelId="{AE8EA5D1-A4CC-42B4-96D4-E702CBC30621}" type="sibTrans" cxnId="{C6C2EECF-D0A6-4F01-BE0C-E9BA973F9DD0}">
      <dgm:prSet/>
      <dgm:spPr/>
      <dgm:t>
        <a:bodyPr/>
        <a:lstStyle/>
        <a:p>
          <a:endParaRPr lang="en-US"/>
        </a:p>
      </dgm:t>
    </dgm:pt>
    <dgm:pt modelId="{D62E0F1F-C04D-4B6C-A008-47D5F9BAE569}">
      <dgm:prSet/>
      <dgm:spPr/>
      <dgm:t>
        <a:bodyPr/>
        <a:lstStyle/>
        <a:p>
          <a:r>
            <a:rPr lang="en-GB" b="0"/>
            <a:t>Online database accessible to NGBs and learners</a:t>
          </a:r>
          <a:endParaRPr lang="en-US"/>
        </a:p>
      </dgm:t>
    </dgm:pt>
    <dgm:pt modelId="{7C2C7275-227C-4511-9BEF-48CA747FA8BC}" type="parTrans" cxnId="{96C7D9CF-8D7D-4D50-A79C-432AE9E63945}">
      <dgm:prSet/>
      <dgm:spPr/>
      <dgm:t>
        <a:bodyPr/>
        <a:lstStyle/>
        <a:p>
          <a:endParaRPr lang="en-US"/>
        </a:p>
      </dgm:t>
    </dgm:pt>
    <dgm:pt modelId="{506A9E02-19F5-4BCD-AD4E-4C14560E3B0C}" type="sibTrans" cxnId="{96C7D9CF-8D7D-4D50-A79C-432AE9E63945}">
      <dgm:prSet/>
      <dgm:spPr/>
      <dgm:t>
        <a:bodyPr/>
        <a:lstStyle/>
        <a:p>
          <a:endParaRPr lang="en-US"/>
        </a:p>
      </dgm:t>
    </dgm:pt>
    <dgm:pt modelId="{8DCD45DA-965E-4A6D-9EF7-CD3FDA5F075A}">
      <dgm:prSet/>
      <dgm:spPr/>
      <dgm:t>
        <a:bodyPr/>
        <a:lstStyle/>
        <a:p>
          <a:r>
            <a:rPr lang="en-GB" b="0"/>
            <a:t>API link to interface with NGB systems e.g. GAA</a:t>
          </a:r>
          <a:endParaRPr lang="en-US"/>
        </a:p>
      </dgm:t>
    </dgm:pt>
    <dgm:pt modelId="{EB5CD663-F59D-4B01-AD2E-E9696C53CA30}" type="parTrans" cxnId="{87344A84-A6DF-4CF7-AD15-65ADA7F20DFB}">
      <dgm:prSet/>
      <dgm:spPr/>
      <dgm:t>
        <a:bodyPr/>
        <a:lstStyle/>
        <a:p>
          <a:endParaRPr lang="en-US"/>
        </a:p>
      </dgm:t>
    </dgm:pt>
    <dgm:pt modelId="{8FE25D64-2AC5-48DD-9676-1FC4D723847D}" type="sibTrans" cxnId="{87344A84-A6DF-4CF7-AD15-65ADA7F20DFB}">
      <dgm:prSet/>
      <dgm:spPr/>
      <dgm:t>
        <a:bodyPr/>
        <a:lstStyle/>
        <a:p>
          <a:endParaRPr lang="en-US"/>
        </a:p>
      </dgm:t>
    </dgm:pt>
    <dgm:pt modelId="{896F01FF-161E-4DDB-A510-264F8CBE2EA1}">
      <dgm:prSet/>
      <dgm:spPr/>
      <dgm:t>
        <a:bodyPr/>
        <a:lstStyle/>
        <a:p>
          <a:r>
            <a:rPr lang="en-GB" b="0" dirty="0"/>
            <a:t>Tweaks/improvements e.g. digital certs, MFA, more gender options, GDPR features</a:t>
          </a:r>
          <a:endParaRPr lang="en-US" dirty="0"/>
        </a:p>
      </dgm:t>
    </dgm:pt>
    <dgm:pt modelId="{BBE1B296-7F1A-4932-ACC0-231ED89A3863}" type="parTrans" cxnId="{64E9C99A-BA93-43EB-9A7D-30011E99F19E}">
      <dgm:prSet/>
      <dgm:spPr/>
      <dgm:t>
        <a:bodyPr/>
        <a:lstStyle/>
        <a:p>
          <a:endParaRPr lang="en-US"/>
        </a:p>
      </dgm:t>
    </dgm:pt>
    <dgm:pt modelId="{56492820-D1F3-4663-A96C-C241F71F4467}" type="sibTrans" cxnId="{64E9C99A-BA93-43EB-9A7D-30011E99F19E}">
      <dgm:prSet/>
      <dgm:spPr/>
      <dgm:t>
        <a:bodyPr/>
        <a:lstStyle/>
        <a:p>
          <a:endParaRPr lang="en-US"/>
        </a:p>
      </dgm:t>
    </dgm:pt>
    <dgm:pt modelId="{0DDB0BB4-C992-4054-8957-25AEF9060DF3}" type="pres">
      <dgm:prSet presAssocID="{D504F250-AD7F-444F-B0FB-1B5E0D16892D}" presName="root" presStyleCnt="0">
        <dgm:presLayoutVars>
          <dgm:dir/>
          <dgm:resizeHandles val="exact"/>
        </dgm:presLayoutVars>
      </dgm:prSet>
      <dgm:spPr/>
    </dgm:pt>
    <dgm:pt modelId="{358B34CA-84DF-4DC7-922F-A2B9DA376575}" type="pres">
      <dgm:prSet presAssocID="{127BB6FE-DE77-4051-8F13-FEEA90FB3C06}" presName="compNode" presStyleCnt="0"/>
      <dgm:spPr/>
    </dgm:pt>
    <dgm:pt modelId="{5578B4D8-2C66-42F6-830C-4A0F00BB069A}" type="pres">
      <dgm:prSet presAssocID="{127BB6FE-DE77-4051-8F13-FEEA90FB3C06}" presName="bgRect" presStyleLbl="bgShp" presStyleIdx="0" presStyleCnt="7"/>
      <dgm:spPr/>
    </dgm:pt>
    <dgm:pt modelId="{CD6B65AB-CC3C-41D1-893E-0E71C17BA137}" type="pres">
      <dgm:prSet presAssocID="{127BB6FE-DE77-4051-8F13-FEEA90FB3C06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FF413D28-3628-4BBD-BF90-37105CD7B4BE}" type="pres">
      <dgm:prSet presAssocID="{127BB6FE-DE77-4051-8F13-FEEA90FB3C06}" presName="spaceRect" presStyleCnt="0"/>
      <dgm:spPr/>
    </dgm:pt>
    <dgm:pt modelId="{7ACF77C1-33D4-4BD5-B799-4866A43E5713}" type="pres">
      <dgm:prSet presAssocID="{127BB6FE-DE77-4051-8F13-FEEA90FB3C06}" presName="parTx" presStyleLbl="revTx" presStyleIdx="0" presStyleCnt="7">
        <dgm:presLayoutVars>
          <dgm:chMax val="0"/>
          <dgm:chPref val="0"/>
        </dgm:presLayoutVars>
      </dgm:prSet>
      <dgm:spPr/>
    </dgm:pt>
    <dgm:pt modelId="{F1E23027-BA6B-474B-979D-893896D54D61}" type="pres">
      <dgm:prSet presAssocID="{36EC2DFF-3211-415B-BF45-281506237CBE}" presName="sibTrans" presStyleCnt="0"/>
      <dgm:spPr/>
    </dgm:pt>
    <dgm:pt modelId="{AE6E21C6-9530-42A3-95EA-67E5EDAF28D6}" type="pres">
      <dgm:prSet presAssocID="{96DA223E-3C66-47E2-A9AC-B9215C4E4C2A}" presName="compNode" presStyleCnt="0"/>
      <dgm:spPr/>
    </dgm:pt>
    <dgm:pt modelId="{ECEA9A7A-758F-4247-950A-CA4B840E7EC2}" type="pres">
      <dgm:prSet presAssocID="{96DA223E-3C66-47E2-A9AC-B9215C4E4C2A}" presName="bgRect" presStyleLbl="bgShp" presStyleIdx="1" presStyleCnt="7"/>
      <dgm:spPr/>
    </dgm:pt>
    <dgm:pt modelId="{092BF8BA-02F6-420F-B6D5-254BF8C05A91}" type="pres">
      <dgm:prSet presAssocID="{96DA223E-3C66-47E2-A9AC-B9215C4E4C2A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Cane"/>
        </a:ext>
      </dgm:extLst>
    </dgm:pt>
    <dgm:pt modelId="{11287FF3-8ACB-4D41-A823-472A846BA815}" type="pres">
      <dgm:prSet presAssocID="{96DA223E-3C66-47E2-A9AC-B9215C4E4C2A}" presName="spaceRect" presStyleCnt="0"/>
      <dgm:spPr/>
    </dgm:pt>
    <dgm:pt modelId="{3214A403-ABE1-419B-BFDD-AACA7F5739C6}" type="pres">
      <dgm:prSet presAssocID="{96DA223E-3C66-47E2-A9AC-B9215C4E4C2A}" presName="parTx" presStyleLbl="revTx" presStyleIdx="1" presStyleCnt="7">
        <dgm:presLayoutVars>
          <dgm:chMax val="0"/>
          <dgm:chPref val="0"/>
        </dgm:presLayoutVars>
      </dgm:prSet>
      <dgm:spPr/>
    </dgm:pt>
    <dgm:pt modelId="{2D4DC859-B70C-4B60-B609-908090ABC64E}" type="pres">
      <dgm:prSet presAssocID="{23C0436B-2B4E-4F5E-BAF7-0D47E57F03DD}" presName="sibTrans" presStyleCnt="0"/>
      <dgm:spPr/>
    </dgm:pt>
    <dgm:pt modelId="{CDE15B83-A9A3-427D-8E9D-64B2097E2699}" type="pres">
      <dgm:prSet presAssocID="{7CFBB0BB-CF41-466C-85E1-B2407BCC496E}" presName="compNode" presStyleCnt="0"/>
      <dgm:spPr/>
    </dgm:pt>
    <dgm:pt modelId="{29F202DD-4AB2-4CC8-B752-A860D45CAD72}" type="pres">
      <dgm:prSet presAssocID="{7CFBB0BB-CF41-466C-85E1-B2407BCC496E}" presName="bgRect" presStyleLbl="bgShp" presStyleIdx="2" presStyleCnt="7"/>
      <dgm:spPr/>
    </dgm:pt>
    <dgm:pt modelId="{23647616-8ED5-4D0E-9542-E94315B2C17B}" type="pres">
      <dgm:prSet presAssocID="{7CFBB0BB-CF41-466C-85E1-B2407BCC496E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57095FB7-4DF7-4373-92FE-6AF621C0ABCF}" type="pres">
      <dgm:prSet presAssocID="{7CFBB0BB-CF41-466C-85E1-B2407BCC496E}" presName="spaceRect" presStyleCnt="0"/>
      <dgm:spPr/>
    </dgm:pt>
    <dgm:pt modelId="{865E6399-FB9B-4399-B8C8-D6DF04D321D1}" type="pres">
      <dgm:prSet presAssocID="{7CFBB0BB-CF41-466C-85E1-B2407BCC496E}" presName="parTx" presStyleLbl="revTx" presStyleIdx="2" presStyleCnt="7">
        <dgm:presLayoutVars>
          <dgm:chMax val="0"/>
          <dgm:chPref val="0"/>
        </dgm:presLayoutVars>
      </dgm:prSet>
      <dgm:spPr/>
    </dgm:pt>
    <dgm:pt modelId="{1F75A58B-0DD6-4D11-B7B2-1DE33A176C84}" type="pres">
      <dgm:prSet presAssocID="{9572BCA7-B359-484C-81A3-A6BE44480EAB}" presName="sibTrans" presStyleCnt="0"/>
      <dgm:spPr/>
    </dgm:pt>
    <dgm:pt modelId="{E45CEBF6-DA0D-4151-8FD0-C0F753817C6C}" type="pres">
      <dgm:prSet presAssocID="{07310196-A520-4C67-944E-2330BC1360C0}" presName="compNode" presStyleCnt="0"/>
      <dgm:spPr/>
    </dgm:pt>
    <dgm:pt modelId="{6C644036-BE92-4CAE-B714-730069375429}" type="pres">
      <dgm:prSet presAssocID="{07310196-A520-4C67-944E-2330BC1360C0}" presName="bgRect" presStyleLbl="bgShp" presStyleIdx="3" presStyleCnt="7"/>
      <dgm:spPr/>
    </dgm:pt>
    <dgm:pt modelId="{0BFF136F-57A6-42D5-9D2A-29CD79512AF2}" type="pres">
      <dgm:prSet presAssocID="{07310196-A520-4C67-944E-2330BC1360C0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9DD0017A-4917-4D8A-80E9-5F7C7B671C82}" type="pres">
      <dgm:prSet presAssocID="{07310196-A520-4C67-944E-2330BC1360C0}" presName="spaceRect" presStyleCnt="0"/>
      <dgm:spPr/>
    </dgm:pt>
    <dgm:pt modelId="{4360AB95-C670-4FF3-B9F4-8007F92075A8}" type="pres">
      <dgm:prSet presAssocID="{07310196-A520-4C67-944E-2330BC1360C0}" presName="parTx" presStyleLbl="revTx" presStyleIdx="3" presStyleCnt="7">
        <dgm:presLayoutVars>
          <dgm:chMax val="0"/>
          <dgm:chPref val="0"/>
        </dgm:presLayoutVars>
      </dgm:prSet>
      <dgm:spPr/>
    </dgm:pt>
    <dgm:pt modelId="{5A3DF334-0182-4886-8C04-E0B8740F637E}" type="pres">
      <dgm:prSet presAssocID="{AE8EA5D1-A4CC-42B4-96D4-E702CBC30621}" presName="sibTrans" presStyleCnt="0"/>
      <dgm:spPr/>
    </dgm:pt>
    <dgm:pt modelId="{3C323232-227D-408B-B43F-9C017D95AD35}" type="pres">
      <dgm:prSet presAssocID="{D62E0F1F-C04D-4B6C-A008-47D5F9BAE569}" presName="compNode" presStyleCnt="0"/>
      <dgm:spPr/>
    </dgm:pt>
    <dgm:pt modelId="{2BEC1EDC-E19C-42D2-82C6-016E91482787}" type="pres">
      <dgm:prSet presAssocID="{D62E0F1F-C04D-4B6C-A008-47D5F9BAE569}" presName="bgRect" presStyleLbl="bgShp" presStyleIdx="4" presStyleCnt="7"/>
      <dgm:spPr/>
    </dgm:pt>
    <dgm:pt modelId="{025B8DF5-34A5-47DA-8655-141AD0D3639C}" type="pres">
      <dgm:prSet presAssocID="{D62E0F1F-C04D-4B6C-A008-47D5F9BAE569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61152149-9565-45B8-B813-0E95EE04B0A7}" type="pres">
      <dgm:prSet presAssocID="{D62E0F1F-C04D-4B6C-A008-47D5F9BAE569}" presName="spaceRect" presStyleCnt="0"/>
      <dgm:spPr/>
    </dgm:pt>
    <dgm:pt modelId="{6CAD9278-A945-47DA-BF39-85BA82EF6637}" type="pres">
      <dgm:prSet presAssocID="{D62E0F1F-C04D-4B6C-A008-47D5F9BAE569}" presName="parTx" presStyleLbl="revTx" presStyleIdx="4" presStyleCnt="7">
        <dgm:presLayoutVars>
          <dgm:chMax val="0"/>
          <dgm:chPref val="0"/>
        </dgm:presLayoutVars>
      </dgm:prSet>
      <dgm:spPr/>
    </dgm:pt>
    <dgm:pt modelId="{708A1F5C-3443-4B28-988D-D40755663DF8}" type="pres">
      <dgm:prSet presAssocID="{506A9E02-19F5-4BCD-AD4E-4C14560E3B0C}" presName="sibTrans" presStyleCnt="0"/>
      <dgm:spPr/>
    </dgm:pt>
    <dgm:pt modelId="{3903B858-8ADA-47DA-A4E5-C3CB6C2C085A}" type="pres">
      <dgm:prSet presAssocID="{8DCD45DA-965E-4A6D-9EF7-CD3FDA5F075A}" presName="compNode" presStyleCnt="0"/>
      <dgm:spPr/>
    </dgm:pt>
    <dgm:pt modelId="{40CE20C1-D4B2-4113-AE48-103BCAE98ED5}" type="pres">
      <dgm:prSet presAssocID="{8DCD45DA-965E-4A6D-9EF7-CD3FDA5F075A}" presName="bgRect" presStyleLbl="bgShp" presStyleIdx="5" presStyleCnt="7"/>
      <dgm:spPr/>
    </dgm:pt>
    <dgm:pt modelId="{943EC7A7-91E2-423D-AF0C-5C33D51C7166}" type="pres">
      <dgm:prSet presAssocID="{8DCD45DA-965E-4A6D-9EF7-CD3FDA5F075A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B7015D72-EE58-48CA-A52D-4D91761A112C}" type="pres">
      <dgm:prSet presAssocID="{8DCD45DA-965E-4A6D-9EF7-CD3FDA5F075A}" presName="spaceRect" presStyleCnt="0"/>
      <dgm:spPr/>
    </dgm:pt>
    <dgm:pt modelId="{DEA7160F-3699-4D50-A23F-02F643385EE8}" type="pres">
      <dgm:prSet presAssocID="{8DCD45DA-965E-4A6D-9EF7-CD3FDA5F075A}" presName="parTx" presStyleLbl="revTx" presStyleIdx="5" presStyleCnt="7">
        <dgm:presLayoutVars>
          <dgm:chMax val="0"/>
          <dgm:chPref val="0"/>
        </dgm:presLayoutVars>
      </dgm:prSet>
      <dgm:spPr/>
    </dgm:pt>
    <dgm:pt modelId="{BE682840-9152-48E2-A28E-2E3584228EEE}" type="pres">
      <dgm:prSet presAssocID="{8FE25D64-2AC5-48DD-9676-1FC4D723847D}" presName="sibTrans" presStyleCnt="0"/>
      <dgm:spPr/>
    </dgm:pt>
    <dgm:pt modelId="{6CB86FE1-E553-4DED-8B83-047FE5ABD83D}" type="pres">
      <dgm:prSet presAssocID="{896F01FF-161E-4DDB-A510-264F8CBE2EA1}" presName="compNode" presStyleCnt="0"/>
      <dgm:spPr/>
    </dgm:pt>
    <dgm:pt modelId="{CA9A40DA-C059-4EC3-9F34-7C00841FC809}" type="pres">
      <dgm:prSet presAssocID="{896F01FF-161E-4DDB-A510-264F8CBE2EA1}" presName="bgRect" presStyleLbl="bgShp" presStyleIdx="6" presStyleCnt="7"/>
      <dgm:spPr/>
    </dgm:pt>
    <dgm:pt modelId="{C36635CD-2F34-4E06-B9D4-A8986055E8D1}" type="pres">
      <dgm:prSet presAssocID="{896F01FF-161E-4DDB-A510-264F8CBE2EA1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s"/>
        </a:ext>
      </dgm:extLst>
    </dgm:pt>
    <dgm:pt modelId="{64913F44-3BB5-44CD-A8D9-7D62B9179E7F}" type="pres">
      <dgm:prSet presAssocID="{896F01FF-161E-4DDB-A510-264F8CBE2EA1}" presName="spaceRect" presStyleCnt="0"/>
      <dgm:spPr/>
    </dgm:pt>
    <dgm:pt modelId="{4A3C03B1-3D9C-45A6-A3C0-BC0C43B9F32E}" type="pres">
      <dgm:prSet presAssocID="{896F01FF-161E-4DDB-A510-264F8CBE2EA1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A44D5B23-1B61-424E-805F-39F5EB62722C}" type="presOf" srcId="{96DA223E-3C66-47E2-A9AC-B9215C4E4C2A}" destId="{3214A403-ABE1-419B-BFDD-AACA7F5739C6}" srcOrd="0" destOrd="0" presId="urn:microsoft.com/office/officeart/2018/2/layout/IconVerticalSolidList"/>
    <dgm:cxn modelId="{83963D60-2B41-4DE9-8764-24395D8CFFE2}" srcId="{D504F250-AD7F-444F-B0FB-1B5E0D16892D}" destId="{7CFBB0BB-CF41-466C-85E1-B2407BCC496E}" srcOrd="2" destOrd="0" parTransId="{6BBA75A1-720A-44BF-BD0A-DFB2D6E70D5C}" sibTransId="{9572BCA7-B359-484C-81A3-A6BE44480EAB}"/>
    <dgm:cxn modelId="{16C1DB6C-2531-44F3-87D8-4F9778C4905A}" srcId="{D504F250-AD7F-444F-B0FB-1B5E0D16892D}" destId="{127BB6FE-DE77-4051-8F13-FEEA90FB3C06}" srcOrd="0" destOrd="0" parTransId="{3F9148B1-CCA1-45B3-B497-4F3A28ED6F12}" sibTransId="{36EC2DFF-3211-415B-BF45-281506237CBE}"/>
    <dgm:cxn modelId="{87344A84-A6DF-4CF7-AD15-65ADA7F20DFB}" srcId="{D504F250-AD7F-444F-B0FB-1B5E0D16892D}" destId="{8DCD45DA-965E-4A6D-9EF7-CD3FDA5F075A}" srcOrd="5" destOrd="0" parTransId="{EB5CD663-F59D-4B01-AD2E-E9696C53CA30}" sibTransId="{8FE25D64-2AC5-48DD-9676-1FC4D723847D}"/>
    <dgm:cxn modelId="{88E04296-2342-4657-9AB5-EFE1C6D118ED}" srcId="{D504F250-AD7F-444F-B0FB-1B5E0D16892D}" destId="{96DA223E-3C66-47E2-A9AC-B9215C4E4C2A}" srcOrd="1" destOrd="0" parTransId="{AF8CB6FE-6F24-4216-ABA2-0A7F63EC1AC5}" sibTransId="{23C0436B-2B4E-4F5E-BAF7-0D47E57F03DD}"/>
    <dgm:cxn modelId="{64E9C99A-BA93-43EB-9A7D-30011E99F19E}" srcId="{D504F250-AD7F-444F-B0FB-1B5E0D16892D}" destId="{896F01FF-161E-4DDB-A510-264F8CBE2EA1}" srcOrd="6" destOrd="0" parTransId="{BBE1B296-7F1A-4932-ACC0-231ED89A3863}" sibTransId="{56492820-D1F3-4663-A96C-C241F71F4467}"/>
    <dgm:cxn modelId="{C19E82B9-8986-4FB0-9969-FC3B7E9105AA}" type="presOf" srcId="{D504F250-AD7F-444F-B0FB-1B5E0D16892D}" destId="{0DDB0BB4-C992-4054-8957-25AEF9060DF3}" srcOrd="0" destOrd="0" presId="urn:microsoft.com/office/officeart/2018/2/layout/IconVerticalSolidList"/>
    <dgm:cxn modelId="{1E787AC3-4B03-4FED-9AB1-E2FA0F02809F}" type="presOf" srcId="{D62E0F1F-C04D-4B6C-A008-47D5F9BAE569}" destId="{6CAD9278-A945-47DA-BF39-85BA82EF6637}" srcOrd="0" destOrd="0" presId="urn:microsoft.com/office/officeart/2018/2/layout/IconVerticalSolidList"/>
    <dgm:cxn modelId="{A6543DCA-70C9-4BE3-89B5-3E147CA40DB6}" type="presOf" srcId="{07310196-A520-4C67-944E-2330BC1360C0}" destId="{4360AB95-C670-4FF3-B9F4-8007F92075A8}" srcOrd="0" destOrd="0" presId="urn:microsoft.com/office/officeart/2018/2/layout/IconVerticalSolidList"/>
    <dgm:cxn modelId="{96C7D9CF-8D7D-4D50-A79C-432AE9E63945}" srcId="{D504F250-AD7F-444F-B0FB-1B5E0D16892D}" destId="{D62E0F1F-C04D-4B6C-A008-47D5F9BAE569}" srcOrd="4" destOrd="0" parTransId="{7C2C7275-227C-4511-9BEF-48CA747FA8BC}" sibTransId="{506A9E02-19F5-4BCD-AD4E-4C14560E3B0C}"/>
    <dgm:cxn modelId="{C6C2EECF-D0A6-4F01-BE0C-E9BA973F9DD0}" srcId="{D504F250-AD7F-444F-B0FB-1B5E0D16892D}" destId="{07310196-A520-4C67-944E-2330BC1360C0}" srcOrd="3" destOrd="0" parTransId="{3070EEF1-E4F8-4750-A16F-CDBBB89520B2}" sibTransId="{AE8EA5D1-A4CC-42B4-96D4-E702CBC30621}"/>
    <dgm:cxn modelId="{AB1C84D5-1DF3-4046-93A2-A97DF3F93567}" type="presOf" srcId="{7CFBB0BB-CF41-466C-85E1-B2407BCC496E}" destId="{865E6399-FB9B-4399-B8C8-D6DF04D321D1}" srcOrd="0" destOrd="0" presId="urn:microsoft.com/office/officeart/2018/2/layout/IconVerticalSolidList"/>
    <dgm:cxn modelId="{AC05D8EA-8580-4DC2-88AB-D210B9D272C6}" type="presOf" srcId="{127BB6FE-DE77-4051-8F13-FEEA90FB3C06}" destId="{7ACF77C1-33D4-4BD5-B799-4866A43E5713}" srcOrd="0" destOrd="0" presId="urn:microsoft.com/office/officeart/2018/2/layout/IconVerticalSolidList"/>
    <dgm:cxn modelId="{4FBBD9EE-09F9-4F7C-AF70-D0B2703D7B3C}" type="presOf" srcId="{896F01FF-161E-4DDB-A510-264F8CBE2EA1}" destId="{4A3C03B1-3D9C-45A6-A3C0-BC0C43B9F32E}" srcOrd="0" destOrd="0" presId="urn:microsoft.com/office/officeart/2018/2/layout/IconVerticalSolidList"/>
    <dgm:cxn modelId="{470C85F0-6AA3-4F09-8465-2E20734765E4}" type="presOf" srcId="{8DCD45DA-965E-4A6D-9EF7-CD3FDA5F075A}" destId="{DEA7160F-3699-4D50-A23F-02F643385EE8}" srcOrd="0" destOrd="0" presId="urn:microsoft.com/office/officeart/2018/2/layout/IconVerticalSolidList"/>
    <dgm:cxn modelId="{2B1269E2-D1CA-4152-8624-F10812CB4F1E}" type="presParOf" srcId="{0DDB0BB4-C992-4054-8957-25AEF9060DF3}" destId="{358B34CA-84DF-4DC7-922F-A2B9DA376575}" srcOrd="0" destOrd="0" presId="urn:microsoft.com/office/officeart/2018/2/layout/IconVerticalSolidList"/>
    <dgm:cxn modelId="{B2BCB875-5E75-4AC0-9AB2-979C0812D757}" type="presParOf" srcId="{358B34CA-84DF-4DC7-922F-A2B9DA376575}" destId="{5578B4D8-2C66-42F6-830C-4A0F00BB069A}" srcOrd="0" destOrd="0" presId="urn:microsoft.com/office/officeart/2018/2/layout/IconVerticalSolidList"/>
    <dgm:cxn modelId="{EE6BC255-093C-4139-AF3A-690E711CF07E}" type="presParOf" srcId="{358B34CA-84DF-4DC7-922F-A2B9DA376575}" destId="{CD6B65AB-CC3C-41D1-893E-0E71C17BA137}" srcOrd="1" destOrd="0" presId="urn:microsoft.com/office/officeart/2018/2/layout/IconVerticalSolidList"/>
    <dgm:cxn modelId="{93DE1627-1FEF-4552-92E2-FAA45A32F91B}" type="presParOf" srcId="{358B34CA-84DF-4DC7-922F-A2B9DA376575}" destId="{FF413D28-3628-4BBD-BF90-37105CD7B4BE}" srcOrd="2" destOrd="0" presId="urn:microsoft.com/office/officeart/2018/2/layout/IconVerticalSolidList"/>
    <dgm:cxn modelId="{6AAB0209-582C-43E0-B48C-D659E79EEA80}" type="presParOf" srcId="{358B34CA-84DF-4DC7-922F-A2B9DA376575}" destId="{7ACF77C1-33D4-4BD5-B799-4866A43E5713}" srcOrd="3" destOrd="0" presId="urn:microsoft.com/office/officeart/2018/2/layout/IconVerticalSolidList"/>
    <dgm:cxn modelId="{9DC21B08-2E64-4E57-87B6-3EC63CD8A9FB}" type="presParOf" srcId="{0DDB0BB4-C992-4054-8957-25AEF9060DF3}" destId="{F1E23027-BA6B-474B-979D-893896D54D61}" srcOrd="1" destOrd="0" presId="urn:microsoft.com/office/officeart/2018/2/layout/IconVerticalSolidList"/>
    <dgm:cxn modelId="{3AD32787-E199-4546-A516-573852B7E018}" type="presParOf" srcId="{0DDB0BB4-C992-4054-8957-25AEF9060DF3}" destId="{AE6E21C6-9530-42A3-95EA-67E5EDAF28D6}" srcOrd="2" destOrd="0" presId="urn:microsoft.com/office/officeart/2018/2/layout/IconVerticalSolidList"/>
    <dgm:cxn modelId="{470ABC70-4D81-4D45-A9FD-DB6D6FF5EC22}" type="presParOf" srcId="{AE6E21C6-9530-42A3-95EA-67E5EDAF28D6}" destId="{ECEA9A7A-758F-4247-950A-CA4B840E7EC2}" srcOrd="0" destOrd="0" presId="urn:microsoft.com/office/officeart/2018/2/layout/IconVerticalSolidList"/>
    <dgm:cxn modelId="{F7288C47-14CB-4B08-9DD4-B8F7725432EA}" type="presParOf" srcId="{AE6E21C6-9530-42A3-95EA-67E5EDAF28D6}" destId="{092BF8BA-02F6-420F-B6D5-254BF8C05A91}" srcOrd="1" destOrd="0" presId="urn:microsoft.com/office/officeart/2018/2/layout/IconVerticalSolidList"/>
    <dgm:cxn modelId="{413389D8-43A3-4F80-990A-6D19D818A89D}" type="presParOf" srcId="{AE6E21C6-9530-42A3-95EA-67E5EDAF28D6}" destId="{11287FF3-8ACB-4D41-A823-472A846BA815}" srcOrd="2" destOrd="0" presId="urn:microsoft.com/office/officeart/2018/2/layout/IconVerticalSolidList"/>
    <dgm:cxn modelId="{95EEF6BB-601C-4B26-A446-230FD4F90377}" type="presParOf" srcId="{AE6E21C6-9530-42A3-95EA-67E5EDAF28D6}" destId="{3214A403-ABE1-419B-BFDD-AACA7F5739C6}" srcOrd="3" destOrd="0" presId="urn:microsoft.com/office/officeart/2018/2/layout/IconVerticalSolidList"/>
    <dgm:cxn modelId="{0FD49D4A-846B-4C45-B8DC-73F35B8D31F9}" type="presParOf" srcId="{0DDB0BB4-C992-4054-8957-25AEF9060DF3}" destId="{2D4DC859-B70C-4B60-B609-908090ABC64E}" srcOrd="3" destOrd="0" presId="urn:microsoft.com/office/officeart/2018/2/layout/IconVerticalSolidList"/>
    <dgm:cxn modelId="{C19D8681-44EB-4B7E-B80E-3AA266A15DD7}" type="presParOf" srcId="{0DDB0BB4-C992-4054-8957-25AEF9060DF3}" destId="{CDE15B83-A9A3-427D-8E9D-64B2097E2699}" srcOrd="4" destOrd="0" presId="urn:microsoft.com/office/officeart/2018/2/layout/IconVerticalSolidList"/>
    <dgm:cxn modelId="{84E2417A-1233-4CED-89EF-18EE099A7B45}" type="presParOf" srcId="{CDE15B83-A9A3-427D-8E9D-64B2097E2699}" destId="{29F202DD-4AB2-4CC8-B752-A860D45CAD72}" srcOrd="0" destOrd="0" presId="urn:microsoft.com/office/officeart/2018/2/layout/IconVerticalSolidList"/>
    <dgm:cxn modelId="{27EB2FC0-8164-488F-A914-E06BC90E80A6}" type="presParOf" srcId="{CDE15B83-A9A3-427D-8E9D-64B2097E2699}" destId="{23647616-8ED5-4D0E-9542-E94315B2C17B}" srcOrd="1" destOrd="0" presId="urn:microsoft.com/office/officeart/2018/2/layout/IconVerticalSolidList"/>
    <dgm:cxn modelId="{954596E2-5417-4B1C-920C-A9FF1951130D}" type="presParOf" srcId="{CDE15B83-A9A3-427D-8E9D-64B2097E2699}" destId="{57095FB7-4DF7-4373-92FE-6AF621C0ABCF}" srcOrd="2" destOrd="0" presId="urn:microsoft.com/office/officeart/2018/2/layout/IconVerticalSolidList"/>
    <dgm:cxn modelId="{B80D717D-2973-4115-9CE6-6A4CC7144CBA}" type="presParOf" srcId="{CDE15B83-A9A3-427D-8E9D-64B2097E2699}" destId="{865E6399-FB9B-4399-B8C8-D6DF04D321D1}" srcOrd="3" destOrd="0" presId="urn:microsoft.com/office/officeart/2018/2/layout/IconVerticalSolidList"/>
    <dgm:cxn modelId="{147BEE61-EBF0-4F6F-8EF8-4D4E85FDD652}" type="presParOf" srcId="{0DDB0BB4-C992-4054-8957-25AEF9060DF3}" destId="{1F75A58B-0DD6-4D11-B7B2-1DE33A176C84}" srcOrd="5" destOrd="0" presId="urn:microsoft.com/office/officeart/2018/2/layout/IconVerticalSolidList"/>
    <dgm:cxn modelId="{74447A92-C058-4BD6-8278-00FBF241BDD7}" type="presParOf" srcId="{0DDB0BB4-C992-4054-8957-25AEF9060DF3}" destId="{E45CEBF6-DA0D-4151-8FD0-C0F753817C6C}" srcOrd="6" destOrd="0" presId="urn:microsoft.com/office/officeart/2018/2/layout/IconVerticalSolidList"/>
    <dgm:cxn modelId="{E7BB9CD2-6AA0-4292-8D32-DF6FBE0EA5C5}" type="presParOf" srcId="{E45CEBF6-DA0D-4151-8FD0-C0F753817C6C}" destId="{6C644036-BE92-4CAE-B714-730069375429}" srcOrd="0" destOrd="0" presId="urn:microsoft.com/office/officeart/2018/2/layout/IconVerticalSolidList"/>
    <dgm:cxn modelId="{3D26AF8C-30B9-46B6-AAC2-BA83D395CF43}" type="presParOf" srcId="{E45CEBF6-DA0D-4151-8FD0-C0F753817C6C}" destId="{0BFF136F-57A6-42D5-9D2A-29CD79512AF2}" srcOrd="1" destOrd="0" presId="urn:microsoft.com/office/officeart/2018/2/layout/IconVerticalSolidList"/>
    <dgm:cxn modelId="{9E34AD96-7730-4598-A0EE-FFFA9E838D08}" type="presParOf" srcId="{E45CEBF6-DA0D-4151-8FD0-C0F753817C6C}" destId="{9DD0017A-4917-4D8A-80E9-5F7C7B671C82}" srcOrd="2" destOrd="0" presId="urn:microsoft.com/office/officeart/2018/2/layout/IconVerticalSolidList"/>
    <dgm:cxn modelId="{BA0C182D-A4D1-4146-8BB1-DFABDA019D2F}" type="presParOf" srcId="{E45CEBF6-DA0D-4151-8FD0-C0F753817C6C}" destId="{4360AB95-C670-4FF3-B9F4-8007F92075A8}" srcOrd="3" destOrd="0" presId="urn:microsoft.com/office/officeart/2018/2/layout/IconVerticalSolidList"/>
    <dgm:cxn modelId="{2723526A-D47E-457F-B6B4-A8FCC4646602}" type="presParOf" srcId="{0DDB0BB4-C992-4054-8957-25AEF9060DF3}" destId="{5A3DF334-0182-4886-8C04-E0B8740F637E}" srcOrd="7" destOrd="0" presId="urn:microsoft.com/office/officeart/2018/2/layout/IconVerticalSolidList"/>
    <dgm:cxn modelId="{AE698B55-DA51-4E27-ABC7-E008F648186A}" type="presParOf" srcId="{0DDB0BB4-C992-4054-8957-25AEF9060DF3}" destId="{3C323232-227D-408B-B43F-9C017D95AD35}" srcOrd="8" destOrd="0" presId="urn:microsoft.com/office/officeart/2018/2/layout/IconVerticalSolidList"/>
    <dgm:cxn modelId="{781B2165-781C-4F2C-898B-D2C44451B39A}" type="presParOf" srcId="{3C323232-227D-408B-B43F-9C017D95AD35}" destId="{2BEC1EDC-E19C-42D2-82C6-016E91482787}" srcOrd="0" destOrd="0" presId="urn:microsoft.com/office/officeart/2018/2/layout/IconVerticalSolidList"/>
    <dgm:cxn modelId="{81924F92-7585-44B8-80BA-02B577188FFB}" type="presParOf" srcId="{3C323232-227D-408B-B43F-9C017D95AD35}" destId="{025B8DF5-34A5-47DA-8655-141AD0D3639C}" srcOrd="1" destOrd="0" presId="urn:microsoft.com/office/officeart/2018/2/layout/IconVerticalSolidList"/>
    <dgm:cxn modelId="{AC843A6E-5C5A-4D50-85C3-B03543F6B22E}" type="presParOf" srcId="{3C323232-227D-408B-B43F-9C017D95AD35}" destId="{61152149-9565-45B8-B813-0E95EE04B0A7}" srcOrd="2" destOrd="0" presId="urn:microsoft.com/office/officeart/2018/2/layout/IconVerticalSolidList"/>
    <dgm:cxn modelId="{6A441974-FD46-4480-823F-D63FBE7ECF56}" type="presParOf" srcId="{3C323232-227D-408B-B43F-9C017D95AD35}" destId="{6CAD9278-A945-47DA-BF39-85BA82EF6637}" srcOrd="3" destOrd="0" presId="urn:microsoft.com/office/officeart/2018/2/layout/IconVerticalSolidList"/>
    <dgm:cxn modelId="{5AF62CAF-7E64-4D07-9BC8-3B02934461A6}" type="presParOf" srcId="{0DDB0BB4-C992-4054-8957-25AEF9060DF3}" destId="{708A1F5C-3443-4B28-988D-D40755663DF8}" srcOrd="9" destOrd="0" presId="urn:microsoft.com/office/officeart/2018/2/layout/IconVerticalSolidList"/>
    <dgm:cxn modelId="{603F901E-93D1-4C1A-9558-882CEFFB762D}" type="presParOf" srcId="{0DDB0BB4-C992-4054-8957-25AEF9060DF3}" destId="{3903B858-8ADA-47DA-A4E5-C3CB6C2C085A}" srcOrd="10" destOrd="0" presId="urn:microsoft.com/office/officeart/2018/2/layout/IconVerticalSolidList"/>
    <dgm:cxn modelId="{1B5BB7D0-D1A0-4FCD-8560-64371CB55353}" type="presParOf" srcId="{3903B858-8ADA-47DA-A4E5-C3CB6C2C085A}" destId="{40CE20C1-D4B2-4113-AE48-103BCAE98ED5}" srcOrd="0" destOrd="0" presId="urn:microsoft.com/office/officeart/2018/2/layout/IconVerticalSolidList"/>
    <dgm:cxn modelId="{8008A445-2125-47DA-9017-14B189B04AB8}" type="presParOf" srcId="{3903B858-8ADA-47DA-A4E5-C3CB6C2C085A}" destId="{943EC7A7-91E2-423D-AF0C-5C33D51C7166}" srcOrd="1" destOrd="0" presId="urn:microsoft.com/office/officeart/2018/2/layout/IconVerticalSolidList"/>
    <dgm:cxn modelId="{7A695BEB-B929-41FB-8BA8-5418F25AD52F}" type="presParOf" srcId="{3903B858-8ADA-47DA-A4E5-C3CB6C2C085A}" destId="{B7015D72-EE58-48CA-A52D-4D91761A112C}" srcOrd="2" destOrd="0" presId="urn:microsoft.com/office/officeart/2018/2/layout/IconVerticalSolidList"/>
    <dgm:cxn modelId="{EF9744F6-1A86-4FED-B0A5-8F81D07AAD49}" type="presParOf" srcId="{3903B858-8ADA-47DA-A4E5-C3CB6C2C085A}" destId="{DEA7160F-3699-4D50-A23F-02F643385EE8}" srcOrd="3" destOrd="0" presId="urn:microsoft.com/office/officeart/2018/2/layout/IconVerticalSolidList"/>
    <dgm:cxn modelId="{3503535C-F0E4-444F-AD60-D7D57475A593}" type="presParOf" srcId="{0DDB0BB4-C992-4054-8957-25AEF9060DF3}" destId="{BE682840-9152-48E2-A28E-2E3584228EEE}" srcOrd="11" destOrd="0" presId="urn:microsoft.com/office/officeart/2018/2/layout/IconVerticalSolidList"/>
    <dgm:cxn modelId="{60EF143F-DC90-4EF9-9914-017FBB359F89}" type="presParOf" srcId="{0DDB0BB4-C992-4054-8957-25AEF9060DF3}" destId="{6CB86FE1-E553-4DED-8B83-047FE5ABD83D}" srcOrd="12" destOrd="0" presId="urn:microsoft.com/office/officeart/2018/2/layout/IconVerticalSolidList"/>
    <dgm:cxn modelId="{E890C36A-60E3-4C2D-A95C-37ED184FAD18}" type="presParOf" srcId="{6CB86FE1-E553-4DED-8B83-047FE5ABD83D}" destId="{CA9A40DA-C059-4EC3-9F34-7C00841FC809}" srcOrd="0" destOrd="0" presId="urn:microsoft.com/office/officeart/2018/2/layout/IconVerticalSolidList"/>
    <dgm:cxn modelId="{0A68ABCB-0F49-4692-B887-6E34556C186C}" type="presParOf" srcId="{6CB86FE1-E553-4DED-8B83-047FE5ABD83D}" destId="{C36635CD-2F34-4E06-B9D4-A8986055E8D1}" srcOrd="1" destOrd="0" presId="urn:microsoft.com/office/officeart/2018/2/layout/IconVerticalSolidList"/>
    <dgm:cxn modelId="{F167E888-15B1-429C-A1B6-427B8CD04A1E}" type="presParOf" srcId="{6CB86FE1-E553-4DED-8B83-047FE5ABD83D}" destId="{64913F44-3BB5-44CD-A8D9-7D62B9179E7F}" srcOrd="2" destOrd="0" presId="urn:microsoft.com/office/officeart/2018/2/layout/IconVerticalSolidList"/>
    <dgm:cxn modelId="{D9689F74-9975-4658-B23F-BA88BC01DA07}" type="presParOf" srcId="{6CB86FE1-E553-4DED-8B83-047FE5ABD83D}" destId="{4A3C03B1-3D9C-45A6-A3C0-BC0C43B9F32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630DA3-D4E2-4312-A21D-F1C71FF02B29}" type="doc">
      <dgm:prSet loTypeId="urn:microsoft.com/office/officeart/2005/8/layout/default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82C1F10-1DFE-431B-86F0-660F823962F8}">
      <dgm:prSet/>
      <dgm:spPr/>
      <dgm:t>
        <a:bodyPr/>
        <a:lstStyle/>
        <a:p>
          <a:r>
            <a:rPr lang="en-GB" b="1" dirty="0"/>
            <a:t>Outdated – 16 years old</a:t>
          </a:r>
          <a:endParaRPr lang="en-US" b="1" dirty="0"/>
        </a:p>
      </dgm:t>
    </dgm:pt>
    <dgm:pt modelId="{EB7A7572-DB49-4A3F-A982-4C3FD213295E}" type="parTrans" cxnId="{1A6587A2-F72D-4C8E-B7B7-6E17FDCF3402}">
      <dgm:prSet/>
      <dgm:spPr/>
      <dgm:t>
        <a:bodyPr/>
        <a:lstStyle/>
        <a:p>
          <a:endParaRPr lang="en-US" b="1"/>
        </a:p>
      </dgm:t>
    </dgm:pt>
    <dgm:pt modelId="{67C165F2-800C-4210-B5EA-16A2DC1C3B26}" type="sibTrans" cxnId="{1A6587A2-F72D-4C8E-B7B7-6E17FDCF3402}">
      <dgm:prSet/>
      <dgm:spPr/>
      <dgm:t>
        <a:bodyPr/>
        <a:lstStyle/>
        <a:p>
          <a:endParaRPr lang="en-US" b="1"/>
        </a:p>
      </dgm:t>
    </dgm:pt>
    <dgm:pt modelId="{0E7B5ED9-32AA-4330-8048-14DFDCEFB7B3}">
      <dgm:prSet/>
      <dgm:spPr/>
      <dgm:t>
        <a:bodyPr/>
        <a:lstStyle/>
        <a:p>
          <a:r>
            <a:rPr lang="en-GB" b="1" dirty="0"/>
            <a:t>Costly to add new features</a:t>
          </a:r>
          <a:endParaRPr lang="en-US" b="1" dirty="0"/>
        </a:p>
      </dgm:t>
    </dgm:pt>
    <dgm:pt modelId="{F85882BD-90EB-475A-8B1E-4C2CED212AB7}" type="parTrans" cxnId="{A393A793-1BDC-403E-9E73-F983F0883ABC}">
      <dgm:prSet/>
      <dgm:spPr/>
      <dgm:t>
        <a:bodyPr/>
        <a:lstStyle/>
        <a:p>
          <a:endParaRPr lang="en-US" b="1"/>
        </a:p>
      </dgm:t>
    </dgm:pt>
    <dgm:pt modelId="{92439EC7-1FF4-4AE5-BBCB-E220A22F1712}" type="sibTrans" cxnId="{A393A793-1BDC-403E-9E73-F983F0883ABC}">
      <dgm:prSet/>
      <dgm:spPr/>
      <dgm:t>
        <a:bodyPr/>
        <a:lstStyle/>
        <a:p>
          <a:endParaRPr lang="en-US" b="1"/>
        </a:p>
      </dgm:t>
    </dgm:pt>
    <dgm:pt modelId="{5D4EBBA2-692E-4C7D-B82A-9DE2FB429DE6}">
      <dgm:prSet/>
      <dgm:spPr/>
      <dgm:t>
        <a:bodyPr/>
        <a:lstStyle/>
        <a:p>
          <a:r>
            <a:rPr lang="en-GB" b="1" dirty="0"/>
            <a:t>Uploading information to the system is onerous and time consuming for Sport Ireland and the NGBs</a:t>
          </a:r>
          <a:endParaRPr lang="en-US" b="1" dirty="0"/>
        </a:p>
      </dgm:t>
    </dgm:pt>
    <dgm:pt modelId="{364FD777-0B52-4502-B75D-8716A5DE78D7}" type="parTrans" cxnId="{525406D9-863A-4128-B66F-5055CB59C233}">
      <dgm:prSet/>
      <dgm:spPr/>
      <dgm:t>
        <a:bodyPr/>
        <a:lstStyle/>
        <a:p>
          <a:endParaRPr lang="en-US" b="1"/>
        </a:p>
      </dgm:t>
    </dgm:pt>
    <dgm:pt modelId="{F7FD6C72-29F0-44D9-AB61-EA629CC2A1F3}" type="sibTrans" cxnId="{525406D9-863A-4128-B66F-5055CB59C233}">
      <dgm:prSet/>
      <dgm:spPr/>
      <dgm:t>
        <a:bodyPr/>
        <a:lstStyle/>
        <a:p>
          <a:endParaRPr lang="en-US" b="1"/>
        </a:p>
      </dgm:t>
    </dgm:pt>
    <dgm:pt modelId="{33064030-3454-4E6D-9868-919E2812F31D}">
      <dgm:prSet/>
      <dgm:spPr/>
      <dgm:t>
        <a:bodyPr/>
        <a:lstStyle/>
        <a:p>
          <a:r>
            <a:rPr lang="en-GB" b="1" dirty="0"/>
            <a:t>Reporting/Analysis is basic and clunky. No visual representation</a:t>
          </a:r>
          <a:endParaRPr lang="en-US" b="1" dirty="0"/>
        </a:p>
      </dgm:t>
    </dgm:pt>
    <dgm:pt modelId="{AF952767-C6A3-48DE-B335-E84A6D66C74B}" type="parTrans" cxnId="{51580985-D660-4AF9-99ED-99915DB2376B}">
      <dgm:prSet/>
      <dgm:spPr/>
      <dgm:t>
        <a:bodyPr/>
        <a:lstStyle/>
        <a:p>
          <a:endParaRPr lang="en-US" b="1"/>
        </a:p>
      </dgm:t>
    </dgm:pt>
    <dgm:pt modelId="{55B71BE1-B4D2-463F-988B-A39824A8682D}" type="sibTrans" cxnId="{51580985-D660-4AF9-99ED-99915DB2376B}">
      <dgm:prSet/>
      <dgm:spPr/>
      <dgm:t>
        <a:bodyPr/>
        <a:lstStyle/>
        <a:p>
          <a:endParaRPr lang="en-US" b="1"/>
        </a:p>
      </dgm:t>
    </dgm:pt>
    <dgm:pt modelId="{519F8124-E57B-47B8-AD18-D149655D8248}">
      <dgm:prSet/>
      <dgm:spPr/>
      <dgm:t>
        <a:bodyPr/>
        <a:lstStyle/>
        <a:p>
          <a:r>
            <a:rPr lang="en-GB" b="1" dirty="0"/>
            <a:t>Front End User Experience is basic and not user friendly</a:t>
          </a:r>
          <a:endParaRPr lang="en-US" b="1" dirty="0"/>
        </a:p>
      </dgm:t>
    </dgm:pt>
    <dgm:pt modelId="{C2F7A9E8-01F0-48B3-99CC-32BAE86314B1}" type="parTrans" cxnId="{E3F8B7E1-C7B5-4C24-B96F-5EDA78C1222C}">
      <dgm:prSet/>
      <dgm:spPr/>
      <dgm:t>
        <a:bodyPr/>
        <a:lstStyle/>
        <a:p>
          <a:endParaRPr lang="en-US" b="1"/>
        </a:p>
      </dgm:t>
    </dgm:pt>
    <dgm:pt modelId="{2E5FD2DA-1E18-4378-8ED0-BD4C9C4D36AE}" type="sibTrans" cxnId="{E3F8B7E1-C7B5-4C24-B96F-5EDA78C1222C}">
      <dgm:prSet/>
      <dgm:spPr/>
      <dgm:t>
        <a:bodyPr/>
        <a:lstStyle/>
        <a:p>
          <a:endParaRPr lang="en-US" b="1"/>
        </a:p>
      </dgm:t>
    </dgm:pt>
    <dgm:pt modelId="{BFE21DDC-623E-4170-B087-A77146CF3875}">
      <dgm:prSet/>
      <dgm:spPr/>
      <dgm:t>
        <a:bodyPr/>
        <a:lstStyle/>
        <a:p>
          <a:r>
            <a:rPr lang="en-GB" b="1" dirty="0"/>
            <a:t>Lots of dupes and legacy data that needs to be cleansed</a:t>
          </a:r>
          <a:endParaRPr lang="en-US" b="1" dirty="0"/>
        </a:p>
      </dgm:t>
    </dgm:pt>
    <dgm:pt modelId="{E096D275-95C1-4BAC-B425-31DA0F44D647}" type="parTrans" cxnId="{C3EFEC84-11BD-42EC-B44C-C1AB2E5ECD66}">
      <dgm:prSet/>
      <dgm:spPr/>
      <dgm:t>
        <a:bodyPr/>
        <a:lstStyle/>
        <a:p>
          <a:endParaRPr lang="en-US" b="1"/>
        </a:p>
      </dgm:t>
    </dgm:pt>
    <dgm:pt modelId="{D0396272-BF7A-40A8-901C-E39895231CE9}" type="sibTrans" cxnId="{C3EFEC84-11BD-42EC-B44C-C1AB2E5ECD66}">
      <dgm:prSet/>
      <dgm:spPr/>
      <dgm:t>
        <a:bodyPr/>
        <a:lstStyle/>
        <a:p>
          <a:endParaRPr lang="en-US" b="1"/>
        </a:p>
      </dgm:t>
    </dgm:pt>
    <dgm:pt modelId="{D88536A1-6B81-41BF-A950-5836EA40CA87}">
      <dgm:prSet/>
      <dgm:spPr/>
      <dgm:t>
        <a:bodyPr/>
        <a:lstStyle/>
        <a:p>
          <a:r>
            <a:rPr lang="en-GB" b="1" dirty="0"/>
            <a:t>Needs to be more agile and move with the times e.g. GDPR requirements, FOI requests, new features like CPD, </a:t>
          </a:r>
          <a:endParaRPr lang="en-US" b="1" dirty="0"/>
        </a:p>
      </dgm:t>
    </dgm:pt>
    <dgm:pt modelId="{223D208F-556B-4311-8BBD-299524597661}" type="parTrans" cxnId="{D64FAD64-F273-46DF-9C11-7D0EE5778EE6}">
      <dgm:prSet/>
      <dgm:spPr/>
      <dgm:t>
        <a:bodyPr/>
        <a:lstStyle/>
        <a:p>
          <a:endParaRPr lang="en-US" b="1"/>
        </a:p>
      </dgm:t>
    </dgm:pt>
    <dgm:pt modelId="{8B7F69F7-497E-4EA0-8DB1-1D2EA5BFA417}" type="sibTrans" cxnId="{D64FAD64-F273-46DF-9C11-7D0EE5778EE6}">
      <dgm:prSet/>
      <dgm:spPr/>
      <dgm:t>
        <a:bodyPr/>
        <a:lstStyle/>
        <a:p>
          <a:endParaRPr lang="en-US" b="1"/>
        </a:p>
      </dgm:t>
    </dgm:pt>
    <dgm:pt modelId="{BB6C7F08-832A-4A4F-9CC6-2994EA260298}">
      <dgm:prSet/>
      <dgm:spPr/>
      <dgm:t>
        <a:bodyPr/>
        <a:lstStyle/>
        <a:p>
          <a:r>
            <a:rPr lang="en-GB" b="1" dirty="0"/>
            <a:t>Not able to record education and training from other SI Units</a:t>
          </a:r>
          <a:r>
            <a:rPr lang="en-GB" dirty="0"/>
            <a:t>	</a:t>
          </a:r>
          <a:endParaRPr lang="en-IE" dirty="0"/>
        </a:p>
      </dgm:t>
    </dgm:pt>
    <dgm:pt modelId="{D4FCDDC5-AF86-4D56-B905-48126B504D74}" type="parTrans" cxnId="{B054D440-8342-4C80-A55C-8F7631819E4C}">
      <dgm:prSet/>
      <dgm:spPr/>
      <dgm:t>
        <a:bodyPr/>
        <a:lstStyle/>
        <a:p>
          <a:endParaRPr lang="en-IE"/>
        </a:p>
      </dgm:t>
    </dgm:pt>
    <dgm:pt modelId="{7B127B44-7B73-4D70-8FBE-B89DB5354572}" type="sibTrans" cxnId="{B054D440-8342-4C80-A55C-8F7631819E4C}">
      <dgm:prSet/>
      <dgm:spPr/>
      <dgm:t>
        <a:bodyPr/>
        <a:lstStyle/>
        <a:p>
          <a:endParaRPr lang="en-IE"/>
        </a:p>
      </dgm:t>
    </dgm:pt>
    <dgm:pt modelId="{F0F04E66-F420-483D-819E-4DCDBF582016}">
      <dgm:prSet/>
      <dgm:spPr/>
      <dgm:t>
        <a:bodyPr/>
        <a:lstStyle/>
        <a:p>
          <a:r>
            <a:rPr lang="en-GB" b="1" dirty="0"/>
            <a:t>Unable to store programme/award documentation</a:t>
          </a:r>
          <a:endParaRPr lang="en-IE" b="1" dirty="0"/>
        </a:p>
      </dgm:t>
    </dgm:pt>
    <dgm:pt modelId="{2A549B55-BA7B-4792-995A-22C684B9109A}" type="parTrans" cxnId="{D31BF475-F769-44FE-B82C-6F9E996E0702}">
      <dgm:prSet/>
      <dgm:spPr/>
      <dgm:t>
        <a:bodyPr/>
        <a:lstStyle/>
        <a:p>
          <a:endParaRPr lang="en-IE"/>
        </a:p>
      </dgm:t>
    </dgm:pt>
    <dgm:pt modelId="{971C4501-0D8B-4578-9DA8-BB26A704DCF5}" type="sibTrans" cxnId="{D31BF475-F769-44FE-B82C-6F9E996E0702}">
      <dgm:prSet/>
      <dgm:spPr/>
      <dgm:t>
        <a:bodyPr/>
        <a:lstStyle/>
        <a:p>
          <a:endParaRPr lang="en-IE"/>
        </a:p>
      </dgm:t>
    </dgm:pt>
    <dgm:pt modelId="{36BB5450-08B1-49F9-B6A9-3275F039E075}" type="pres">
      <dgm:prSet presAssocID="{AF630DA3-D4E2-4312-A21D-F1C71FF02B29}" presName="diagram" presStyleCnt="0">
        <dgm:presLayoutVars>
          <dgm:dir/>
          <dgm:resizeHandles val="exact"/>
        </dgm:presLayoutVars>
      </dgm:prSet>
      <dgm:spPr/>
    </dgm:pt>
    <dgm:pt modelId="{991B4F1D-8DF4-4C5B-A69A-A6EBF3FC2D1F}" type="pres">
      <dgm:prSet presAssocID="{C82C1F10-1DFE-431B-86F0-660F823962F8}" presName="node" presStyleLbl="node1" presStyleIdx="0" presStyleCnt="9">
        <dgm:presLayoutVars>
          <dgm:bulletEnabled val="1"/>
        </dgm:presLayoutVars>
      </dgm:prSet>
      <dgm:spPr/>
    </dgm:pt>
    <dgm:pt modelId="{3A11CE85-F178-43C6-9100-1224DCB70745}" type="pres">
      <dgm:prSet presAssocID="{67C165F2-800C-4210-B5EA-16A2DC1C3B26}" presName="sibTrans" presStyleCnt="0"/>
      <dgm:spPr/>
    </dgm:pt>
    <dgm:pt modelId="{54CD50A6-8A34-4A08-83B7-E4AD4FF9A051}" type="pres">
      <dgm:prSet presAssocID="{0E7B5ED9-32AA-4330-8048-14DFDCEFB7B3}" presName="node" presStyleLbl="node1" presStyleIdx="1" presStyleCnt="9">
        <dgm:presLayoutVars>
          <dgm:bulletEnabled val="1"/>
        </dgm:presLayoutVars>
      </dgm:prSet>
      <dgm:spPr/>
    </dgm:pt>
    <dgm:pt modelId="{66A17FB5-3DA0-4E43-997A-5EEC512D2F5A}" type="pres">
      <dgm:prSet presAssocID="{92439EC7-1FF4-4AE5-BBCB-E220A22F1712}" presName="sibTrans" presStyleCnt="0"/>
      <dgm:spPr/>
    </dgm:pt>
    <dgm:pt modelId="{862DE561-1CF2-4861-BAF9-D3B50253C303}" type="pres">
      <dgm:prSet presAssocID="{5D4EBBA2-692E-4C7D-B82A-9DE2FB429DE6}" presName="node" presStyleLbl="node1" presStyleIdx="2" presStyleCnt="9">
        <dgm:presLayoutVars>
          <dgm:bulletEnabled val="1"/>
        </dgm:presLayoutVars>
      </dgm:prSet>
      <dgm:spPr/>
    </dgm:pt>
    <dgm:pt modelId="{7B4E0376-615D-4A89-A7FC-C945B2AAF46C}" type="pres">
      <dgm:prSet presAssocID="{F7FD6C72-29F0-44D9-AB61-EA629CC2A1F3}" presName="sibTrans" presStyleCnt="0"/>
      <dgm:spPr/>
    </dgm:pt>
    <dgm:pt modelId="{E2FA4B65-07D5-4C92-8F40-42769F170B6E}" type="pres">
      <dgm:prSet presAssocID="{33064030-3454-4E6D-9868-919E2812F31D}" presName="node" presStyleLbl="node1" presStyleIdx="3" presStyleCnt="9">
        <dgm:presLayoutVars>
          <dgm:bulletEnabled val="1"/>
        </dgm:presLayoutVars>
      </dgm:prSet>
      <dgm:spPr/>
    </dgm:pt>
    <dgm:pt modelId="{4405A9A2-8A78-44AB-92D0-CD6719FB73C8}" type="pres">
      <dgm:prSet presAssocID="{55B71BE1-B4D2-463F-988B-A39824A8682D}" presName="sibTrans" presStyleCnt="0"/>
      <dgm:spPr/>
    </dgm:pt>
    <dgm:pt modelId="{4DF395F2-2418-42EB-97CB-A8607893A009}" type="pres">
      <dgm:prSet presAssocID="{519F8124-E57B-47B8-AD18-D149655D8248}" presName="node" presStyleLbl="node1" presStyleIdx="4" presStyleCnt="9">
        <dgm:presLayoutVars>
          <dgm:bulletEnabled val="1"/>
        </dgm:presLayoutVars>
      </dgm:prSet>
      <dgm:spPr/>
    </dgm:pt>
    <dgm:pt modelId="{6CECB50F-D203-4E8B-82FF-31B5D7C837E1}" type="pres">
      <dgm:prSet presAssocID="{2E5FD2DA-1E18-4378-8ED0-BD4C9C4D36AE}" presName="sibTrans" presStyleCnt="0"/>
      <dgm:spPr/>
    </dgm:pt>
    <dgm:pt modelId="{7BC803C5-B05B-4175-99C7-A126E44DCB07}" type="pres">
      <dgm:prSet presAssocID="{BFE21DDC-623E-4170-B087-A77146CF3875}" presName="node" presStyleLbl="node1" presStyleIdx="5" presStyleCnt="9">
        <dgm:presLayoutVars>
          <dgm:bulletEnabled val="1"/>
        </dgm:presLayoutVars>
      </dgm:prSet>
      <dgm:spPr/>
    </dgm:pt>
    <dgm:pt modelId="{8A9C5D2D-9C3B-4BE8-B238-FCD2975A77A5}" type="pres">
      <dgm:prSet presAssocID="{D0396272-BF7A-40A8-901C-E39895231CE9}" presName="sibTrans" presStyleCnt="0"/>
      <dgm:spPr/>
    </dgm:pt>
    <dgm:pt modelId="{F67407CE-C59D-4069-8EE9-B6DCB08D5556}" type="pres">
      <dgm:prSet presAssocID="{D88536A1-6B81-41BF-A950-5836EA40CA87}" presName="node" presStyleLbl="node1" presStyleIdx="6" presStyleCnt="9">
        <dgm:presLayoutVars>
          <dgm:bulletEnabled val="1"/>
        </dgm:presLayoutVars>
      </dgm:prSet>
      <dgm:spPr/>
    </dgm:pt>
    <dgm:pt modelId="{1FB9A9A7-137D-4126-965C-B62B3E376634}" type="pres">
      <dgm:prSet presAssocID="{8B7F69F7-497E-4EA0-8DB1-1D2EA5BFA417}" presName="sibTrans" presStyleCnt="0"/>
      <dgm:spPr/>
    </dgm:pt>
    <dgm:pt modelId="{45365EC4-1552-4135-97A6-00656D03776E}" type="pres">
      <dgm:prSet presAssocID="{BB6C7F08-832A-4A4F-9CC6-2994EA260298}" presName="node" presStyleLbl="node1" presStyleIdx="7" presStyleCnt="9">
        <dgm:presLayoutVars>
          <dgm:bulletEnabled val="1"/>
        </dgm:presLayoutVars>
      </dgm:prSet>
      <dgm:spPr/>
    </dgm:pt>
    <dgm:pt modelId="{2A38766D-A8E0-41CA-AA24-FFEF18D62DDE}" type="pres">
      <dgm:prSet presAssocID="{7B127B44-7B73-4D70-8FBE-B89DB5354572}" presName="sibTrans" presStyleCnt="0"/>
      <dgm:spPr/>
    </dgm:pt>
    <dgm:pt modelId="{D941F073-12CE-4CC5-8359-B88E915832BA}" type="pres">
      <dgm:prSet presAssocID="{F0F04E66-F420-483D-819E-4DCDBF582016}" presName="node" presStyleLbl="node1" presStyleIdx="8" presStyleCnt="9">
        <dgm:presLayoutVars>
          <dgm:bulletEnabled val="1"/>
        </dgm:presLayoutVars>
      </dgm:prSet>
      <dgm:spPr/>
    </dgm:pt>
  </dgm:ptLst>
  <dgm:cxnLst>
    <dgm:cxn modelId="{28E47100-3982-4B64-90D3-57183FC781FF}" type="presOf" srcId="{D88536A1-6B81-41BF-A950-5836EA40CA87}" destId="{F67407CE-C59D-4069-8EE9-B6DCB08D5556}" srcOrd="0" destOrd="0" presId="urn:microsoft.com/office/officeart/2005/8/layout/default"/>
    <dgm:cxn modelId="{C8B3DD3B-D425-40A9-983A-8764B005EE8E}" type="presOf" srcId="{519F8124-E57B-47B8-AD18-D149655D8248}" destId="{4DF395F2-2418-42EB-97CB-A8607893A009}" srcOrd="0" destOrd="0" presId="urn:microsoft.com/office/officeart/2005/8/layout/default"/>
    <dgm:cxn modelId="{AC46D23E-F29A-45C8-81C1-0CE324494E02}" type="presOf" srcId="{C82C1F10-1DFE-431B-86F0-660F823962F8}" destId="{991B4F1D-8DF4-4C5B-A69A-A6EBF3FC2D1F}" srcOrd="0" destOrd="0" presId="urn:microsoft.com/office/officeart/2005/8/layout/default"/>
    <dgm:cxn modelId="{B054D440-8342-4C80-A55C-8F7631819E4C}" srcId="{AF630DA3-D4E2-4312-A21D-F1C71FF02B29}" destId="{BB6C7F08-832A-4A4F-9CC6-2994EA260298}" srcOrd="7" destOrd="0" parTransId="{D4FCDDC5-AF86-4D56-B905-48126B504D74}" sibTransId="{7B127B44-7B73-4D70-8FBE-B89DB5354572}"/>
    <dgm:cxn modelId="{262AB55D-1101-4667-9F08-F586B85EE2CD}" type="presOf" srcId="{F0F04E66-F420-483D-819E-4DCDBF582016}" destId="{D941F073-12CE-4CC5-8359-B88E915832BA}" srcOrd="0" destOrd="0" presId="urn:microsoft.com/office/officeart/2005/8/layout/default"/>
    <dgm:cxn modelId="{6239485F-BBBD-4AD3-8540-8CD4061FA5B8}" type="presOf" srcId="{AF630DA3-D4E2-4312-A21D-F1C71FF02B29}" destId="{36BB5450-08B1-49F9-B6A9-3275F039E075}" srcOrd="0" destOrd="0" presId="urn:microsoft.com/office/officeart/2005/8/layout/default"/>
    <dgm:cxn modelId="{D64FAD64-F273-46DF-9C11-7D0EE5778EE6}" srcId="{AF630DA3-D4E2-4312-A21D-F1C71FF02B29}" destId="{D88536A1-6B81-41BF-A950-5836EA40CA87}" srcOrd="6" destOrd="0" parTransId="{223D208F-556B-4311-8BBD-299524597661}" sibTransId="{8B7F69F7-497E-4EA0-8DB1-1D2EA5BFA417}"/>
    <dgm:cxn modelId="{D31BF475-F769-44FE-B82C-6F9E996E0702}" srcId="{AF630DA3-D4E2-4312-A21D-F1C71FF02B29}" destId="{F0F04E66-F420-483D-819E-4DCDBF582016}" srcOrd="8" destOrd="0" parTransId="{2A549B55-BA7B-4792-995A-22C684B9109A}" sibTransId="{971C4501-0D8B-4578-9DA8-BB26A704DCF5}"/>
    <dgm:cxn modelId="{C3EFEC84-11BD-42EC-B44C-C1AB2E5ECD66}" srcId="{AF630DA3-D4E2-4312-A21D-F1C71FF02B29}" destId="{BFE21DDC-623E-4170-B087-A77146CF3875}" srcOrd="5" destOrd="0" parTransId="{E096D275-95C1-4BAC-B425-31DA0F44D647}" sibTransId="{D0396272-BF7A-40A8-901C-E39895231CE9}"/>
    <dgm:cxn modelId="{51580985-D660-4AF9-99ED-99915DB2376B}" srcId="{AF630DA3-D4E2-4312-A21D-F1C71FF02B29}" destId="{33064030-3454-4E6D-9868-919E2812F31D}" srcOrd="3" destOrd="0" parTransId="{AF952767-C6A3-48DE-B335-E84A6D66C74B}" sibTransId="{55B71BE1-B4D2-463F-988B-A39824A8682D}"/>
    <dgm:cxn modelId="{D6175387-8AAD-4DFA-AB1C-178B0436CF06}" type="presOf" srcId="{BFE21DDC-623E-4170-B087-A77146CF3875}" destId="{7BC803C5-B05B-4175-99C7-A126E44DCB07}" srcOrd="0" destOrd="0" presId="urn:microsoft.com/office/officeart/2005/8/layout/default"/>
    <dgm:cxn modelId="{A393A793-1BDC-403E-9E73-F983F0883ABC}" srcId="{AF630DA3-D4E2-4312-A21D-F1C71FF02B29}" destId="{0E7B5ED9-32AA-4330-8048-14DFDCEFB7B3}" srcOrd="1" destOrd="0" parTransId="{F85882BD-90EB-475A-8B1E-4C2CED212AB7}" sibTransId="{92439EC7-1FF4-4AE5-BBCB-E220A22F1712}"/>
    <dgm:cxn modelId="{1A6587A2-F72D-4C8E-B7B7-6E17FDCF3402}" srcId="{AF630DA3-D4E2-4312-A21D-F1C71FF02B29}" destId="{C82C1F10-1DFE-431B-86F0-660F823962F8}" srcOrd="0" destOrd="0" parTransId="{EB7A7572-DB49-4A3F-A982-4C3FD213295E}" sibTransId="{67C165F2-800C-4210-B5EA-16A2DC1C3B26}"/>
    <dgm:cxn modelId="{89A3F1B4-EEED-4DE2-9012-C2DDCEF899A4}" type="presOf" srcId="{5D4EBBA2-692E-4C7D-B82A-9DE2FB429DE6}" destId="{862DE561-1CF2-4861-BAF9-D3B50253C303}" srcOrd="0" destOrd="0" presId="urn:microsoft.com/office/officeart/2005/8/layout/default"/>
    <dgm:cxn modelId="{525406D9-863A-4128-B66F-5055CB59C233}" srcId="{AF630DA3-D4E2-4312-A21D-F1C71FF02B29}" destId="{5D4EBBA2-692E-4C7D-B82A-9DE2FB429DE6}" srcOrd="2" destOrd="0" parTransId="{364FD777-0B52-4502-B75D-8716A5DE78D7}" sibTransId="{F7FD6C72-29F0-44D9-AB61-EA629CC2A1F3}"/>
    <dgm:cxn modelId="{968BDCDF-2DA4-4DB0-B631-EB33B3B70B53}" type="presOf" srcId="{0E7B5ED9-32AA-4330-8048-14DFDCEFB7B3}" destId="{54CD50A6-8A34-4A08-83B7-E4AD4FF9A051}" srcOrd="0" destOrd="0" presId="urn:microsoft.com/office/officeart/2005/8/layout/default"/>
    <dgm:cxn modelId="{E3F8B7E1-C7B5-4C24-B96F-5EDA78C1222C}" srcId="{AF630DA3-D4E2-4312-A21D-F1C71FF02B29}" destId="{519F8124-E57B-47B8-AD18-D149655D8248}" srcOrd="4" destOrd="0" parTransId="{C2F7A9E8-01F0-48B3-99CC-32BAE86314B1}" sibTransId="{2E5FD2DA-1E18-4378-8ED0-BD4C9C4D36AE}"/>
    <dgm:cxn modelId="{D92B2EE8-8516-488A-9379-2016F9C519AD}" type="presOf" srcId="{BB6C7F08-832A-4A4F-9CC6-2994EA260298}" destId="{45365EC4-1552-4135-97A6-00656D03776E}" srcOrd="0" destOrd="0" presId="urn:microsoft.com/office/officeart/2005/8/layout/default"/>
    <dgm:cxn modelId="{587A34F7-EB91-4309-AC79-7087EC20D8FA}" type="presOf" srcId="{33064030-3454-4E6D-9868-919E2812F31D}" destId="{E2FA4B65-07D5-4C92-8F40-42769F170B6E}" srcOrd="0" destOrd="0" presId="urn:microsoft.com/office/officeart/2005/8/layout/default"/>
    <dgm:cxn modelId="{1313B2B2-7BDF-45FB-9E5C-9D10D29F5690}" type="presParOf" srcId="{36BB5450-08B1-49F9-B6A9-3275F039E075}" destId="{991B4F1D-8DF4-4C5B-A69A-A6EBF3FC2D1F}" srcOrd="0" destOrd="0" presId="urn:microsoft.com/office/officeart/2005/8/layout/default"/>
    <dgm:cxn modelId="{A5F9A176-3EB4-44DD-A2AB-DFE2A18BF9F2}" type="presParOf" srcId="{36BB5450-08B1-49F9-B6A9-3275F039E075}" destId="{3A11CE85-F178-43C6-9100-1224DCB70745}" srcOrd="1" destOrd="0" presId="urn:microsoft.com/office/officeart/2005/8/layout/default"/>
    <dgm:cxn modelId="{D36C2337-7B65-4201-BBDA-AA3E1185951A}" type="presParOf" srcId="{36BB5450-08B1-49F9-B6A9-3275F039E075}" destId="{54CD50A6-8A34-4A08-83B7-E4AD4FF9A051}" srcOrd="2" destOrd="0" presId="urn:microsoft.com/office/officeart/2005/8/layout/default"/>
    <dgm:cxn modelId="{4C16DA96-D3EB-45E3-AC18-30BDA3D01999}" type="presParOf" srcId="{36BB5450-08B1-49F9-B6A9-3275F039E075}" destId="{66A17FB5-3DA0-4E43-997A-5EEC512D2F5A}" srcOrd="3" destOrd="0" presId="urn:microsoft.com/office/officeart/2005/8/layout/default"/>
    <dgm:cxn modelId="{012C3506-3BEE-4AD1-B43E-A1F2146E43D8}" type="presParOf" srcId="{36BB5450-08B1-49F9-B6A9-3275F039E075}" destId="{862DE561-1CF2-4861-BAF9-D3B50253C303}" srcOrd="4" destOrd="0" presId="urn:microsoft.com/office/officeart/2005/8/layout/default"/>
    <dgm:cxn modelId="{AA8FA8D3-9182-497C-8C01-E5C58ED8D1C7}" type="presParOf" srcId="{36BB5450-08B1-49F9-B6A9-3275F039E075}" destId="{7B4E0376-615D-4A89-A7FC-C945B2AAF46C}" srcOrd="5" destOrd="0" presId="urn:microsoft.com/office/officeart/2005/8/layout/default"/>
    <dgm:cxn modelId="{2C78B99E-8000-4A74-88E9-BD48F1421459}" type="presParOf" srcId="{36BB5450-08B1-49F9-B6A9-3275F039E075}" destId="{E2FA4B65-07D5-4C92-8F40-42769F170B6E}" srcOrd="6" destOrd="0" presId="urn:microsoft.com/office/officeart/2005/8/layout/default"/>
    <dgm:cxn modelId="{73522B72-23EC-469F-8380-242C6E6A6809}" type="presParOf" srcId="{36BB5450-08B1-49F9-B6A9-3275F039E075}" destId="{4405A9A2-8A78-44AB-92D0-CD6719FB73C8}" srcOrd="7" destOrd="0" presId="urn:microsoft.com/office/officeart/2005/8/layout/default"/>
    <dgm:cxn modelId="{0D1C48CF-A144-4EF1-B5A4-F002E66CE277}" type="presParOf" srcId="{36BB5450-08B1-49F9-B6A9-3275F039E075}" destId="{4DF395F2-2418-42EB-97CB-A8607893A009}" srcOrd="8" destOrd="0" presId="urn:microsoft.com/office/officeart/2005/8/layout/default"/>
    <dgm:cxn modelId="{092B8B3C-99E8-4497-A7C0-3962BFBACC1C}" type="presParOf" srcId="{36BB5450-08B1-49F9-B6A9-3275F039E075}" destId="{6CECB50F-D203-4E8B-82FF-31B5D7C837E1}" srcOrd="9" destOrd="0" presId="urn:microsoft.com/office/officeart/2005/8/layout/default"/>
    <dgm:cxn modelId="{2BCF51C4-12A5-4B4E-94AA-6AF7C47F27D7}" type="presParOf" srcId="{36BB5450-08B1-49F9-B6A9-3275F039E075}" destId="{7BC803C5-B05B-4175-99C7-A126E44DCB07}" srcOrd="10" destOrd="0" presId="urn:microsoft.com/office/officeart/2005/8/layout/default"/>
    <dgm:cxn modelId="{AC41701A-B840-4909-BB39-9A0096897CB5}" type="presParOf" srcId="{36BB5450-08B1-49F9-B6A9-3275F039E075}" destId="{8A9C5D2D-9C3B-4BE8-B238-FCD2975A77A5}" srcOrd="11" destOrd="0" presId="urn:microsoft.com/office/officeart/2005/8/layout/default"/>
    <dgm:cxn modelId="{A6227678-2094-49E8-92D2-AFF07B1C2A21}" type="presParOf" srcId="{36BB5450-08B1-49F9-B6A9-3275F039E075}" destId="{F67407CE-C59D-4069-8EE9-B6DCB08D5556}" srcOrd="12" destOrd="0" presId="urn:microsoft.com/office/officeart/2005/8/layout/default"/>
    <dgm:cxn modelId="{6FFF67E6-51AF-47A5-BC0E-2000E39A80E8}" type="presParOf" srcId="{36BB5450-08B1-49F9-B6A9-3275F039E075}" destId="{1FB9A9A7-137D-4126-965C-B62B3E376634}" srcOrd="13" destOrd="0" presId="urn:microsoft.com/office/officeart/2005/8/layout/default"/>
    <dgm:cxn modelId="{1C36AFF0-7955-4677-A79D-D17FF2EC6D4A}" type="presParOf" srcId="{36BB5450-08B1-49F9-B6A9-3275F039E075}" destId="{45365EC4-1552-4135-97A6-00656D03776E}" srcOrd="14" destOrd="0" presId="urn:microsoft.com/office/officeart/2005/8/layout/default"/>
    <dgm:cxn modelId="{1FB82C24-A209-40C5-A037-5EAD170C21C2}" type="presParOf" srcId="{36BB5450-08B1-49F9-B6A9-3275F039E075}" destId="{2A38766D-A8E0-41CA-AA24-FFEF18D62DDE}" srcOrd="15" destOrd="0" presId="urn:microsoft.com/office/officeart/2005/8/layout/default"/>
    <dgm:cxn modelId="{1330BB58-B85A-4D26-ABAD-D46D1E7EB4DA}" type="presParOf" srcId="{36BB5450-08B1-49F9-B6A9-3275F039E075}" destId="{D941F073-12CE-4CC5-8359-B88E915832BA}" srcOrd="1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7C8006-E0AA-43DB-A303-5F0A0A954D7E}" type="doc">
      <dgm:prSet loTypeId="urn:microsoft.com/office/officeart/2005/8/layout/default" loCatId="list" qsTypeId="urn:microsoft.com/office/officeart/2005/8/quickstyle/simple2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BACB36C4-4C14-46CF-8341-40FB15D2D571}">
      <dgm:prSet/>
      <dgm:spPr/>
      <dgm:t>
        <a:bodyPr/>
        <a:lstStyle/>
        <a:p>
          <a:r>
            <a:rPr lang="en-GB"/>
            <a:t>System that incorporates a database and LMS (if possible)</a:t>
          </a:r>
          <a:endParaRPr lang="en-US"/>
        </a:p>
      </dgm:t>
    </dgm:pt>
    <dgm:pt modelId="{DC1FB785-80AC-429B-BD9D-23FF8237CA37}" type="parTrans" cxnId="{AAF5B51D-31B4-4B9D-ACEA-E8B4D72C34A1}">
      <dgm:prSet/>
      <dgm:spPr/>
      <dgm:t>
        <a:bodyPr/>
        <a:lstStyle/>
        <a:p>
          <a:endParaRPr lang="en-US"/>
        </a:p>
      </dgm:t>
    </dgm:pt>
    <dgm:pt modelId="{22BF234C-1F90-411D-9EA3-26575A85E018}" type="sibTrans" cxnId="{AAF5B51D-31B4-4B9D-ACEA-E8B4D72C34A1}">
      <dgm:prSet/>
      <dgm:spPr/>
      <dgm:t>
        <a:bodyPr/>
        <a:lstStyle/>
        <a:p>
          <a:endParaRPr lang="en-US"/>
        </a:p>
      </dgm:t>
    </dgm:pt>
    <dgm:pt modelId="{71E7E5B6-4052-4680-A725-E7DD5F53CE2F}">
      <dgm:prSet/>
      <dgm:spPr/>
      <dgm:t>
        <a:bodyPr/>
        <a:lstStyle/>
        <a:p>
          <a:r>
            <a:rPr lang="en-GB"/>
            <a:t>SAS solution (hosted externally) with browser-based access (publicly accessible for all common browers)</a:t>
          </a:r>
          <a:endParaRPr lang="en-US"/>
        </a:p>
      </dgm:t>
    </dgm:pt>
    <dgm:pt modelId="{E41EB356-8CA5-419E-B769-6A8CFF7E17AA}" type="parTrans" cxnId="{8A047CB9-8A58-4257-B1ED-861EEF83C982}">
      <dgm:prSet/>
      <dgm:spPr/>
      <dgm:t>
        <a:bodyPr/>
        <a:lstStyle/>
        <a:p>
          <a:endParaRPr lang="en-US"/>
        </a:p>
      </dgm:t>
    </dgm:pt>
    <dgm:pt modelId="{BB4542E6-874F-484E-804C-CC1E657D742C}" type="sibTrans" cxnId="{8A047CB9-8A58-4257-B1ED-861EEF83C982}">
      <dgm:prSet/>
      <dgm:spPr/>
      <dgm:t>
        <a:bodyPr/>
        <a:lstStyle/>
        <a:p>
          <a:endParaRPr lang="en-US"/>
        </a:p>
      </dgm:t>
    </dgm:pt>
    <dgm:pt modelId="{0040767F-8689-4C67-AE76-7336B17B4ECC}">
      <dgm:prSet/>
      <dgm:spPr/>
      <dgm:t>
        <a:bodyPr/>
        <a:lstStyle/>
        <a:p>
          <a:r>
            <a:rPr lang="en-GB" dirty="0"/>
            <a:t>Ability to interface with other systems e.g. NGB &amp; Sport Ireland systems</a:t>
          </a:r>
          <a:endParaRPr lang="en-US" dirty="0"/>
        </a:p>
      </dgm:t>
    </dgm:pt>
    <dgm:pt modelId="{F00B84A8-E862-403B-91FF-68204D6709C4}" type="parTrans" cxnId="{0B64551B-51D3-4AF3-9D18-49509E395836}">
      <dgm:prSet/>
      <dgm:spPr/>
      <dgm:t>
        <a:bodyPr/>
        <a:lstStyle/>
        <a:p>
          <a:endParaRPr lang="en-US"/>
        </a:p>
      </dgm:t>
    </dgm:pt>
    <dgm:pt modelId="{B7F9AC5D-D8E2-424A-9DAA-012CB1491CE2}" type="sibTrans" cxnId="{0B64551B-51D3-4AF3-9D18-49509E395836}">
      <dgm:prSet/>
      <dgm:spPr/>
      <dgm:t>
        <a:bodyPr/>
        <a:lstStyle/>
        <a:p>
          <a:endParaRPr lang="en-US"/>
        </a:p>
      </dgm:t>
    </dgm:pt>
    <dgm:pt modelId="{6CEEED72-BD46-4DAD-A1A3-B7F8DE04A548}">
      <dgm:prSet/>
      <dgm:spPr/>
      <dgm:t>
        <a:bodyPr/>
        <a:lstStyle/>
        <a:p>
          <a:r>
            <a:rPr lang="en-GB" dirty="0"/>
            <a:t>Role-based access control – different levels </a:t>
          </a:r>
          <a:r>
            <a:rPr lang="en-GB" dirty="0" err="1"/>
            <a:t>fo</a:t>
          </a:r>
          <a:r>
            <a:rPr lang="en-GB" dirty="0"/>
            <a:t> access for different types of roles</a:t>
          </a:r>
          <a:endParaRPr lang="en-US" dirty="0"/>
        </a:p>
      </dgm:t>
    </dgm:pt>
    <dgm:pt modelId="{69FBFAEE-2412-4027-A9EE-525BBB868656}" type="parTrans" cxnId="{32E09276-D059-471B-8DC2-0FB5B022094C}">
      <dgm:prSet/>
      <dgm:spPr/>
      <dgm:t>
        <a:bodyPr/>
        <a:lstStyle/>
        <a:p>
          <a:endParaRPr lang="en-US"/>
        </a:p>
      </dgm:t>
    </dgm:pt>
    <dgm:pt modelId="{A59FAE7A-D457-4981-82EC-3B7299868090}" type="sibTrans" cxnId="{32E09276-D059-471B-8DC2-0FB5B022094C}">
      <dgm:prSet/>
      <dgm:spPr/>
      <dgm:t>
        <a:bodyPr/>
        <a:lstStyle/>
        <a:p>
          <a:endParaRPr lang="en-US"/>
        </a:p>
      </dgm:t>
    </dgm:pt>
    <dgm:pt modelId="{E622EFE7-843E-4711-A8D8-92BC5633DCD5}">
      <dgm:prSet/>
      <dgm:spPr/>
      <dgm:t>
        <a:bodyPr/>
        <a:lstStyle/>
        <a:p>
          <a:r>
            <a:rPr lang="en-GB"/>
            <a:t>Tracks ALL Sport Ireland education and training (not just coaching) including courses, learners, trainers etc</a:t>
          </a:r>
          <a:endParaRPr lang="en-US"/>
        </a:p>
      </dgm:t>
    </dgm:pt>
    <dgm:pt modelId="{5CB79D2C-EBD2-4D5D-A212-590CDB0294F2}" type="parTrans" cxnId="{FC51640E-9253-4061-A1F9-91E4A9C364CC}">
      <dgm:prSet/>
      <dgm:spPr/>
      <dgm:t>
        <a:bodyPr/>
        <a:lstStyle/>
        <a:p>
          <a:endParaRPr lang="en-US"/>
        </a:p>
      </dgm:t>
    </dgm:pt>
    <dgm:pt modelId="{2F9DD414-F9D6-4661-BB1F-A328B50E5E32}" type="sibTrans" cxnId="{FC51640E-9253-4061-A1F9-91E4A9C364CC}">
      <dgm:prSet/>
      <dgm:spPr/>
      <dgm:t>
        <a:bodyPr/>
        <a:lstStyle/>
        <a:p>
          <a:endParaRPr lang="en-US"/>
        </a:p>
      </dgm:t>
    </dgm:pt>
    <dgm:pt modelId="{8BA7BD2F-4A4F-46EB-AE4D-A56D02E257E4}">
      <dgm:prSet/>
      <dgm:spPr/>
      <dgm:t>
        <a:bodyPr/>
        <a:lstStyle/>
        <a:p>
          <a:r>
            <a:rPr lang="en-GB"/>
            <a:t>Tracks learner progress – CPD, accumulation of credits, digital certs, digital badges</a:t>
          </a:r>
          <a:endParaRPr lang="en-US"/>
        </a:p>
      </dgm:t>
    </dgm:pt>
    <dgm:pt modelId="{88E29DEB-92C5-4C87-AF0F-C03CC223C830}" type="parTrans" cxnId="{0692F6CD-DFB6-446B-B904-59E4A02B3894}">
      <dgm:prSet/>
      <dgm:spPr/>
      <dgm:t>
        <a:bodyPr/>
        <a:lstStyle/>
        <a:p>
          <a:endParaRPr lang="en-US"/>
        </a:p>
      </dgm:t>
    </dgm:pt>
    <dgm:pt modelId="{C46416CD-B90C-4CF4-8047-28AFAAD0DD29}" type="sibTrans" cxnId="{0692F6CD-DFB6-446B-B904-59E4A02B3894}">
      <dgm:prSet/>
      <dgm:spPr/>
      <dgm:t>
        <a:bodyPr/>
        <a:lstStyle/>
        <a:p>
          <a:endParaRPr lang="en-US"/>
        </a:p>
      </dgm:t>
    </dgm:pt>
    <dgm:pt modelId="{FBA9ED25-E8AF-4EC4-9CF1-E553F55F92BD}">
      <dgm:prSet/>
      <dgm:spPr/>
      <dgm:t>
        <a:bodyPr/>
        <a:lstStyle/>
        <a:p>
          <a:r>
            <a:rPr lang="en-GB"/>
            <a:t>Ability to upload information quickly and efficiently for all (Sport Ireland and NGBs)</a:t>
          </a:r>
          <a:endParaRPr lang="en-US"/>
        </a:p>
      </dgm:t>
    </dgm:pt>
    <dgm:pt modelId="{6032EE4C-7179-486A-82C1-9B523AEC4A61}" type="parTrans" cxnId="{E14CDC05-7F4A-465D-BF3B-A4C9081BE1B9}">
      <dgm:prSet/>
      <dgm:spPr/>
      <dgm:t>
        <a:bodyPr/>
        <a:lstStyle/>
        <a:p>
          <a:endParaRPr lang="en-US"/>
        </a:p>
      </dgm:t>
    </dgm:pt>
    <dgm:pt modelId="{2D163AED-AE51-436A-AF66-2BD2F1DE774B}" type="sibTrans" cxnId="{E14CDC05-7F4A-465D-BF3B-A4C9081BE1B9}">
      <dgm:prSet/>
      <dgm:spPr/>
      <dgm:t>
        <a:bodyPr/>
        <a:lstStyle/>
        <a:p>
          <a:endParaRPr lang="en-US"/>
        </a:p>
      </dgm:t>
    </dgm:pt>
    <dgm:pt modelId="{ED1F9BF7-7155-4BB9-A0C2-783F399CE59A}">
      <dgm:prSet/>
      <dgm:spPr/>
      <dgm:t>
        <a:bodyPr/>
        <a:lstStyle/>
        <a:p>
          <a:r>
            <a:rPr lang="en-GB"/>
            <a:t>Reporting features – detailed, quick, visual representation</a:t>
          </a:r>
          <a:endParaRPr lang="en-US"/>
        </a:p>
      </dgm:t>
    </dgm:pt>
    <dgm:pt modelId="{D2236108-E71E-494F-BE5B-354EF35B79BA}" type="parTrans" cxnId="{57476AA5-5DE4-4E2E-891B-C4C9CE299655}">
      <dgm:prSet/>
      <dgm:spPr/>
      <dgm:t>
        <a:bodyPr/>
        <a:lstStyle/>
        <a:p>
          <a:endParaRPr lang="en-US"/>
        </a:p>
      </dgm:t>
    </dgm:pt>
    <dgm:pt modelId="{D3D7CDCC-6C15-43A8-AC37-5953F8F2FD6C}" type="sibTrans" cxnId="{57476AA5-5DE4-4E2E-891B-C4C9CE299655}">
      <dgm:prSet/>
      <dgm:spPr/>
      <dgm:t>
        <a:bodyPr/>
        <a:lstStyle/>
        <a:p>
          <a:endParaRPr lang="en-US"/>
        </a:p>
      </dgm:t>
    </dgm:pt>
    <dgm:pt modelId="{65C9443E-A4BE-4FEC-AFF3-F839AF24CA86}">
      <dgm:prSet/>
      <dgm:spPr/>
      <dgm:t>
        <a:bodyPr/>
        <a:lstStyle/>
        <a:p>
          <a:r>
            <a:rPr lang="en-GB"/>
            <a:t>Ability to store programme documentation e.g. syllabi and course materials by organisation, level, validation dates</a:t>
          </a:r>
          <a:endParaRPr lang="en-US"/>
        </a:p>
      </dgm:t>
    </dgm:pt>
    <dgm:pt modelId="{8EF4E1F2-B265-4F48-99A8-1F9F51045811}" type="parTrans" cxnId="{8E2D15D2-218C-4836-8CE6-59FBC1058C54}">
      <dgm:prSet/>
      <dgm:spPr/>
      <dgm:t>
        <a:bodyPr/>
        <a:lstStyle/>
        <a:p>
          <a:endParaRPr lang="en-US"/>
        </a:p>
      </dgm:t>
    </dgm:pt>
    <dgm:pt modelId="{C2D935C2-87BA-474A-AC04-F17C24321ACB}" type="sibTrans" cxnId="{8E2D15D2-218C-4836-8CE6-59FBC1058C54}">
      <dgm:prSet/>
      <dgm:spPr/>
      <dgm:t>
        <a:bodyPr/>
        <a:lstStyle/>
        <a:p>
          <a:endParaRPr lang="en-US"/>
        </a:p>
      </dgm:t>
    </dgm:pt>
    <dgm:pt modelId="{E4D7F9D6-FA9C-4C52-A395-CC123549E4FB}">
      <dgm:prSet/>
      <dgm:spPr/>
      <dgm:t>
        <a:bodyPr/>
        <a:lstStyle/>
        <a:p>
          <a:r>
            <a:rPr lang="en-GB"/>
            <a:t>Migrate data from existing system to new system</a:t>
          </a:r>
          <a:endParaRPr lang="en-US"/>
        </a:p>
      </dgm:t>
    </dgm:pt>
    <dgm:pt modelId="{E917DF8B-4DD8-4EDF-BEF4-1C4B56E6440F}" type="parTrans" cxnId="{52178733-9142-4513-B7AB-2B920728E940}">
      <dgm:prSet/>
      <dgm:spPr/>
      <dgm:t>
        <a:bodyPr/>
        <a:lstStyle/>
        <a:p>
          <a:endParaRPr lang="en-US"/>
        </a:p>
      </dgm:t>
    </dgm:pt>
    <dgm:pt modelId="{7DCAF93F-4E80-45C7-A2AF-146531D10181}" type="sibTrans" cxnId="{52178733-9142-4513-B7AB-2B920728E940}">
      <dgm:prSet/>
      <dgm:spPr/>
      <dgm:t>
        <a:bodyPr/>
        <a:lstStyle/>
        <a:p>
          <a:endParaRPr lang="en-US"/>
        </a:p>
      </dgm:t>
    </dgm:pt>
    <dgm:pt modelId="{EC06E912-EB11-4F65-9155-E2EE76DA5F62}" type="pres">
      <dgm:prSet presAssocID="{0D7C8006-E0AA-43DB-A303-5F0A0A954D7E}" presName="diagram" presStyleCnt="0">
        <dgm:presLayoutVars>
          <dgm:dir/>
          <dgm:resizeHandles val="exact"/>
        </dgm:presLayoutVars>
      </dgm:prSet>
      <dgm:spPr/>
    </dgm:pt>
    <dgm:pt modelId="{E0C0DAB2-A813-4184-924C-955867A372AA}" type="pres">
      <dgm:prSet presAssocID="{BACB36C4-4C14-46CF-8341-40FB15D2D571}" presName="node" presStyleLbl="node1" presStyleIdx="0" presStyleCnt="10">
        <dgm:presLayoutVars>
          <dgm:bulletEnabled val="1"/>
        </dgm:presLayoutVars>
      </dgm:prSet>
      <dgm:spPr/>
    </dgm:pt>
    <dgm:pt modelId="{F36381E3-F6B8-42CE-8B6D-F5D3E84AC792}" type="pres">
      <dgm:prSet presAssocID="{22BF234C-1F90-411D-9EA3-26575A85E018}" presName="sibTrans" presStyleCnt="0"/>
      <dgm:spPr/>
    </dgm:pt>
    <dgm:pt modelId="{0E4CA313-B935-49B8-B31C-8790C5B6427D}" type="pres">
      <dgm:prSet presAssocID="{71E7E5B6-4052-4680-A725-E7DD5F53CE2F}" presName="node" presStyleLbl="node1" presStyleIdx="1" presStyleCnt="10">
        <dgm:presLayoutVars>
          <dgm:bulletEnabled val="1"/>
        </dgm:presLayoutVars>
      </dgm:prSet>
      <dgm:spPr/>
    </dgm:pt>
    <dgm:pt modelId="{3321C284-57B2-4508-9664-0E874EE8FDC4}" type="pres">
      <dgm:prSet presAssocID="{BB4542E6-874F-484E-804C-CC1E657D742C}" presName="sibTrans" presStyleCnt="0"/>
      <dgm:spPr/>
    </dgm:pt>
    <dgm:pt modelId="{4A8BD150-1149-4FEF-AFBD-D8D521A20906}" type="pres">
      <dgm:prSet presAssocID="{0040767F-8689-4C67-AE76-7336B17B4ECC}" presName="node" presStyleLbl="node1" presStyleIdx="2" presStyleCnt="10">
        <dgm:presLayoutVars>
          <dgm:bulletEnabled val="1"/>
        </dgm:presLayoutVars>
      </dgm:prSet>
      <dgm:spPr/>
    </dgm:pt>
    <dgm:pt modelId="{6FEE0C53-A609-4E6D-82C5-2826D0375A6C}" type="pres">
      <dgm:prSet presAssocID="{B7F9AC5D-D8E2-424A-9DAA-012CB1491CE2}" presName="sibTrans" presStyleCnt="0"/>
      <dgm:spPr/>
    </dgm:pt>
    <dgm:pt modelId="{A21447CA-2109-454A-ACAD-490866FFD03A}" type="pres">
      <dgm:prSet presAssocID="{6CEEED72-BD46-4DAD-A1A3-B7F8DE04A548}" presName="node" presStyleLbl="node1" presStyleIdx="3" presStyleCnt="10">
        <dgm:presLayoutVars>
          <dgm:bulletEnabled val="1"/>
        </dgm:presLayoutVars>
      </dgm:prSet>
      <dgm:spPr/>
    </dgm:pt>
    <dgm:pt modelId="{C9F299A2-E3B7-4FFA-85B9-58847C3E1D8C}" type="pres">
      <dgm:prSet presAssocID="{A59FAE7A-D457-4981-82EC-3B7299868090}" presName="sibTrans" presStyleCnt="0"/>
      <dgm:spPr/>
    </dgm:pt>
    <dgm:pt modelId="{766B6D64-8090-4F5D-98A8-313D7E704BAD}" type="pres">
      <dgm:prSet presAssocID="{E622EFE7-843E-4711-A8D8-92BC5633DCD5}" presName="node" presStyleLbl="node1" presStyleIdx="4" presStyleCnt="10">
        <dgm:presLayoutVars>
          <dgm:bulletEnabled val="1"/>
        </dgm:presLayoutVars>
      </dgm:prSet>
      <dgm:spPr/>
    </dgm:pt>
    <dgm:pt modelId="{6625E038-5A43-43FD-A431-55ACCDEDAB24}" type="pres">
      <dgm:prSet presAssocID="{2F9DD414-F9D6-4661-BB1F-A328B50E5E32}" presName="sibTrans" presStyleCnt="0"/>
      <dgm:spPr/>
    </dgm:pt>
    <dgm:pt modelId="{6C709D30-18B2-4E61-81E5-337594235729}" type="pres">
      <dgm:prSet presAssocID="{8BA7BD2F-4A4F-46EB-AE4D-A56D02E257E4}" presName="node" presStyleLbl="node1" presStyleIdx="5" presStyleCnt="10">
        <dgm:presLayoutVars>
          <dgm:bulletEnabled val="1"/>
        </dgm:presLayoutVars>
      </dgm:prSet>
      <dgm:spPr/>
    </dgm:pt>
    <dgm:pt modelId="{4D9B7CF6-0559-40BE-8B15-49E4C585B0CB}" type="pres">
      <dgm:prSet presAssocID="{C46416CD-B90C-4CF4-8047-28AFAAD0DD29}" presName="sibTrans" presStyleCnt="0"/>
      <dgm:spPr/>
    </dgm:pt>
    <dgm:pt modelId="{5180446F-3DD0-4727-874C-136F2986622E}" type="pres">
      <dgm:prSet presAssocID="{FBA9ED25-E8AF-4EC4-9CF1-E553F55F92BD}" presName="node" presStyleLbl="node1" presStyleIdx="6" presStyleCnt="10">
        <dgm:presLayoutVars>
          <dgm:bulletEnabled val="1"/>
        </dgm:presLayoutVars>
      </dgm:prSet>
      <dgm:spPr/>
    </dgm:pt>
    <dgm:pt modelId="{AEB34687-3941-4014-937A-CDD400D42F3F}" type="pres">
      <dgm:prSet presAssocID="{2D163AED-AE51-436A-AF66-2BD2F1DE774B}" presName="sibTrans" presStyleCnt="0"/>
      <dgm:spPr/>
    </dgm:pt>
    <dgm:pt modelId="{5C9BBEC4-1FDA-4FD4-8CC1-CFF57C3D3904}" type="pres">
      <dgm:prSet presAssocID="{ED1F9BF7-7155-4BB9-A0C2-783F399CE59A}" presName="node" presStyleLbl="node1" presStyleIdx="7" presStyleCnt="10">
        <dgm:presLayoutVars>
          <dgm:bulletEnabled val="1"/>
        </dgm:presLayoutVars>
      </dgm:prSet>
      <dgm:spPr/>
    </dgm:pt>
    <dgm:pt modelId="{B2FE9DDE-73AC-467D-8C75-5CAC84502D85}" type="pres">
      <dgm:prSet presAssocID="{D3D7CDCC-6C15-43A8-AC37-5953F8F2FD6C}" presName="sibTrans" presStyleCnt="0"/>
      <dgm:spPr/>
    </dgm:pt>
    <dgm:pt modelId="{E64D086C-B01D-4C26-AAF5-01292A92A19C}" type="pres">
      <dgm:prSet presAssocID="{65C9443E-A4BE-4FEC-AFF3-F839AF24CA86}" presName="node" presStyleLbl="node1" presStyleIdx="8" presStyleCnt="10">
        <dgm:presLayoutVars>
          <dgm:bulletEnabled val="1"/>
        </dgm:presLayoutVars>
      </dgm:prSet>
      <dgm:spPr/>
    </dgm:pt>
    <dgm:pt modelId="{42C8E7E9-3C07-4DB3-8DF3-A32D8363AAA5}" type="pres">
      <dgm:prSet presAssocID="{C2D935C2-87BA-474A-AC04-F17C24321ACB}" presName="sibTrans" presStyleCnt="0"/>
      <dgm:spPr/>
    </dgm:pt>
    <dgm:pt modelId="{F23AAFF8-030E-4063-BB3C-F3ACE6C53034}" type="pres">
      <dgm:prSet presAssocID="{E4D7F9D6-FA9C-4C52-A395-CC123549E4FB}" presName="node" presStyleLbl="node1" presStyleIdx="9" presStyleCnt="10">
        <dgm:presLayoutVars>
          <dgm:bulletEnabled val="1"/>
        </dgm:presLayoutVars>
      </dgm:prSet>
      <dgm:spPr/>
    </dgm:pt>
  </dgm:ptLst>
  <dgm:cxnLst>
    <dgm:cxn modelId="{E14CDC05-7F4A-465D-BF3B-A4C9081BE1B9}" srcId="{0D7C8006-E0AA-43DB-A303-5F0A0A954D7E}" destId="{FBA9ED25-E8AF-4EC4-9CF1-E553F55F92BD}" srcOrd="6" destOrd="0" parTransId="{6032EE4C-7179-486A-82C1-9B523AEC4A61}" sibTransId="{2D163AED-AE51-436A-AF66-2BD2F1DE774B}"/>
    <dgm:cxn modelId="{FC51640E-9253-4061-A1F9-91E4A9C364CC}" srcId="{0D7C8006-E0AA-43DB-A303-5F0A0A954D7E}" destId="{E622EFE7-843E-4711-A8D8-92BC5633DCD5}" srcOrd="4" destOrd="0" parTransId="{5CB79D2C-EBD2-4D5D-A212-590CDB0294F2}" sibTransId="{2F9DD414-F9D6-4661-BB1F-A328B50E5E32}"/>
    <dgm:cxn modelId="{F0A9F615-336A-4142-A679-2A5869F72D79}" type="presOf" srcId="{71E7E5B6-4052-4680-A725-E7DD5F53CE2F}" destId="{0E4CA313-B935-49B8-B31C-8790C5B6427D}" srcOrd="0" destOrd="0" presId="urn:microsoft.com/office/officeart/2005/8/layout/default"/>
    <dgm:cxn modelId="{0B64551B-51D3-4AF3-9D18-49509E395836}" srcId="{0D7C8006-E0AA-43DB-A303-5F0A0A954D7E}" destId="{0040767F-8689-4C67-AE76-7336B17B4ECC}" srcOrd="2" destOrd="0" parTransId="{F00B84A8-E862-403B-91FF-68204D6709C4}" sibTransId="{B7F9AC5D-D8E2-424A-9DAA-012CB1491CE2}"/>
    <dgm:cxn modelId="{AAF5B51D-31B4-4B9D-ACEA-E8B4D72C34A1}" srcId="{0D7C8006-E0AA-43DB-A303-5F0A0A954D7E}" destId="{BACB36C4-4C14-46CF-8341-40FB15D2D571}" srcOrd="0" destOrd="0" parTransId="{DC1FB785-80AC-429B-BD9D-23FF8237CA37}" sibTransId="{22BF234C-1F90-411D-9EA3-26575A85E018}"/>
    <dgm:cxn modelId="{0F19AB24-6A75-43CE-BAF3-B7666FB20575}" type="presOf" srcId="{E622EFE7-843E-4711-A8D8-92BC5633DCD5}" destId="{766B6D64-8090-4F5D-98A8-313D7E704BAD}" srcOrd="0" destOrd="0" presId="urn:microsoft.com/office/officeart/2005/8/layout/default"/>
    <dgm:cxn modelId="{FAF18E29-F48D-4777-A3E2-70AAC5BB3E14}" type="presOf" srcId="{6CEEED72-BD46-4DAD-A1A3-B7F8DE04A548}" destId="{A21447CA-2109-454A-ACAD-490866FFD03A}" srcOrd="0" destOrd="0" presId="urn:microsoft.com/office/officeart/2005/8/layout/default"/>
    <dgm:cxn modelId="{52178733-9142-4513-B7AB-2B920728E940}" srcId="{0D7C8006-E0AA-43DB-A303-5F0A0A954D7E}" destId="{E4D7F9D6-FA9C-4C52-A395-CC123549E4FB}" srcOrd="9" destOrd="0" parTransId="{E917DF8B-4DD8-4EDF-BEF4-1C4B56E6440F}" sibTransId="{7DCAF93F-4E80-45C7-A2AF-146531D10181}"/>
    <dgm:cxn modelId="{64A7044C-2FAA-42A5-972C-F2382D4E43EE}" type="presOf" srcId="{8BA7BD2F-4A4F-46EB-AE4D-A56D02E257E4}" destId="{6C709D30-18B2-4E61-81E5-337594235729}" srcOrd="0" destOrd="0" presId="urn:microsoft.com/office/officeart/2005/8/layout/default"/>
    <dgm:cxn modelId="{8FF82374-A0DB-434C-A1DB-41E7EDF5A9C5}" type="presOf" srcId="{0D7C8006-E0AA-43DB-A303-5F0A0A954D7E}" destId="{EC06E912-EB11-4F65-9155-E2EE76DA5F62}" srcOrd="0" destOrd="0" presId="urn:microsoft.com/office/officeart/2005/8/layout/default"/>
    <dgm:cxn modelId="{B4116E75-05D3-4106-9BA9-635A36030A82}" type="presOf" srcId="{ED1F9BF7-7155-4BB9-A0C2-783F399CE59A}" destId="{5C9BBEC4-1FDA-4FD4-8CC1-CFF57C3D3904}" srcOrd="0" destOrd="0" presId="urn:microsoft.com/office/officeart/2005/8/layout/default"/>
    <dgm:cxn modelId="{32E09276-D059-471B-8DC2-0FB5B022094C}" srcId="{0D7C8006-E0AA-43DB-A303-5F0A0A954D7E}" destId="{6CEEED72-BD46-4DAD-A1A3-B7F8DE04A548}" srcOrd="3" destOrd="0" parTransId="{69FBFAEE-2412-4027-A9EE-525BBB868656}" sibTransId="{A59FAE7A-D457-4981-82EC-3B7299868090}"/>
    <dgm:cxn modelId="{AF315D81-3C52-420F-A6FA-7A98158C9120}" type="presOf" srcId="{0040767F-8689-4C67-AE76-7336B17B4ECC}" destId="{4A8BD150-1149-4FEF-AFBD-D8D521A20906}" srcOrd="0" destOrd="0" presId="urn:microsoft.com/office/officeart/2005/8/layout/default"/>
    <dgm:cxn modelId="{9DCA5681-2D85-406F-A8D2-B66758920130}" type="presOf" srcId="{BACB36C4-4C14-46CF-8341-40FB15D2D571}" destId="{E0C0DAB2-A813-4184-924C-955867A372AA}" srcOrd="0" destOrd="0" presId="urn:microsoft.com/office/officeart/2005/8/layout/default"/>
    <dgm:cxn modelId="{57476AA5-5DE4-4E2E-891B-C4C9CE299655}" srcId="{0D7C8006-E0AA-43DB-A303-5F0A0A954D7E}" destId="{ED1F9BF7-7155-4BB9-A0C2-783F399CE59A}" srcOrd="7" destOrd="0" parTransId="{D2236108-E71E-494F-BE5B-354EF35B79BA}" sibTransId="{D3D7CDCC-6C15-43A8-AC37-5953F8F2FD6C}"/>
    <dgm:cxn modelId="{910A0DB8-7A03-4CCD-BBAB-093C30BA2064}" type="presOf" srcId="{E4D7F9D6-FA9C-4C52-A395-CC123549E4FB}" destId="{F23AAFF8-030E-4063-BB3C-F3ACE6C53034}" srcOrd="0" destOrd="0" presId="urn:microsoft.com/office/officeart/2005/8/layout/default"/>
    <dgm:cxn modelId="{8A047CB9-8A58-4257-B1ED-861EEF83C982}" srcId="{0D7C8006-E0AA-43DB-A303-5F0A0A954D7E}" destId="{71E7E5B6-4052-4680-A725-E7DD5F53CE2F}" srcOrd="1" destOrd="0" parTransId="{E41EB356-8CA5-419E-B769-6A8CFF7E17AA}" sibTransId="{BB4542E6-874F-484E-804C-CC1E657D742C}"/>
    <dgm:cxn modelId="{0692F6CD-DFB6-446B-B904-59E4A02B3894}" srcId="{0D7C8006-E0AA-43DB-A303-5F0A0A954D7E}" destId="{8BA7BD2F-4A4F-46EB-AE4D-A56D02E257E4}" srcOrd="5" destOrd="0" parTransId="{88E29DEB-92C5-4C87-AF0F-C03CC223C830}" sibTransId="{C46416CD-B90C-4CF4-8047-28AFAAD0DD29}"/>
    <dgm:cxn modelId="{8E2D15D2-218C-4836-8CE6-59FBC1058C54}" srcId="{0D7C8006-E0AA-43DB-A303-5F0A0A954D7E}" destId="{65C9443E-A4BE-4FEC-AFF3-F839AF24CA86}" srcOrd="8" destOrd="0" parTransId="{8EF4E1F2-B265-4F48-99A8-1F9F51045811}" sibTransId="{C2D935C2-87BA-474A-AC04-F17C24321ACB}"/>
    <dgm:cxn modelId="{99B697E2-3A0D-4A3C-A356-ED20BF64F71F}" type="presOf" srcId="{FBA9ED25-E8AF-4EC4-9CF1-E553F55F92BD}" destId="{5180446F-3DD0-4727-874C-136F2986622E}" srcOrd="0" destOrd="0" presId="urn:microsoft.com/office/officeart/2005/8/layout/default"/>
    <dgm:cxn modelId="{0B34FDE7-9880-4430-B565-14BBA26D8771}" type="presOf" srcId="{65C9443E-A4BE-4FEC-AFF3-F839AF24CA86}" destId="{E64D086C-B01D-4C26-AAF5-01292A92A19C}" srcOrd="0" destOrd="0" presId="urn:microsoft.com/office/officeart/2005/8/layout/default"/>
    <dgm:cxn modelId="{046BE46C-AAB6-4EF3-8A0B-8EF7CBA76B16}" type="presParOf" srcId="{EC06E912-EB11-4F65-9155-E2EE76DA5F62}" destId="{E0C0DAB2-A813-4184-924C-955867A372AA}" srcOrd="0" destOrd="0" presId="urn:microsoft.com/office/officeart/2005/8/layout/default"/>
    <dgm:cxn modelId="{D8C961B5-0F90-4BB6-BC36-9E16D9C9E58B}" type="presParOf" srcId="{EC06E912-EB11-4F65-9155-E2EE76DA5F62}" destId="{F36381E3-F6B8-42CE-8B6D-F5D3E84AC792}" srcOrd="1" destOrd="0" presId="urn:microsoft.com/office/officeart/2005/8/layout/default"/>
    <dgm:cxn modelId="{F42FCFDC-B264-407E-8048-33EB94FABC10}" type="presParOf" srcId="{EC06E912-EB11-4F65-9155-E2EE76DA5F62}" destId="{0E4CA313-B935-49B8-B31C-8790C5B6427D}" srcOrd="2" destOrd="0" presId="urn:microsoft.com/office/officeart/2005/8/layout/default"/>
    <dgm:cxn modelId="{B3B984CD-F854-44A5-953B-86E73B2A1DEA}" type="presParOf" srcId="{EC06E912-EB11-4F65-9155-E2EE76DA5F62}" destId="{3321C284-57B2-4508-9664-0E874EE8FDC4}" srcOrd="3" destOrd="0" presId="urn:microsoft.com/office/officeart/2005/8/layout/default"/>
    <dgm:cxn modelId="{FBFAE192-FE0E-42F8-AFA9-7A596045121A}" type="presParOf" srcId="{EC06E912-EB11-4F65-9155-E2EE76DA5F62}" destId="{4A8BD150-1149-4FEF-AFBD-D8D521A20906}" srcOrd="4" destOrd="0" presId="urn:microsoft.com/office/officeart/2005/8/layout/default"/>
    <dgm:cxn modelId="{88149E62-D6AD-46A2-B66F-B6EF7D7F844E}" type="presParOf" srcId="{EC06E912-EB11-4F65-9155-E2EE76DA5F62}" destId="{6FEE0C53-A609-4E6D-82C5-2826D0375A6C}" srcOrd="5" destOrd="0" presId="urn:microsoft.com/office/officeart/2005/8/layout/default"/>
    <dgm:cxn modelId="{65E57DFA-C80E-465B-ABCE-A78103088D48}" type="presParOf" srcId="{EC06E912-EB11-4F65-9155-E2EE76DA5F62}" destId="{A21447CA-2109-454A-ACAD-490866FFD03A}" srcOrd="6" destOrd="0" presId="urn:microsoft.com/office/officeart/2005/8/layout/default"/>
    <dgm:cxn modelId="{EE72EFF3-4915-4394-AAE8-9C4A929CEF64}" type="presParOf" srcId="{EC06E912-EB11-4F65-9155-E2EE76DA5F62}" destId="{C9F299A2-E3B7-4FFA-85B9-58847C3E1D8C}" srcOrd="7" destOrd="0" presId="urn:microsoft.com/office/officeart/2005/8/layout/default"/>
    <dgm:cxn modelId="{5D36A34B-FDB5-48B9-A164-AA5240884AEA}" type="presParOf" srcId="{EC06E912-EB11-4F65-9155-E2EE76DA5F62}" destId="{766B6D64-8090-4F5D-98A8-313D7E704BAD}" srcOrd="8" destOrd="0" presId="urn:microsoft.com/office/officeart/2005/8/layout/default"/>
    <dgm:cxn modelId="{436F9258-1656-42D3-AD90-25FBE08356E1}" type="presParOf" srcId="{EC06E912-EB11-4F65-9155-E2EE76DA5F62}" destId="{6625E038-5A43-43FD-A431-55ACCDEDAB24}" srcOrd="9" destOrd="0" presId="urn:microsoft.com/office/officeart/2005/8/layout/default"/>
    <dgm:cxn modelId="{EDA229A6-50BA-4C5F-B509-2F828831C985}" type="presParOf" srcId="{EC06E912-EB11-4F65-9155-E2EE76DA5F62}" destId="{6C709D30-18B2-4E61-81E5-337594235729}" srcOrd="10" destOrd="0" presId="urn:microsoft.com/office/officeart/2005/8/layout/default"/>
    <dgm:cxn modelId="{5C7A41BC-F01B-4D65-9C11-A5D30D86715A}" type="presParOf" srcId="{EC06E912-EB11-4F65-9155-E2EE76DA5F62}" destId="{4D9B7CF6-0559-40BE-8B15-49E4C585B0CB}" srcOrd="11" destOrd="0" presId="urn:microsoft.com/office/officeart/2005/8/layout/default"/>
    <dgm:cxn modelId="{AAD74085-3126-45DE-A321-2795BAA23DCC}" type="presParOf" srcId="{EC06E912-EB11-4F65-9155-E2EE76DA5F62}" destId="{5180446F-3DD0-4727-874C-136F2986622E}" srcOrd="12" destOrd="0" presId="urn:microsoft.com/office/officeart/2005/8/layout/default"/>
    <dgm:cxn modelId="{438C9972-F6BE-4571-B427-190F164A0F9C}" type="presParOf" srcId="{EC06E912-EB11-4F65-9155-E2EE76DA5F62}" destId="{AEB34687-3941-4014-937A-CDD400D42F3F}" srcOrd="13" destOrd="0" presId="urn:microsoft.com/office/officeart/2005/8/layout/default"/>
    <dgm:cxn modelId="{D2692EDD-B85B-47CB-8D2B-B1759E114F58}" type="presParOf" srcId="{EC06E912-EB11-4F65-9155-E2EE76DA5F62}" destId="{5C9BBEC4-1FDA-4FD4-8CC1-CFF57C3D3904}" srcOrd="14" destOrd="0" presId="urn:microsoft.com/office/officeart/2005/8/layout/default"/>
    <dgm:cxn modelId="{9B1E7E84-64A6-40BD-ADF5-634BED9AC331}" type="presParOf" srcId="{EC06E912-EB11-4F65-9155-E2EE76DA5F62}" destId="{B2FE9DDE-73AC-467D-8C75-5CAC84502D85}" srcOrd="15" destOrd="0" presId="urn:microsoft.com/office/officeart/2005/8/layout/default"/>
    <dgm:cxn modelId="{E8B61A1C-65A9-460F-A372-A3C7420E3234}" type="presParOf" srcId="{EC06E912-EB11-4F65-9155-E2EE76DA5F62}" destId="{E64D086C-B01D-4C26-AAF5-01292A92A19C}" srcOrd="16" destOrd="0" presId="urn:microsoft.com/office/officeart/2005/8/layout/default"/>
    <dgm:cxn modelId="{1FD8E812-DBD8-4441-ACE0-1F4281A76760}" type="presParOf" srcId="{EC06E912-EB11-4F65-9155-E2EE76DA5F62}" destId="{42C8E7E9-3C07-4DB3-8DF3-A32D8363AAA5}" srcOrd="17" destOrd="0" presId="urn:microsoft.com/office/officeart/2005/8/layout/default"/>
    <dgm:cxn modelId="{6B2B7FA7-A24A-475F-A22E-EAD9535B0852}" type="presParOf" srcId="{EC06E912-EB11-4F65-9155-E2EE76DA5F62}" destId="{F23AAFF8-030E-4063-BB3C-F3ACE6C53034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8B4D8-2C66-42F6-830C-4A0F00BB069A}">
      <dsp:nvSpPr>
        <dsp:cNvPr id="0" name=""/>
        <dsp:cNvSpPr/>
      </dsp:nvSpPr>
      <dsp:spPr>
        <a:xfrm>
          <a:off x="0" y="385"/>
          <a:ext cx="8103376" cy="53019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6B65AB-CC3C-41D1-893E-0E71C17BA137}">
      <dsp:nvSpPr>
        <dsp:cNvPr id="0" name=""/>
        <dsp:cNvSpPr/>
      </dsp:nvSpPr>
      <dsp:spPr>
        <a:xfrm>
          <a:off x="160385" y="119680"/>
          <a:ext cx="291609" cy="2916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CF77C1-33D4-4BD5-B799-4866A43E5713}">
      <dsp:nvSpPr>
        <dsp:cNvPr id="0" name=""/>
        <dsp:cNvSpPr/>
      </dsp:nvSpPr>
      <dsp:spPr>
        <a:xfrm>
          <a:off x="612380" y="385"/>
          <a:ext cx="7490995" cy="530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13" tIns="56113" rIns="56113" bIns="5611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/>
            <a:t>Bespoke Coaching Database to track coach education (e.g. courses, coaches, trainers)</a:t>
          </a:r>
          <a:endParaRPr lang="en-US" sz="1600" kern="1200" dirty="0"/>
        </a:p>
      </dsp:txBody>
      <dsp:txXfrm>
        <a:off x="612380" y="385"/>
        <a:ext cx="7490995" cy="530199"/>
      </dsp:txXfrm>
    </dsp:sp>
    <dsp:sp modelId="{ECEA9A7A-758F-4247-950A-CA4B840E7EC2}">
      <dsp:nvSpPr>
        <dsp:cNvPr id="0" name=""/>
        <dsp:cNvSpPr/>
      </dsp:nvSpPr>
      <dsp:spPr>
        <a:xfrm>
          <a:off x="0" y="663134"/>
          <a:ext cx="8103376" cy="53019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2BF8BA-02F6-420F-B6D5-254BF8C05A91}">
      <dsp:nvSpPr>
        <dsp:cNvPr id="0" name=""/>
        <dsp:cNvSpPr/>
      </dsp:nvSpPr>
      <dsp:spPr>
        <a:xfrm>
          <a:off x="160385" y="782429"/>
          <a:ext cx="291609" cy="2916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14A403-ABE1-419B-BFDD-AACA7F5739C6}">
      <dsp:nvSpPr>
        <dsp:cNvPr id="0" name=""/>
        <dsp:cNvSpPr/>
      </dsp:nvSpPr>
      <dsp:spPr>
        <a:xfrm>
          <a:off x="612380" y="663134"/>
          <a:ext cx="7490995" cy="530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13" tIns="56113" rIns="56113" bIns="5611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/>
            <a:t>Developed in 2008 (16 years old)</a:t>
          </a:r>
          <a:endParaRPr lang="en-US" sz="1600" kern="1200"/>
        </a:p>
      </dsp:txBody>
      <dsp:txXfrm>
        <a:off x="612380" y="663134"/>
        <a:ext cx="7490995" cy="530199"/>
      </dsp:txXfrm>
    </dsp:sp>
    <dsp:sp modelId="{29F202DD-4AB2-4CC8-B752-A860D45CAD72}">
      <dsp:nvSpPr>
        <dsp:cNvPr id="0" name=""/>
        <dsp:cNvSpPr/>
      </dsp:nvSpPr>
      <dsp:spPr>
        <a:xfrm>
          <a:off x="0" y="1325884"/>
          <a:ext cx="8103376" cy="53019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647616-8ED5-4D0E-9542-E94315B2C17B}">
      <dsp:nvSpPr>
        <dsp:cNvPr id="0" name=""/>
        <dsp:cNvSpPr/>
      </dsp:nvSpPr>
      <dsp:spPr>
        <a:xfrm>
          <a:off x="160385" y="1445179"/>
          <a:ext cx="291609" cy="2916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E6399-FB9B-4399-B8C8-D6DF04D321D1}">
      <dsp:nvSpPr>
        <dsp:cNvPr id="0" name=""/>
        <dsp:cNvSpPr/>
      </dsp:nvSpPr>
      <dsp:spPr>
        <a:xfrm>
          <a:off x="612380" y="1325884"/>
          <a:ext cx="7490995" cy="530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13" tIns="56113" rIns="56113" bIns="5611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/>
            <a:t>Other features include digital certificates, analysis and reporting</a:t>
          </a:r>
          <a:endParaRPr lang="en-US" sz="1600" kern="1200" dirty="0"/>
        </a:p>
      </dsp:txBody>
      <dsp:txXfrm>
        <a:off x="612380" y="1325884"/>
        <a:ext cx="7490995" cy="530199"/>
      </dsp:txXfrm>
    </dsp:sp>
    <dsp:sp modelId="{6C644036-BE92-4CAE-B714-730069375429}">
      <dsp:nvSpPr>
        <dsp:cNvPr id="0" name=""/>
        <dsp:cNvSpPr/>
      </dsp:nvSpPr>
      <dsp:spPr>
        <a:xfrm>
          <a:off x="0" y="1988634"/>
          <a:ext cx="8103376" cy="53019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FF136F-57A6-42D5-9D2A-29CD79512AF2}">
      <dsp:nvSpPr>
        <dsp:cNvPr id="0" name=""/>
        <dsp:cNvSpPr/>
      </dsp:nvSpPr>
      <dsp:spPr>
        <a:xfrm>
          <a:off x="160385" y="2107929"/>
          <a:ext cx="291609" cy="29160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0AB95-C670-4FF3-B9F4-8007F92075A8}">
      <dsp:nvSpPr>
        <dsp:cNvPr id="0" name=""/>
        <dsp:cNvSpPr/>
      </dsp:nvSpPr>
      <dsp:spPr>
        <a:xfrm>
          <a:off x="612380" y="1988634"/>
          <a:ext cx="7490995" cy="530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13" tIns="56113" rIns="56113" bIns="5611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/>
            <a:t>&gt;266,000 profiles, &gt;29,000 courses </a:t>
          </a:r>
          <a:endParaRPr lang="en-US" sz="1600" kern="1200"/>
        </a:p>
      </dsp:txBody>
      <dsp:txXfrm>
        <a:off x="612380" y="1988634"/>
        <a:ext cx="7490995" cy="530199"/>
      </dsp:txXfrm>
    </dsp:sp>
    <dsp:sp modelId="{2BEC1EDC-E19C-42D2-82C6-016E91482787}">
      <dsp:nvSpPr>
        <dsp:cNvPr id="0" name=""/>
        <dsp:cNvSpPr/>
      </dsp:nvSpPr>
      <dsp:spPr>
        <a:xfrm>
          <a:off x="0" y="2651384"/>
          <a:ext cx="8103376" cy="53019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5B8DF5-34A5-47DA-8655-141AD0D3639C}">
      <dsp:nvSpPr>
        <dsp:cNvPr id="0" name=""/>
        <dsp:cNvSpPr/>
      </dsp:nvSpPr>
      <dsp:spPr>
        <a:xfrm>
          <a:off x="160385" y="2770679"/>
          <a:ext cx="291609" cy="29160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D9278-A945-47DA-BF39-85BA82EF6637}">
      <dsp:nvSpPr>
        <dsp:cNvPr id="0" name=""/>
        <dsp:cNvSpPr/>
      </dsp:nvSpPr>
      <dsp:spPr>
        <a:xfrm>
          <a:off x="612380" y="2651384"/>
          <a:ext cx="7490995" cy="530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13" tIns="56113" rIns="56113" bIns="5611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/>
            <a:t>Online database accessible to NGBs and learners</a:t>
          </a:r>
          <a:endParaRPr lang="en-US" sz="1600" kern="1200"/>
        </a:p>
      </dsp:txBody>
      <dsp:txXfrm>
        <a:off x="612380" y="2651384"/>
        <a:ext cx="7490995" cy="530199"/>
      </dsp:txXfrm>
    </dsp:sp>
    <dsp:sp modelId="{40CE20C1-D4B2-4113-AE48-103BCAE98ED5}">
      <dsp:nvSpPr>
        <dsp:cNvPr id="0" name=""/>
        <dsp:cNvSpPr/>
      </dsp:nvSpPr>
      <dsp:spPr>
        <a:xfrm>
          <a:off x="0" y="3314134"/>
          <a:ext cx="8103376" cy="53019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3EC7A7-91E2-423D-AF0C-5C33D51C7166}">
      <dsp:nvSpPr>
        <dsp:cNvPr id="0" name=""/>
        <dsp:cNvSpPr/>
      </dsp:nvSpPr>
      <dsp:spPr>
        <a:xfrm>
          <a:off x="160385" y="3433429"/>
          <a:ext cx="291609" cy="29160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A7160F-3699-4D50-A23F-02F643385EE8}">
      <dsp:nvSpPr>
        <dsp:cNvPr id="0" name=""/>
        <dsp:cNvSpPr/>
      </dsp:nvSpPr>
      <dsp:spPr>
        <a:xfrm>
          <a:off x="612380" y="3314134"/>
          <a:ext cx="7490995" cy="530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13" tIns="56113" rIns="56113" bIns="5611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/>
            <a:t>API link to interface with NGB systems e.g. GAA</a:t>
          </a:r>
          <a:endParaRPr lang="en-US" sz="1600" kern="1200"/>
        </a:p>
      </dsp:txBody>
      <dsp:txXfrm>
        <a:off x="612380" y="3314134"/>
        <a:ext cx="7490995" cy="530199"/>
      </dsp:txXfrm>
    </dsp:sp>
    <dsp:sp modelId="{CA9A40DA-C059-4EC3-9F34-7C00841FC809}">
      <dsp:nvSpPr>
        <dsp:cNvPr id="0" name=""/>
        <dsp:cNvSpPr/>
      </dsp:nvSpPr>
      <dsp:spPr>
        <a:xfrm>
          <a:off x="0" y="3976883"/>
          <a:ext cx="8103376" cy="53019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6635CD-2F34-4E06-B9D4-A8986055E8D1}">
      <dsp:nvSpPr>
        <dsp:cNvPr id="0" name=""/>
        <dsp:cNvSpPr/>
      </dsp:nvSpPr>
      <dsp:spPr>
        <a:xfrm>
          <a:off x="160385" y="4096178"/>
          <a:ext cx="291609" cy="291609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C03B1-3D9C-45A6-A3C0-BC0C43B9F32E}">
      <dsp:nvSpPr>
        <dsp:cNvPr id="0" name=""/>
        <dsp:cNvSpPr/>
      </dsp:nvSpPr>
      <dsp:spPr>
        <a:xfrm>
          <a:off x="612380" y="3976883"/>
          <a:ext cx="7490995" cy="530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13" tIns="56113" rIns="56113" bIns="5611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/>
            <a:t>Tweaks/improvements e.g. digital certs, MFA, more gender options, GDPR features</a:t>
          </a:r>
          <a:endParaRPr lang="en-US" sz="1600" kern="1200" dirty="0"/>
        </a:p>
      </dsp:txBody>
      <dsp:txXfrm>
        <a:off x="612380" y="3976883"/>
        <a:ext cx="7490995" cy="5301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B4F1D-8DF4-4C5B-A69A-A6EBF3FC2D1F}">
      <dsp:nvSpPr>
        <dsp:cNvPr id="0" name=""/>
        <dsp:cNvSpPr/>
      </dsp:nvSpPr>
      <dsp:spPr>
        <a:xfrm>
          <a:off x="796414" y="3732"/>
          <a:ext cx="2113435" cy="126806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Outdated – 16 years old</a:t>
          </a:r>
          <a:endParaRPr lang="en-US" sz="1500" b="1" kern="1200" dirty="0"/>
        </a:p>
      </dsp:txBody>
      <dsp:txXfrm>
        <a:off x="796414" y="3732"/>
        <a:ext cx="2113435" cy="1268061"/>
      </dsp:txXfrm>
    </dsp:sp>
    <dsp:sp modelId="{54CD50A6-8A34-4A08-83B7-E4AD4FF9A051}">
      <dsp:nvSpPr>
        <dsp:cNvPr id="0" name=""/>
        <dsp:cNvSpPr/>
      </dsp:nvSpPr>
      <dsp:spPr>
        <a:xfrm>
          <a:off x="3121193" y="3732"/>
          <a:ext cx="2113435" cy="126806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Costly to add new features</a:t>
          </a:r>
          <a:endParaRPr lang="en-US" sz="1500" b="1" kern="1200" dirty="0"/>
        </a:p>
      </dsp:txBody>
      <dsp:txXfrm>
        <a:off x="3121193" y="3732"/>
        <a:ext cx="2113435" cy="1268061"/>
      </dsp:txXfrm>
    </dsp:sp>
    <dsp:sp modelId="{862DE561-1CF2-4861-BAF9-D3B50253C303}">
      <dsp:nvSpPr>
        <dsp:cNvPr id="0" name=""/>
        <dsp:cNvSpPr/>
      </dsp:nvSpPr>
      <dsp:spPr>
        <a:xfrm>
          <a:off x="5445972" y="3732"/>
          <a:ext cx="2113435" cy="126806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Uploading information to the system is onerous and time consuming for Sport Ireland and the NGBs</a:t>
          </a:r>
          <a:endParaRPr lang="en-US" sz="1500" b="1" kern="1200" dirty="0"/>
        </a:p>
      </dsp:txBody>
      <dsp:txXfrm>
        <a:off x="5445972" y="3732"/>
        <a:ext cx="2113435" cy="1268061"/>
      </dsp:txXfrm>
    </dsp:sp>
    <dsp:sp modelId="{E2FA4B65-07D5-4C92-8F40-42769F170B6E}">
      <dsp:nvSpPr>
        <dsp:cNvPr id="0" name=""/>
        <dsp:cNvSpPr/>
      </dsp:nvSpPr>
      <dsp:spPr>
        <a:xfrm>
          <a:off x="796414" y="1483137"/>
          <a:ext cx="2113435" cy="126806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Reporting/Analysis is basic and clunky. No visual representation</a:t>
          </a:r>
          <a:endParaRPr lang="en-US" sz="1500" b="1" kern="1200" dirty="0"/>
        </a:p>
      </dsp:txBody>
      <dsp:txXfrm>
        <a:off x="796414" y="1483137"/>
        <a:ext cx="2113435" cy="1268061"/>
      </dsp:txXfrm>
    </dsp:sp>
    <dsp:sp modelId="{4DF395F2-2418-42EB-97CB-A8607893A009}">
      <dsp:nvSpPr>
        <dsp:cNvPr id="0" name=""/>
        <dsp:cNvSpPr/>
      </dsp:nvSpPr>
      <dsp:spPr>
        <a:xfrm>
          <a:off x="3121193" y="1483137"/>
          <a:ext cx="2113435" cy="126806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Front End User Experience is basic and not user friendly</a:t>
          </a:r>
          <a:endParaRPr lang="en-US" sz="1500" b="1" kern="1200" dirty="0"/>
        </a:p>
      </dsp:txBody>
      <dsp:txXfrm>
        <a:off x="3121193" y="1483137"/>
        <a:ext cx="2113435" cy="1268061"/>
      </dsp:txXfrm>
    </dsp:sp>
    <dsp:sp modelId="{7BC803C5-B05B-4175-99C7-A126E44DCB07}">
      <dsp:nvSpPr>
        <dsp:cNvPr id="0" name=""/>
        <dsp:cNvSpPr/>
      </dsp:nvSpPr>
      <dsp:spPr>
        <a:xfrm>
          <a:off x="5445972" y="1483137"/>
          <a:ext cx="2113435" cy="126806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Lots of dupes and legacy data that needs to be cleansed</a:t>
          </a:r>
          <a:endParaRPr lang="en-US" sz="1500" b="1" kern="1200" dirty="0"/>
        </a:p>
      </dsp:txBody>
      <dsp:txXfrm>
        <a:off x="5445972" y="1483137"/>
        <a:ext cx="2113435" cy="1268061"/>
      </dsp:txXfrm>
    </dsp:sp>
    <dsp:sp modelId="{F67407CE-C59D-4069-8EE9-B6DCB08D5556}">
      <dsp:nvSpPr>
        <dsp:cNvPr id="0" name=""/>
        <dsp:cNvSpPr/>
      </dsp:nvSpPr>
      <dsp:spPr>
        <a:xfrm>
          <a:off x="796414" y="2962542"/>
          <a:ext cx="2113435" cy="126806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Needs to be more agile and move with the times e.g. GDPR requirements, FOI requests, new features like CPD, </a:t>
          </a:r>
          <a:endParaRPr lang="en-US" sz="1500" b="1" kern="1200" dirty="0"/>
        </a:p>
      </dsp:txBody>
      <dsp:txXfrm>
        <a:off x="796414" y="2962542"/>
        <a:ext cx="2113435" cy="1268061"/>
      </dsp:txXfrm>
    </dsp:sp>
    <dsp:sp modelId="{45365EC4-1552-4135-97A6-00656D03776E}">
      <dsp:nvSpPr>
        <dsp:cNvPr id="0" name=""/>
        <dsp:cNvSpPr/>
      </dsp:nvSpPr>
      <dsp:spPr>
        <a:xfrm>
          <a:off x="3121193" y="2962542"/>
          <a:ext cx="2113435" cy="126806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Not able to record education and training from other SI Units</a:t>
          </a:r>
          <a:r>
            <a:rPr lang="en-GB" sz="1500" kern="1200" dirty="0"/>
            <a:t>	</a:t>
          </a:r>
          <a:endParaRPr lang="en-IE" sz="1500" kern="1200" dirty="0"/>
        </a:p>
      </dsp:txBody>
      <dsp:txXfrm>
        <a:off x="3121193" y="2962542"/>
        <a:ext cx="2113435" cy="1268061"/>
      </dsp:txXfrm>
    </dsp:sp>
    <dsp:sp modelId="{D941F073-12CE-4CC5-8359-B88E915832BA}">
      <dsp:nvSpPr>
        <dsp:cNvPr id="0" name=""/>
        <dsp:cNvSpPr/>
      </dsp:nvSpPr>
      <dsp:spPr>
        <a:xfrm>
          <a:off x="5445972" y="2962542"/>
          <a:ext cx="2113435" cy="126806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Unable to store programme/award documentation</a:t>
          </a:r>
          <a:endParaRPr lang="en-IE" sz="1500" b="1" kern="1200" dirty="0"/>
        </a:p>
      </dsp:txBody>
      <dsp:txXfrm>
        <a:off x="5445972" y="2962542"/>
        <a:ext cx="2113435" cy="12680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0DAB2-A813-4184-924C-955867A372AA}">
      <dsp:nvSpPr>
        <dsp:cNvPr id="0" name=""/>
        <dsp:cNvSpPr/>
      </dsp:nvSpPr>
      <dsp:spPr>
        <a:xfrm>
          <a:off x="2455" y="361758"/>
          <a:ext cx="1947992" cy="116879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System that incorporates a database and LMS (if possible)</a:t>
          </a:r>
          <a:endParaRPr lang="en-US" sz="1300" kern="1200"/>
        </a:p>
      </dsp:txBody>
      <dsp:txXfrm>
        <a:off x="2455" y="361758"/>
        <a:ext cx="1947992" cy="1168795"/>
      </dsp:txXfrm>
    </dsp:sp>
    <dsp:sp modelId="{0E4CA313-B935-49B8-B31C-8790C5B6427D}">
      <dsp:nvSpPr>
        <dsp:cNvPr id="0" name=""/>
        <dsp:cNvSpPr/>
      </dsp:nvSpPr>
      <dsp:spPr>
        <a:xfrm>
          <a:off x="2145247" y="361758"/>
          <a:ext cx="1947992" cy="116879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SAS solution (hosted externally) with browser-based access (publicly accessible for all common browers)</a:t>
          </a:r>
          <a:endParaRPr lang="en-US" sz="1300" kern="1200"/>
        </a:p>
      </dsp:txBody>
      <dsp:txXfrm>
        <a:off x="2145247" y="361758"/>
        <a:ext cx="1947992" cy="1168795"/>
      </dsp:txXfrm>
    </dsp:sp>
    <dsp:sp modelId="{4A8BD150-1149-4FEF-AFBD-D8D521A20906}">
      <dsp:nvSpPr>
        <dsp:cNvPr id="0" name=""/>
        <dsp:cNvSpPr/>
      </dsp:nvSpPr>
      <dsp:spPr>
        <a:xfrm>
          <a:off x="4288038" y="361758"/>
          <a:ext cx="1947992" cy="116879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Ability to interface with other systems e.g. NGB &amp; Sport Ireland systems</a:t>
          </a:r>
          <a:endParaRPr lang="en-US" sz="1300" kern="1200" dirty="0"/>
        </a:p>
      </dsp:txBody>
      <dsp:txXfrm>
        <a:off x="4288038" y="361758"/>
        <a:ext cx="1947992" cy="1168795"/>
      </dsp:txXfrm>
    </dsp:sp>
    <dsp:sp modelId="{A21447CA-2109-454A-ACAD-490866FFD03A}">
      <dsp:nvSpPr>
        <dsp:cNvPr id="0" name=""/>
        <dsp:cNvSpPr/>
      </dsp:nvSpPr>
      <dsp:spPr>
        <a:xfrm>
          <a:off x="6430830" y="361758"/>
          <a:ext cx="1947992" cy="116879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Role-based access control – different levels </a:t>
          </a:r>
          <a:r>
            <a:rPr lang="en-GB" sz="1300" kern="1200" dirty="0" err="1"/>
            <a:t>fo</a:t>
          </a:r>
          <a:r>
            <a:rPr lang="en-GB" sz="1300" kern="1200" dirty="0"/>
            <a:t> access for different types of roles</a:t>
          </a:r>
          <a:endParaRPr lang="en-US" sz="1300" kern="1200" dirty="0"/>
        </a:p>
      </dsp:txBody>
      <dsp:txXfrm>
        <a:off x="6430830" y="361758"/>
        <a:ext cx="1947992" cy="1168795"/>
      </dsp:txXfrm>
    </dsp:sp>
    <dsp:sp modelId="{766B6D64-8090-4F5D-98A8-313D7E704BAD}">
      <dsp:nvSpPr>
        <dsp:cNvPr id="0" name=""/>
        <dsp:cNvSpPr/>
      </dsp:nvSpPr>
      <dsp:spPr>
        <a:xfrm>
          <a:off x="2455" y="1725352"/>
          <a:ext cx="1947992" cy="116879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Tracks ALL Sport Ireland education and training (not just coaching) including courses, learners, trainers etc</a:t>
          </a:r>
          <a:endParaRPr lang="en-US" sz="1300" kern="1200"/>
        </a:p>
      </dsp:txBody>
      <dsp:txXfrm>
        <a:off x="2455" y="1725352"/>
        <a:ext cx="1947992" cy="1168795"/>
      </dsp:txXfrm>
    </dsp:sp>
    <dsp:sp modelId="{6C709D30-18B2-4E61-81E5-337594235729}">
      <dsp:nvSpPr>
        <dsp:cNvPr id="0" name=""/>
        <dsp:cNvSpPr/>
      </dsp:nvSpPr>
      <dsp:spPr>
        <a:xfrm>
          <a:off x="2145247" y="1725352"/>
          <a:ext cx="1947992" cy="116879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Tracks learner progress – CPD, accumulation of credits, digital certs, digital badges</a:t>
          </a:r>
          <a:endParaRPr lang="en-US" sz="1300" kern="1200"/>
        </a:p>
      </dsp:txBody>
      <dsp:txXfrm>
        <a:off x="2145247" y="1725352"/>
        <a:ext cx="1947992" cy="1168795"/>
      </dsp:txXfrm>
    </dsp:sp>
    <dsp:sp modelId="{5180446F-3DD0-4727-874C-136F2986622E}">
      <dsp:nvSpPr>
        <dsp:cNvPr id="0" name=""/>
        <dsp:cNvSpPr/>
      </dsp:nvSpPr>
      <dsp:spPr>
        <a:xfrm>
          <a:off x="4288038" y="1725352"/>
          <a:ext cx="1947992" cy="116879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Ability to upload information quickly and efficiently for all (Sport Ireland and NGBs)</a:t>
          </a:r>
          <a:endParaRPr lang="en-US" sz="1300" kern="1200"/>
        </a:p>
      </dsp:txBody>
      <dsp:txXfrm>
        <a:off x="4288038" y="1725352"/>
        <a:ext cx="1947992" cy="1168795"/>
      </dsp:txXfrm>
    </dsp:sp>
    <dsp:sp modelId="{5C9BBEC4-1FDA-4FD4-8CC1-CFF57C3D3904}">
      <dsp:nvSpPr>
        <dsp:cNvPr id="0" name=""/>
        <dsp:cNvSpPr/>
      </dsp:nvSpPr>
      <dsp:spPr>
        <a:xfrm>
          <a:off x="6430830" y="1725352"/>
          <a:ext cx="1947992" cy="116879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Reporting features – detailed, quick, visual representation</a:t>
          </a:r>
          <a:endParaRPr lang="en-US" sz="1300" kern="1200"/>
        </a:p>
      </dsp:txBody>
      <dsp:txXfrm>
        <a:off x="6430830" y="1725352"/>
        <a:ext cx="1947992" cy="1168795"/>
      </dsp:txXfrm>
    </dsp:sp>
    <dsp:sp modelId="{E64D086C-B01D-4C26-AAF5-01292A92A19C}">
      <dsp:nvSpPr>
        <dsp:cNvPr id="0" name=""/>
        <dsp:cNvSpPr/>
      </dsp:nvSpPr>
      <dsp:spPr>
        <a:xfrm>
          <a:off x="2145247" y="3088947"/>
          <a:ext cx="1947992" cy="116879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Ability to store programme documentation e.g. syllabi and course materials by organisation, level, validation dates</a:t>
          </a:r>
          <a:endParaRPr lang="en-US" sz="1300" kern="1200"/>
        </a:p>
      </dsp:txBody>
      <dsp:txXfrm>
        <a:off x="2145247" y="3088947"/>
        <a:ext cx="1947992" cy="1168795"/>
      </dsp:txXfrm>
    </dsp:sp>
    <dsp:sp modelId="{F23AAFF8-030E-4063-BB3C-F3ACE6C53034}">
      <dsp:nvSpPr>
        <dsp:cNvPr id="0" name=""/>
        <dsp:cNvSpPr/>
      </dsp:nvSpPr>
      <dsp:spPr>
        <a:xfrm>
          <a:off x="4288038" y="3088947"/>
          <a:ext cx="1947992" cy="116879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Migrate data from existing system to new system</a:t>
          </a:r>
          <a:endParaRPr lang="en-US" sz="1300" kern="1200"/>
        </a:p>
      </dsp:txBody>
      <dsp:txXfrm>
        <a:off x="4288038" y="3088947"/>
        <a:ext cx="1947992" cy="1168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99CB7-001D-4D2E-9F5D-3973D7429971}" type="datetimeFigureOut">
              <a:rPr lang="en-IE" smtClean="0"/>
              <a:t>10/06/2024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6CE6D-C0DD-4F9F-80FC-9757CB13047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42864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F5905-FE11-479A-AE84-22AEF4EC0587}" type="datetimeFigureOut">
              <a:rPr lang="en-IE" smtClean="0"/>
              <a:t>10/06/2024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4855F-69F8-4D84-910A-E48F7BC7D13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303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Coaching Unit is one department/unit of Sport Ireland. Support the education and training of coaches in Ireland by working in partnership with 55 NGBs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4855F-69F8-4D84-910A-E48F7BC7D130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47821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4855F-69F8-4D84-910A-E48F7BC7D130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34650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Database is on Azure and has recently been updated to SQL express and </a:t>
            </a:r>
            <a:r>
              <a:rPr lang="en-GB" dirty="0" err="1"/>
              <a:t>.net</a:t>
            </a:r>
            <a:r>
              <a:rPr lang="en-GB" dirty="0"/>
              <a:t> Sport Ireland Coaching own the source code for the database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4855F-69F8-4D84-910A-E48F7BC7D130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3625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4855F-69F8-4D84-910A-E48F7BC7D130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01001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aching-_-co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0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430213" y="1617663"/>
            <a:ext cx="7556500" cy="4953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ga-IE">
                <a:solidFill>
                  <a:srgbClr val="FFFFFF"/>
                </a:solidFill>
                <a:latin typeface="Arial"/>
                <a:cs typeface="Arial"/>
              </a:rPr>
              <a:t>Sport Ireland Coaching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0213" y="2399875"/>
            <a:ext cx="8229600" cy="660825"/>
          </a:xfrm>
          <a:prstGeom prst="rect">
            <a:avLst/>
          </a:prstGeom>
        </p:spPr>
        <p:txBody>
          <a:bodyPr/>
          <a:lstStyle>
            <a:lvl1pPr algn="l">
              <a:defRPr sz="40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5362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0213" y="918931"/>
            <a:ext cx="8229600" cy="660825"/>
          </a:xfrm>
          <a:prstGeom prst="rect">
            <a:avLst/>
          </a:prstGeom>
        </p:spPr>
        <p:txBody>
          <a:bodyPr/>
          <a:lstStyle>
            <a:lvl1pPr algn="l">
              <a:defRPr sz="3000" b="1" i="0" baseline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0213" y="2325029"/>
            <a:ext cx="8229600" cy="3653263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rgbClr val="FEC50A"/>
              </a:buClr>
              <a:buFont typeface="Wingdings" charset="2"/>
              <a:buAutoNum type="arabicPlain"/>
              <a:defRPr sz="20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1200"/>
              </a:spcBef>
              <a:buClr>
                <a:srgbClr val="BE012F"/>
              </a:buClr>
              <a:buFont typeface="Arial"/>
              <a:buNone/>
              <a:defRPr sz="2000" baseline="0">
                <a:latin typeface="Arial"/>
                <a:cs typeface="Arial"/>
              </a:defRPr>
            </a:lvl2pPr>
            <a:lvl3pPr marL="179388" indent="-179388">
              <a:spcBef>
                <a:spcPts val="600"/>
              </a:spcBef>
              <a:spcAft>
                <a:spcPts val="0"/>
              </a:spcAft>
              <a:buClr>
                <a:srgbClr val="BE012F"/>
              </a:buClr>
              <a:defRPr sz="1600">
                <a:latin typeface="Arial"/>
                <a:cs typeface="Arial"/>
              </a:defRPr>
            </a:lvl3pPr>
            <a:lvl4pPr marL="0" indent="0">
              <a:defRPr sz="2000">
                <a:latin typeface="Arial"/>
                <a:cs typeface="Arial"/>
              </a:defRPr>
            </a:lvl4pPr>
            <a:lvl5pPr marL="0" indent="0"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9503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918931"/>
            <a:ext cx="8229600" cy="660825"/>
          </a:xfrm>
          <a:prstGeom prst="rect">
            <a:avLst/>
          </a:prstGeom>
        </p:spPr>
        <p:txBody>
          <a:bodyPr/>
          <a:lstStyle>
            <a:lvl1pPr algn="l">
              <a:defRPr sz="3000" b="1" i="0" baseline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325029"/>
            <a:ext cx="8229600" cy="36532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baseline="0">
                <a:solidFill>
                  <a:srgbClr val="FEC50A"/>
                </a:solidFill>
                <a:latin typeface="Arial"/>
                <a:cs typeface="Arial"/>
              </a:defRPr>
            </a:lvl1pPr>
            <a:lvl2pPr marL="0" indent="0">
              <a:spcBef>
                <a:spcPts val="1200"/>
              </a:spcBef>
              <a:buClr>
                <a:srgbClr val="BE012F"/>
              </a:buClr>
              <a:buFont typeface="Arial"/>
              <a:buNone/>
              <a:defRPr sz="2000" baseline="0">
                <a:latin typeface="Arial"/>
                <a:cs typeface="Arial"/>
              </a:defRPr>
            </a:lvl2pPr>
            <a:lvl3pPr marL="179388" indent="-179388">
              <a:spcBef>
                <a:spcPts val="600"/>
              </a:spcBef>
              <a:spcAft>
                <a:spcPts val="0"/>
              </a:spcAft>
              <a:buClr>
                <a:srgbClr val="EE7709"/>
              </a:buClr>
              <a:defRPr sz="1600" baseline="0">
                <a:latin typeface="Arial"/>
                <a:cs typeface="Arial"/>
              </a:defRPr>
            </a:lvl3pPr>
            <a:lvl4pPr marL="0" indent="0">
              <a:defRPr sz="2000">
                <a:latin typeface="Arial"/>
                <a:cs typeface="Arial"/>
              </a:defRPr>
            </a:lvl4pPr>
            <a:lvl5pPr marL="0" indent="0"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308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0213" y="918931"/>
            <a:ext cx="8229600" cy="660825"/>
          </a:xfrm>
          <a:prstGeom prst="rect">
            <a:avLst/>
          </a:prstGeom>
        </p:spPr>
        <p:txBody>
          <a:bodyPr/>
          <a:lstStyle>
            <a:lvl1pPr algn="l">
              <a:defRPr sz="3000" b="1" i="0" baseline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430213" y="2325029"/>
            <a:ext cx="3792537" cy="36532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baseline="0">
                <a:solidFill>
                  <a:srgbClr val="FEC50A"/>
                </a:solidFill>
                <a:latin typeface="Arial"/>
                <a:cs typeface="Arial"/>
              </a:defRPr>
            </a:lvl1pPr>
            <a:lvl2pPr marL="0" indent="0">
              <a:spcBef>
                <a:spcPts val="1200"/>
              </a:spcBef>
              <a:buClr>
                <a:srgbClr val="BE012F"/>
              </a:buClr>
              <a:buFont typeface="Arial"/>
              <a:buNone/>
              <a:defRPr sz="2000" baseline="0">
                <a:latin typeface="Arial"/>
                <a:cs typeface="Arial"/>
              </a:defRPr>
            </a:lvl2pPr>
            <a:lvl3pPr marL="179388" indent="-179388">
              <a:spcBef>
                <a:spcPts val="600"/>
              </a:spcBef>
              <a:spcAft>
                <a:spcPts val="0"/>
              </a:spcAft>
              <a:buClr>
                <a:srgbClr val="EE7709"/>
              </a:buClr>
              <a:defRPr sz="1600" baseline="0">
                <a:latin typeface="Arial"/>
                <a:cs typeface="Arial"/>
              </a:defRPr>
            </a:lvl3pPr>
            <a:lvl4pPr marL="0" indent="0">
              <a:defRPr sz="2000">
                <a:latin typeface="Arial"/>
                <a:cs typeface="Arial"/>
              </a:defRPr>
            </a:lvl4pPr>
            <a:lvl5pPr marL="0" indent="0"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10"/>
          </p:nvPr>
        </p:nvSpPr>
        <p:spPr>
          <a:xfrm>
            <a:off x="4551363" y="2325029"/>
            <a:ext cx="3792537" cy="36532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baseline="0">
                <a:solidFill>
                  <a:srgbClr val="FEC50A"/>
                </a:solidFill>
                <a:latin typeface="Arial"/>
                <a:cs typeface="Arial"/>
              </a:defRPr>
            </a:lvl1pPr>
            <a:lvl2pPr marL="0" indent="0">
              <a:spcBef>
                <a:spcPts val="1200"/>
              </a:spcBef>
              <a:buClr>
                <a:srgbClr val="BE012F"/>
              </a:buClr>
              <a:buFont typeface="Arial"/>
              <a:buNone/>
              <a:defRPr sz="2000" baseline="0">
                <a:latin typeface="Arial"/>
                <a:cs typeface="Arial"/>
              </a:defRPr>
            </a:lvl2pPr>
            <a:lvl3pPr marL="179388" indent="-179388">
              <a:spcBef>
                <a:spcPts val="600"/>
              </a:spcBef>
              <a:spcAft>
                <a:spcPts val="0"/>
              </a:spcAft>
              <a:buClr>
                <a:srgbClr val="EE7709"/>
              </a:buClr>
              <a:defRPr sz="1600" baseline="0">
                <a:latin typeface="Arial"/>
                <a:cs typeface="Arial"/>
              </a:defRPr>
            </a:lvl3pPr>
            <a:lvl4pPr marL="0" indent="0">
              <a:defRPr sz="2000">
                <a:latin typeface="Arial"/>
                <a:cs typeface="Arial"/>
              </a:defRPr>
            </a:lvl4pPr>
            <a:lvl5pPr marL="0" indent="0"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02840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rcs white transpare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3152775"/>
            <a:ext cx="28829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0213" y="918931"/>
            <a:ext cx="3792537" cy="660825"/>
          </a:xfrm>
          <a:prstGeom prst="rect">
            <a:avLst/>
          </a:prstGeom>
        </p:spPr>
        <p:txBody>
          <a:bodyPr/>
          <a:lstStyle>
            <a:lvl1pPr algn="l">
              <a:defRPr sz="3000" b="1" i="0" baseline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430213" y="2325029"/>
            <a:ext cx="3792537" cy="36532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baseline="0">
                <a:solidFill>
                  <a:srgbClr val="FEC50A"/>
                </a:solidFill>
                <a:latin typeface="Arial"/>
                <a:cs typeface="Arial"/>
              </a:defRPr>
            </a:lvl1pPr>
            <a:lvl2pPr marL="0" indent="0">
              <a:spcBef>
                <a:spcPts val="1200"/>
              </a:spcBef>
              <a:buClr>
                <a:srgbClr val="BE012F"/>
              </a:buClr>
              <a:buFont typeface="Arial"/>
              <a:buNone/>
              <a:defRPr sz="2000" baseline="0">
                <a:latin typeface="Arial"/>
                <a:cs typeface="Arial"/>
              </a:defRPr>
            </a:lvl2pPr>
            <a:lvl3pPr marL="179388" indent="-179388">
              <a:spcBef>
                <a:spcPts val="600"/>
              </a:spcBef>
              <a:spcAft>
                <a:spcPts val="0"/>
              </a:spcAft>
              <a:buClr>
                <a:srgbClr val="EE7709"/>
              </a:buClr>
              <a:defRPr sz="1600" baseline="0">
                <a:latin typeface="Arial"/>
                <a:cs typeface="Arial"/>
              </a:defRPr>
            </a:lvl3pPr>
            <a:lvl4pPr marL="0" indent="0">
              <a:defRPr sz="2000">
                <a:latin typeface="Arial"/>
                <a:cs typeface="Arial"/>
              </a:defRPr>
            </a:lvl4pPr>
            <a:lvl5pPr marL="0" indent="0"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19536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aching-_-Divider-_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0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30213" y="3404530"/>
            <a:ext cx="5949669" cy="22310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1200"/>
              </a:spcBef>
              <a:buClr>
                <a:srgbClr val="BE012F"/>
              </a:buClr>
              <a:buFont typeface="Arial"/>
              <a:buNone/>
              <a:defRPr sz="2000" baseline="0">
                <a:solidFill>
                  <a:schemeClr val="bg1"/>
                </a:solidFill>
                <a:latin typeface="Arial"/>
                <a:cs typeface="Arial"/>
              </a:defRPr>
            </a:lvl2pPr>
            <a:lvl3pPr marL="179388" indent="-179388">
              <a:spcBef>
                <a:spcPts val="600"/>
              </a:spcBef>
              <a:spcAft>
                <a:spcPts val="0"/>
              </a:spcAft>
              <a:buClr>
                <a:srgbClr val="BE012F"/>
              </a:buClr>
              <a:defRPr sz="1600">
                <a:solidFill>
                  <a:schemeClr val="bg1"/>
                </a:solidFill>
                <a:latin typeface="Arial"/>
                <a:cs typeface="Arial"/>
              </a:defRPr>
            </a:lvl3pPr>
            <a:lvl4pPr marL="0" indent="0">
              <a:defRPr sz="2000">
                <a:latin typeface="Arial"/>
                <a:cs typeface="Arial"/>
              </a:defRPr>
            </a:lvl4pPr>
            <a:lvl5pPr marL="0" indent="0"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2742" y="2399875"/>
            <a:ext cx="8229600" cy="660825"/>
          </a:xfrm>
          <a:prstGeom prst="rect">
            <a:avLst/>
          </a:prstGeom>
        </p:spPr>
        <p:txBody>
          <a:bodyPr/>
          <a:lstStyle>
            <a:lvl1pPr algn="l">
              <a:defRPr sz="40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1834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aching-_-Divider-_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0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30213" y="3404530"/>
            <a:ext cx="5949669" cy="22310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1200"/>
              </a:spcBef>
              <a:buClr>
                <a:srgbClr val="BE012F"/>
              </a:buClr>
              <a:buFont typeface="Arial"/>
              <a:buNone/>
              <a:defRPr sz="2000" baseline="0">
                <a:solidFill>
                  <a:schemeClr val="bg1"/>
                </a:solidFill>
                <a:latin typeface="Arial"/>
                <a:cs typeface="Arial"/>
              </a:defRPr>
            </a:lvl2pPr>
            <a:lvl3pPr marL="179388" indent="-179388">
              <a:spcBef>
                <a:spcPts val="600"/>
              </a:spcBef>
              <a:spcAft>
                <a:spcPts val="0"/>
              </a:spcAft>
              <a:buClr>
                <a:srgbClr val="BE012F"/>
              </a:buClr>
              <a:defRPr sz="1600">
                <a:solidFill>
                  <a:schemeClr val="bg1"/>
                </a:solidFill>
                <a:latin typeface="Arial"/>
                <a:cs typeface="Arial"/>
              </a:defRPr>
            </a:lvl3pPr>
            <a:lvl4pPr marL="0" indent="0">
              <a:defRPr sz="2000">
                <a:latin typeface="Arial"/>
                <a:cs typeface="Arial"/>
              </a:defRPr>
            </a:lvl4pPr>
            <a:lvl5pPr marL="0" indent="0"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2742" y="2399875"/>
            <a:ext cx="8229600" cy="660825"/>
          </a:xfrm>
          <a:prstGeom prst="rect">
            <a:avLst/>
          </a:prstGeom>
        </p:spPr>
        <p:txBody>
          <a:bodyPr/>
          <a:lstStyle>
            <a:lvl1pPr algn="l">
              <a:defRPr sz="40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1365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aching-_-Divider-_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0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30213" y="3404530"/>
            <a:ext cx="5957140" cy="22310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1200"/>
              </a:spcBef>
              <a:buClr>
                <a:srgbClr val="BE012F"/>
              </a:buClr>
              <a:buFont typeface="Arial"/>
              <a:buNone/>
              <a:defRPr sz="2000" baseline="0">
                <a:solidFill>
                  <a:schemeClr val="bg1"/>
                </a:solidFill>
                <a:latin typeface="Arial"/>
                <a:cs typeface="Arial"/>
              </a:defRPr>
            </a:lvl2pPr>
            <a:lvl3pPr marL="179388" indent="-179388">
              <a:spcBef>
                <a:spcPts val="600"/>
              </a:spcBef>
              <a:spcAft>
                <a:spcPts val="0"/>
              </a:spcAft>
              <a:buClr>
                <a:srgbClr val="BE012F"/>
              </a:buClr>
              <a:defRPr sz="1600">
                <a:solidFill>
                  <a:schemeClr val="bg1"/>
                </a:solidFill>
                <a:latin typeface="Arial"/>
                <a:cs typeface="Arial"/>
              </a:defRPr>
            </a:lvl3pPr>
            <a:lvl4pPr marL="0" indent="0">
              <a:defRPr sz="2000">
                <a:latin typeface="Arial"/>
                <a:cs typeface="Arial"/>
              </a:defRPr>
            </a:lvl4pPr>
            <a:lvl5pPr marL="0" indent="0"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2742" y="2399875"/>
            <a:ext cx="8229600" cy="660825"/>
          </a:xfrm>
          <a:prstGeom prst="rect">
            <a:avLst/>
          </a:prstGeom>
        </p:spPr>
        <p:txBody>
          <a:bodyPr/>
          <a:lstStyle>
            <a:lvl1pPr algn="l">
              <a:defRPr sz="40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4496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6105525"/>
            <a:ext cx="9144000" cy="752475"/>
          </a:xfrm>
          <a:prstGeom prst="rect">
            <a:avLst/>
          </a:prstGeom>
          <a:solidFill>
            <a:srgbClr val="E760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Footer Placeholder 4"/>
          <p:cNvSpPr txBox="1">
            <a:spLocks/>
          </p:cNvSpPr>
          <p:nvPr/>
        </p:nvSpPr>
        <p:spPr>
          <a:xfrm>
            <a:off x="7362825" y="6308725"/>
            <a:ext cx="1538288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indent="0" algn="l" defTabSz="457200" rtl="0" eaLnBrk="1" latinLnBrk="0" hangingPunct="1">
              <a:tabLst/>
              <a:defRPr sz="1200" b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sportireland.ie</a:t>
            </a:r>
          </a:p>
        </p:txBody>
      </p:sp>
      <p:pic>
        <p:nvPicPr>
          <p:cNvPr id="1028" name="Picture 12" descr="Sport Ireland_COACHING white trans_V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6288088"/>
            <a:ext cx="8128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 bwMode="auto">
          <a:xfrm>
            <a:off x="457200" y="1540447"/>
            <a:ext cx="8229600" cy="66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latin typeface="Arial" charset="0"/>
                <a:cs typeface="Arial" charset="0"/>
              </a:rPr>
              <a:t>Sport Ireland Coaching </a:t>
            </a:r>
            <a:br>
              <a:rPr lang="en-US" sz="2800" dirty="0">
                <a:latin typeface="Arial" charset="0"/>
                <a:cs typeface="Arial" charset="0"/>
              </a:rPr>
            </a:br>
            <a:r>
              <a:rPr lang="en-US" sz="2800" dirty="0">
                <a:latin typeface="Arial" charset="0"/>
                <a:cs typeface="Arial" charset="0"/>
              </a:rPr>
              <a:t>Digital Challenge</a:t>
            </a:r>
            <a:br>
              <a:rPr lang="en-US" sz="2800" dirty="0">
                <a:latin typeface="Arial" charset="0"/>
                <a:cs typeface="Arial" charset="0"/>
              </a:rPr>
            </a:br>
            <a:br>
              <a:rPr lang="en-US" sz="2800" dirty="0">
                <a:latin typeface="Arial" charset="0"/>
                <a:cs typeface="Arial" charset="0"/>
              </a:rPr>
            </a:br>
            <a:br>
              <a:rPr lang="en-US" sz="2800" dirty="0">
                <a:latin typeface="Arial" charset="0"/>
                <a:cs typeface="Arial" charset="0"/>
              </a:rPr>
            </a:br>
            <a:r>
              <a:rPr lang="en-US" sz="2000" dirty="0" err="1">
                <a:latin typeface="Arial" charset="0"/>
                <a:cs typeface="Arial" charset="0"/>
              </a:rPr>
              <a:t>Skillsnet</a:t>
            </a:r>
            <a:r>
              <a:rPr lang="en-US" sz="2000" dirty="0">
                <a:latin typeface="Arial" charset="0"/>
                <a:cs typeface="Arial" charset="0"/>
              </a:rPr>
              <a:t> Innovation Exchange </a:t>
            </a:r>
            <a:r>
              <a:rPr lang="en-US" sz="2000" dirty="0" err="1">
                <a:latin typeface="Arial" charset="0"/>
                <a:cs typeface="Arial" charset="0"/>
              </a:rPr>
              <a:t>Programme</a:t>
            </a:r>
            <a:br>
              <a:rPr lang="en-US" sz="2000" dirty="0">
                <a:latin typeface="Arial" charset="0"/>
                <a:cs typeface="Arial" charset="0"/>
              </a:rPr>
            </a:br>
            <a:br>
              <a:rPr lang="en-US" sz="2000" dirty="0">
                <a:latin typeface="Arial" charset="0"/>
                <a:cs typeface="Arial" charset="0"/>
              </a:rPr>
            </a:br>
            <a:r>
              <a:rPr lang="en-US" sz="2000" dirty="0">
                <a:latin typeface="Arial" charset="0"/>
                <a:cs typeface="Arial" charset="0"/>
              </a:rPr>
              <a:t>27</a:t>
            </a:r>
            <a:r>
              <a:rPr lang="en-US" sz="2000" baseline="30000" dirty="0">
                <a:latin typeface="Arial" charset="0"/>
                <a:cs typeface="Arial" charset="0"/>
              </a:rPr>
              <a:t>th</a:t>
            </a:r>
            <a:r>
              <a:rPr lang="en-US" sz="2000" dirty="0">
                <a:latin typeface="Arial" charset="0"/>
                <a:cs typeface="Arial" charset="0"/>
              </a:rPr>
              <a:t> June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E2961C7-6A1C-6A41-BC7F-BE73E79A7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642" y="185516"/>
            <a:ext cx="4098275" cy="1481810"/>
          </a:xfrm>
          <a:prstGeom prst="rect">
            <a:avLst/>
          </a:prstGeom>
        </p:spPr>
      </p:pic>
      <p:pic>
        <p:nvPicPr>
          <p:cNvPr id="29" name="Picture 28" descr="A logo with a red circle and black text&#10;&#10;Description automatically generated">
            <a:extLst>
              <a:ext uri="{FF2B5EF4-FFF2-40B4-BE49-F238E27FC236}">
                <a16:creationId xmlns:a16="http://schemas.microsoft.com/office/drawing/2014/main" id="{B562B1E5-0587-6B8B-B4A7-83C683D04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31" y="2254005"/>
            <a:ext cx="1836677" cy="982680"/>
          </a:xfrm>
          <a:prstGeom prst="rect">
            <a:avLst/>
          </a:prstGeom>
        </p:spPr>
      </p:pic>
      <p:pic>
        <p:nvPicPr>
          <p:cNvPr id="31" name="Picture 30" descr="A green and black logo&#10;&#10;Description automatically generated">
            <a:extLst>
              <a:ext uri="{FF2B5EF4-FFF2-40B4-BE49-F238E27FC236}">
                <a16:creationId xmlns:a16="http://schemas.microsoft.com/office/drawing/2014/main" id="{49859EC9-62B8-53EB-89E3-4F875DC77C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681" y="2315792"/>
            <a:ext cx="2087688" cy="859106"/>
          </a:xfrm>
          <a:prstGeom prst="rect">
            <a:avLst/>
          </a:prstGeom>
        </p:spPr>
      </p:pic>
      <p:pic>
        <p:nvPicPr>
          <p:cNvPr id="35" name="Content Placeholder 34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518D1B1A-9E34-212A-47D9-5F6693FA3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764360" y="3847629"/>
            <a:ext cx="1841566" cy="1014371"/>
          </a:xfrm>
        </p:spPr>
      </p:pic>
      <p:pic>
        <p:nvPicPr>
          <p:cNvPr id="41" name="Picture 40" descr="A logo for a sports company&#10;&#10;Description automatically generated">
            <a:extLst>
              <a:ext uri="{FF2B5EF4-FFF2-40B4-BE49-F238E27FC236}">
                <a16:creationId xmlns:a16="http://schemas.microsoft.com/office/drawing/2014/main" id="{180E3D50-DD9E-7E71-65D6-C62A57DB26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9642" y="5056809"/>
            <a:ext cx="1834316" cy="992800"/>
          </a:xfrm>
          <a:prstGeom prst="rect">
            <a:avLst/>
          </a:prstGeom>
        </p:spPr>
      </p:pic>
      <p:pic>
        <p:nvPicPr>
          <p:cNvPr id="43" name="Picture 42" descr="A logo with green spirals&#10;&#10;Description automatically generated">
            <a:extLst>
              <a:ext uri="{FF2B5EF4-FFF2-40B4-BE49-F238E27FC236}">
                <a16:creationId xmlns:a16="http://schemas.microsoft.com/office/drawing/2014/main" id="{00B2868C-BFF4-444D-4A55-E10243693A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499" y="3847629"/>
            <a:ext cx="1836677" cy="954194"/>
          </a:xfrm>
          <a:prstGeom prst="rect">
            <a:avLst/>
          </a:prstGeom>
        </p:spPr>
      </p:pic>
      <p:pic>
        <p:nvPicPr>
          <p:cNvPr id="45" name="Picture 44" descr="A logo for a sports company&#10;&#10;Description automatically generated">
            <a:extLst>
              <a:ext uri="{FF2B5EF4-FFF2-40B4-BE49-F238E27FC236}">
                <a16:creationId xmlns:a16="http://schemas.microsoft.com/office/drawing/2014/main" id="{C6110086-E214-6FF7-403F-AC7E996E7F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1239" y="5032661"/>
            <a:ext cx="1836678" cy="992799"/>
          </a:xfrm>
          <a:prstGeom prst="rect">
            <a:avLst/>
          </a:prstGeom>
        </p:spPr>
      </p:pic>
      <p:pic>
        <p:nvPicPr>
          <p:cNvPr id="47" name="Picture 46" descr="A logo for a sports coaching company&#10;&#10;Description automatically generated">
            <a:extLst>
              <a:ext uri="{FF2B5EF4-FFF2-40B4-BE49-F238E27FC236}">
                <a16:creationId xmlns:a16="http://schemas.microsoft.com/office/drawing/2014/main" id="{FA5B4DD1-A51C-20F4-AC20-82454CBC19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92490" y="2638289"/>
            <a:ext cx="3435555" cy="142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74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shield with a football and white text&#10;&#10;Description automatically generated">
            <a:extLst>
              <a:ext uri="{FF2B5EF4-FFF2-40B4-BE49-F238E27FC236}">
                <a16:creationId xmlns:a16="http://schemas.microsoft.com/office/drawing/2014/main" id="{D413E23A-4492-0AAC-757A-69CF69E64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698" y="106732"/>
            <a:ext cx="1441503" cy="1234366"/>
          </a:xfrm>
          <a:prstGeom prst="rect">
            <a:avLst/>
          </a:prstGeom>
        </p:spPr>
      </p:pic>
      <p:pic>
        <p:nvPicPr>
          <p:cNvPr id="10" name="Picture 9" descr="A logo with a green and orange line&#10;&#10;Description automatically generated">
            <a:extLst>
              <a:ext uri="{FF2B5EF4-FFF2-40B4-BE49-F238E27FC236}">
                <a16:creationId xmlns:a16="http://schemas.microsoft.com/office/drawing/2014/main" id="{3B2CD7DE-4509-C9CD-41CC-67A859673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494" y="907145"/>
            <a:ext cx="2456353" cy="1467768"/>
          </a:xfrm>
          <a:prstGeom prst="rect">
            <a:avLst/>
          </a:prstGeom>
        </p:spPr>
      </p:pic>
      <p:pic>
        <p:nvPicPr>
          <p:cNvPr id="12" name="Picture 11" descr="A logo with blue and green text&#10;&#10;Description automatically generated">
            <a:extLst>
              <a:ext uri="{FF2B5EF4-FFF2-40B4-BE49-F238E27FC236}">
                <a16:creationId xmlns:a16="http://schemas.microsoft.com/office/drawing/2014/main" id="{AA1626DF-E210-E019-A3CB-D75790F87F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7994" y="886851"/>
            <a:ext cx="1907383" cy="656123"/>
          </a:xfrm>
          <a:prstGeom prst="rect">
            <a:avLst/>
          </a:prstGeom>
        </p:spPr>
      </p:pic>
      <p:pic>
        <p:nvPicPr>
          <p:cNvPr id="14" name="Picture 13" descr="A logo with a number seven and a colorful background&#10;&#10;Description automatically generated with medium confidence">
            <a:extLst>
              <a:ext uri="{FF2B5EF4-FFF2-40B4-BE49-F238E27FC236}">
                <a16:creationId xmlns:a16="http://schemas.microsoft.com/office/drawing/2014/main" id="{A53785E2-9A0B-2A31-1CAB-BACEBF1FD5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43224" y="911895"/>
            <a:ext cx="2149748" cy="1359187"/>
          </a:xfrm>
          <a:prstGeom prst="rect">
            <a:avLst/>
          </a:prstGeom>
        </p:spPr>
      </p:pic>
      <p:pic>
        <p:nvPicPr>
          <p:cNvPr id="18" name="Picture 17" descr="A logo with green and blue text&#10;&#10;Description automatically generated">
            <a:extLst>
              <a:ext uri="{FF2B5EF4-FFF2-40B4-BE49-F238E27FC236}">
                <a16:creationId xmlns:a16="http://schemas.microsoft.com/office/drawing/2014/main" id="{1F274BFC-BBA4-02B3-487F-F578AE0674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7660" y="5034088"/>
            <a:ext cx="1290566" cy="795938"/>
          </a:xfrm>
          <a:prstGeom prst="rect">
            <a:avLst/>
          </a:prstGeom>
        </p:spPr>
      </p:pic>
      <p:pic>
        <p:nvPicPr>
          <p:cNvPr id="20" name="Picture 19" descr="A blue and white logo&#10;&#10;Description automatically generated">
            <a:extLst>
              <a:ext uri="{FF2B5EF4-FFF2-40B4-BE49-F238E27FC236}">
                <a16:creationId xmlns:a16="http://schemas.microsoft.com/office/drawing/2014/main" id="{27FC0876-24C3-2E02-0D39-0CE9ECB840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6767" y="4719954"/>
            <a:ext cx="1989757" cy="432440"/>
          </a:xfrm>
          <a:prstGeom prst="rect">
            <a:avLst/>
          </a:prstGeom>
        </p:spPr>
      </p:pic>
      <p:pic>
        <p:nvPicPr>
          <p:cNvPr id="22" name="Picture 21" descr="Green text on a black background&#10;&#10;Description automatically generated">
            <a:extLst>
              <a:ext uri="{FF2B5EF4-FFF2-40B4-BE49-F238E27FC236}">
                <a16:creationId xmlns:a16="http://schemas.microsoft.com/office/drawing/2014/main" id="{1508BDEF-D1ED-6CE7-78F6-3B39184F06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129" y="1749182"/>
            <a:ext cx="1943658" cy="729314"/>
          </a:xfrm>
          <a:prstGeom prst="rect">
            <a:avLst/>
          </a:prstGeom>
        </p:spPr>
      </p:pic>
      <p:pic>
        <p:nvPicPr>
          <p:cNvPr id="24" name="Picture 23" descr="A logo with a clover and yellow text&#10;&#10;Description automatically generated">
            <a:extLst>
              <a:ext uri="{FF2B5EF4-FFF2-40B4-BE49-F238E27FC236}">
                <a16:creationId xmlns:a16="http://schemas.microsoft.com/office/drawing/2014/main" id="{B3AD7155-2F07-96A5-3E35-1551CBB780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91382" y="46013"/>
            <a:ext cx="1385235" cy="1188703"/>
          </a:xfrm>
          <a:prstGeom prst="rect">
            <a:avLst/>
          </a:prstGeom>
        </p:spPr>
      </p:pic>
      <p:pic>
        <p:nvPicPr>
          <p:cNvPr id="26" name="Picture 25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197D72D4-9155-35FE-2249-EE2573D499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58194" y="2609710"/>
            <a:ext cx="1684419" cy="512008"/>
          </a:xfrm>
          <a:prstGeom prst="rect">
            <a:avLst/>
          </a:prstGeom>
        </p:spPr>
      </p:pic>
      <p:pic>
        <p:nvPicPr>
          <p:cNvPr id="28" name="Picture 27" descr="A green and white logo with a horse head&#10;&#10;Description automatically generated">
            <a:extLst>
              <a:ext uri="{FF2B5EF4-FFF2-40B4-BE49-F238E27FC236}">
                <a16:creationId xmlns:a16="http://schemas.microsoft.com/office/drawing/2014/main" id="{D17BBA72-E6C6-512C-E5F7-41C557D395D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62074" y="3179630"/>
            <a:ext cx="1584123" cy="1180057"/>
          </a:xfrm>
          <a:prstGeom prst="rect">
            <a:avLst/>
          </a:prstGeom>
        </p:spPr>
      </p:pic>
      <p:pic>
        <p:nvPicPr>
          <p:cNvPr id="30" name="Picture 29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2F430A2D-400A-D145-61CB-E54591D18EC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3787" y="5064313"/>
            <a:ext cx="2082423" cy="1188517"/>
          </a:xfrm>
          <a:prstGeom prst="rect">
            <a:avLst/>
          </a:prstGeom>
        </p:spPr>
      </p:pic>
      <p:pic>
        <p:nvPicPr>
          <p:cNvPr id="32" name="Picture 31" descr="A green and black logo&#10;&#10;Description automatically generated">
            <a:extLst>
              <a:ext uri="{FF2B5EF4-FFF2-40B4-BE49-F238E27FC236}">
                <a16:creationId xmlns:a16="http://schemas.microsoft.com/office/drawing/2014/main" id="{0D387809-FD0A-4589-7514-235F3CC34B5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67464" y="5284708"/>
            <a:ext cx="1848361" cy="860443"/>
          </a:xfrm>
          <a:prstGeom prst="rect">
            <a:avLst/>
          </a:prstGeom>
        </p:spPr>
      </p:pic>
      <p:pic>
        <p:nvPicPr>
          <p:cNvPr id="34" name="Picture 33" descr="A logo with a green tennis rackets and a clover&#10;&#10;Description automatically generated">
            <a:extLst>
              <a:ext uri="{FF2B5EF4-FFF2-40B4-BE49-F238E27FC236}">
                <a16:creationId xmlns:a16="http://schemas.microsoft.com/office/drawing/2014/main" id="{65DCDECD-A575-52A4-7897-A3D7E4A6760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62109" y="3648262"/>
            <a:ext cx="1137235" cy="1141785"/>
          </a:xfrm>
          <a:prstGeom prst="rect">
            <a:avLst/>
          </a:prstGeom>
        </p:spPr>
      </p:pic>
      <p:pic>
        <p:nvPicPr>
          <p:cNvPr id="36" name="Picture 35" descr="A green and orange text on a black background&#10;&#10;Description automatically generated">
            <a:extLst>
              <a:ext uri="{FF2B5EF4-FFF2-40B4-BE49-F238E27FC236}">
                <a16:creationId xmlns:a16="http://schemas.microsoft.com/office/drawing/2014/main" id="{5957B809-1EC3-777E-28CA-B9152636298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70315" y="30162"/>
            <a:ext cx="2339869" cy="882481"/>
          </a:xfrm>
          <a:prstGeom prst="rect">
            <a:avLst/>
          </a:prstGeom>
        </p:spPr>
      </p:pic>
      <p:pic>
        <p:nvPicPr>
          <p:cNvPr id="38" name="Picture 37" descr="A blue and black sign with a person jumping with a surfboard&#10;&#10;Description automatically generated">
            <a:extLst>
              <a:ext uri="{FF2B5EF4-FFF2-40B4-BE49-F238E27FC236}">
                <a16:creationId xmlns:a16="http://schemas.microsoft.com/office/drawing/2014/main" id="{B63E9299-EDE3-5A1B-82FD-7FF41E19637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59877" y="1591489"/>
            <a:ext cx="1402391" cy="729314"/>
          </a:xfrm>
          <a:prstGeom prst="rect">
            <a:avLst/>
          </a:prstGeom>
        </p:spPr>
      </p:pic>
      <p:pic>
        <p:nvPicPr>
          <p:cNvPr id="40" name="Picture 39" descr="A green and black logo&#10;&#10;Description automatically generated">
            <a:extLst>
              <a:ext uri="{FF2B5EF4-FFF2-40B4-BE49-F238E27FC236}">
                <a16:creationId xmlns:a16="http://schemas.microsoft.com/office/drawing/2014/main" id="{BB6FD3AC-5AB9-D99A-245F-8354D4CA117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4668" y="4579041"/>
            <a:ext cx="2085644" cy="702167"/>
          </a:xfrm>
          <a:prstGeom prst="rect">
            <a:avLst/>
          </a:prstGeom>
        </p:spPr>
      </p:pic>
      <p:pic>
        <p:nvPicPr>
          <p:cNvPr id="42" name="Picture 41" descr="A green and black logo&#10;&#10;Description automatically generated">
            <a:extLst>
              <a:ext uri="{FF2B5EF4-FFF2-40B4-BE49-F238E27FC236}">
                <a16:creationId xmlns:a16="http://schemas.microsoft.com/office/drawing/2014/main" id="{18F7CADE-E8BF-071B-F28B-FF1FB7B136C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47332" y="5413253"/>
            <a:ext cx="1593252" cy="682822"/>
          </a:xfrm>
          <a:prstGeom prst="rect">
            <a:avLst/>
          </a:prstGeom>
        </p:spPr>
      </p:pic>
      <p:pic>
        <p:nvPicPr>
          <p:cNvPr id="44" name="Picture 43" descr="A blue and black text&#10;&#10;Description automatically generated">
            <a:extLst>
              <a:ext uri="{FF2B5EF4-FFF2-40B4-BE49-F238E27FC236}">
                <a16:creationId xmlns:a16="http://schemas.microsoft.com/office/drawing/2014/main" id="{907A8827-B9D8-B3E9-4100-3940D8BC3C5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258161" y="4758374"/>
            <a:ext cx="2082423" cy="370551"/>
          </a:xfrm>
          <a:prstGeom prst="rect">
            <a:avLst/>
          </a:prstGeom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0D957787-EABE-FF44-F9CE-4E51B94E02A7}"/>
              </a:ext>
            </a:extLst>
          </p:cNvPr>
          <p:cNvSpPr/>
          <p:nvPr/>
        </p:nvSpPr>
        <p:spPr>
          <a:xfrm>
            <a:off x="395734" y="2370116"/>
            <a:ext cx="2456353" cy="1926453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NGBs</a:t>
            </a:r>
          </a:p>
          <a:p>
            <a:pPr algn="ctr"/>
            <a:r>
              <a:rPr lang="en-GB" sz="3600" b="1" dirty="0"/>
              <a:t>(x 55)</a:t>
            </a:r>
            <a:endParaRPr lang="en-IE" sz="3600" b="1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E778147-2FB9-A19E-8A5F-C58B05BE0E66}"/>
              </a:ext>
            </a:extLst>
          </p:cNvPr>
          <p:cNvSpPr/>
          <p:nvPr/>
        </p:nvSpPr>
        <p:spPr>
          <a:xfrm>
            <a:off x="6201393" y="2374913"/>
            <a:ext cx="2456353" cy="1926453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Coach Education</a:t>
            </a:r>
            <a:endParaRPr lang="en-IE" sz="2800" b="1" dirty="0"/>
          </a:p>
        </p:txBody>
      </p:sp>
    </p:spTree>
    <p:extLst>
      <p:ext uri="{BB962C8B-B14F-4D97-AF65-F5344CB8AC3E}">
        <p14:creationId xmlns:p14="http://schemas.microsoft.com/office/powerpoint/2010/main" val="66546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">
            <a:extLst>
              <a:ext uri="{FF2B5EF4-FFF2-40B4-BE49-F238E27FC236}">
                <a16:creationId xmlns:a16="http://schemas.microsoft.com/office/drawing/2014/main" id="{60D86B9C-6C75-F139-F870-6F8ABE4A1C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1670281"/>
              </p:ext>
            </p:extLst>
          </p:nvPr>
        </p:nvGraphicFramePr>
        <p:xfrm>
          <a:off x="430213" y="1128156"/>
          <a:ext cx="8103376" cy="4507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2165FFD7-8993-338A-ACC0-9F279B1C8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989" y="321693"/>
            <a:ext cx="8229600" cy="660825"/>
          </a:xfrm>
        </p:spPr>
        <p:txBody>
          <a:bodyPr>
            <a:normAutofit fontScale="90000"/>
          </a:bodyPr>
          <a:lstStyle/>
          <a:p>
            <a:r>
              <a:rPr lang="en-GB" dirty="0"/>
              <a:t>Background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30938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ADD03F5A-CA2D-8F25-63EE-AAD747F2C1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253932"/>
              </p:ext>
            </p:extLst>
          </p:nvPr>
        </p:nvGraphicFramePr>
        <p:xfrm>
          <a:off x="303988" y="1401288"/>
          <a:ext cx="8355823" cy="4234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7C5AEA4-B632-0235-579C-E02CDD2F7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988" y="238566"/>
            <a:ext cx="8229600" cy="660825"/>
          </a:xfrm>
        </p:spPr>
        <p:txBody>
          <a:bodyPr>
            <a:normAutofit fontScale="90000"/>
          </a:bodyPr>
          <a:lstStyle/>
          <a:p>
            <a:pPr algn="ctr"/>
            <a:r>
              <a:rPr lang="en-GB"/>
              <a:t>The Problem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24856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7544BB-2FFD-890F-B978-435E27AE0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B300EC-8C02-11A4-BAEE-91AFDC4D9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F9513B-259B-108A-5C71-0EF26ED77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11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00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50CC1E3B-B63E-0F98-A1DD-406D191F6D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884259"/>
              </p:ext>
            </p:extLst>
          </p:nvPr>
        </p:nvGraphicFramePr>
        <p:xfrm>
          <a:off x="430213" y="1306286"/>
          <a:ext cx="8381278" cy="4619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BC279DD2-A11D-B4ED-9CA1-6B2C3F22F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7319"/>
            <a:ext cx="8229600" cy="66082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The Ask!!!!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07545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Thank You</a:t>
            </a:r>
            <a:br>
              <a:rPr lang="en-IE" dirty="0"/>
            </a:br>
            <a:r>
              <a:rPr lang="en-IE" dirty="0"/>
              <a:t>&amp;</a:t>
            </a:r>
            <a:br>
              <a:rPr lang="en-IE" dirty="0"/>
            </a:br>
            <a:r>
              <a:rPr lang="en-IE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930146640"/>
      </p:ext>
    </p:extLst>
  </p:cSld>
  <p:clrMapOvr>
    <a:masterClrMapping/>
  </p:clrMapOvr>
</p:sld>
</file>

<file path=ppt/theme/theme1.xml><?xml version="1.0" encoding="utf-8"?>
<a:theme xmlns:a="http://schemas.openxmlformats.org/drawingml/2006/main" name="SportIreland _ powerpoint template _ Coaching aw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0F1F92E9-56FD-3044-8A90-41B314DBE807}" vid="{7DBC5DCF-20BB-1344-9C8C-4804E4683D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BEEE2F08285F418C442904D979748C" ma:contentTypeVersion="14" ma:contentTypeDescription="Create a new document." ma:contentTypeScope="" ma:versionID="e3c87d5706c2e188a30ffdffb3d48ef9">
  <xsd:schema xmlns:xsd="http://www.w3.org/2001/XMLSchema" xmlns:xs="http://www.w3.org/2001/XMLSchema" xmlns:p="http://schemas.microsoft.com/office/2006/metadata/properties" xmlns:ns3="c9063efb-1d7f-4d24-a462-cdc85437c346" xmlns:ns4="b441c671-2cb7-4552-ad6a-409f6362d6cc" targetNamespace="http://schemas.microsoft.com/office/2006/metadata/properties" ma:root="true" ma:fieldsID="621c8815e4fe88b3a5f02202f4c5b6e9" ns3:_="" ns4:_="">
    <xsd:import namespace="c9063efb-1d7f-4d24-a462-cdc85437c346"/>
    <xsd:import namespace="b441c671-2cb7-4552-ad6a-409f6362d6c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LengthInSeconds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063efb-1d7f-4d24-a462-cdc85437c34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41c671-2cb7-4552-ad6a-409f6362d6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7B0C9A-FB56-4A32-9533-3C9A65993E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063efb-1d7f-4d24-a462-cdc85437c346"/>
    <ds:schemaRef ds:uri="b441c671-2cb7-4552-ad6a-409f6362d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0D15B3-622B-4974-846C-9FFE5B7F2C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DECF2A-C7CC-44B7-9AFA-8CC9887D5B20}">
  <ds:schemaRefs>
    <ds:schemaRef ds:uri="http://schemas.microsoft.com/office/infopath/2007/PartnerControls"/>
    <ds:schemaRef ds:uri="b441c671-2cb7-4552-ad6a-409f6362d6cc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c9063efb-1d7f-4d24-a462-cdc85437c34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7259</TotalTime>
  <Words>416</Words>
  <Application>Microsoft Office PowerPoint</Application>
  <PresentationFormat>On-screen Show (4:3)</PresentationFormat>
  <Paragraphs>40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SportIreland _ powerpoint template _ Coaching aw2</vt:lpstr>
      <vt:lpstr>Sport Ireland Coaching  Digital Challenge   Skillsnet Innovation Exchange Programme  27th June 2024</vt:lpstr>
      <vt:lpstr>PowerPoint Presentation</vt:lpstr>
      <vt:lpstr>PowerPoint Presentation</vt:lpstr>
      <vt:lpstr>Background</vt:lpstr>
      <vt:lpstr>The Problem</vt:lpstr>
      <vt:lpstr>PowerPoint Presentation</vt:lpstr>
      <vt:lpstr>The Ask!!!!</vt:lpstr>
      <vt:lpstr>Thank You &amp; Questions</vt:lpstr>
    </vt:vector>
  </TitlesOfParts>
  <Company>University of Limerick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presentation</dc:title>
  <dc:creator>ULStaff</dc:creator>
  <cp:lastModifiedBy>Fiona Larkin</cp:lastModifiedBy>
  <cp:revision>348</cp:revision>
  <cp:lastPrinted>2018-09-03T16:13:01Z</cp:lastPrinted>
  <dcterms:created xsi:type="dcterms:W3CDTF">2016-11-30T13:08:38Z</dcterms:created>
  <dcterms:modified xsi:type="dcterms:W3CDTF">2024-06-10T12:22:33Z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0x0101003BBEEE2F08285F418C442904D979748C</vt:lpwstr>
  </property>
</Properties>
</file>