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6" r:id="rId1"/>
  </p:sldMasterIdLst>
  <p:notesMasterIdLst>
    <p:notesMasterId r:id="rId8"/>
  </p:notesMasterIdLst>
  <p:sldIdLst>
    <p:sldId id="271" r:id="rId2"/>
    <p:sldId id="261" r:id="rId3"/>
    <p:sldId id="272" r:id="rId4"/>
    <p:sldId id="273" r:id="rId5"/>
    <p:sldId id="274" r:id="rId6"/>
    <p:sldId id="262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05"/>
    <p:restoredTop sz="94694"/>
  </p:normalViewPr>
  <p:slideViewPr>
    <p:cSldViewPr snapToGrid="0" snapToObjects="1">
      <p:cViewPr varScale="1">
        <p:scale>
          <a:sx n="112" d="100"/>
          <a:sy n="112" d="100"/>
        </p:scale>
        <p:origin x="63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Lorem Ipsum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9C8-FF4F-BA96-74B764C3EEE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59C8-FF4F-BA96-74B764C3EEE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59C8-FF4F-BA96-74B764C3EEE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59C8-FF4F-BA96-74B764C3EEE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57-1E47-9303-4FA435729FFA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FEDC29-DDDF-FE40-B72B-230C7D65C5D3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AE5F60-BE60-4A40-9045-1ABD2F346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151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erson, person, plane, holding&#10;&#10;Description automatically generated">
            <a:extLst>
              <a:ext uri="{FF2B5EF4-FFF2-40B4-BE49-F238E27FC236}">
                <a16:creationId xmlns:a16="http://schemas.microsoft.com/office/drawing/2014/main" id="{09767902-040B-8541-9E75-0055BA59ED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10"/>
          <a:stretch/>
        </p:blipFill>
        <p:spPr>
          <a:xfrm>
            <a:off x="-101600" y="0"/>
            <a:ext cx="12288666" cy="6858000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3F86ECF7-BC70-DA40-95EB-A5B48EC7A9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09512" y="5526371"/>
            <a:ext cx="2366356" cy="1331629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727A375-97F1-6B49-9C68-43CDFAF0EE4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21573" y="3661612"/>
            <a:ext cx="7779502" cy="4246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lnSpc>
                <a:spcPct val="100000"/>
              </a:lnSpc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Our ambition to lead on climate change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374A517-0833-E843-9C50-F39A0482B88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21573" y="1387839"/>
            <a:ext cx="7757161" cy="18208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lnSpc>
                <a:spcPts val="8400"/>
              </a:lnSpc>
              <a:spcBef>
                <a:spcPts val="0"/>
              </a:spcBef>
              <a:buNone/>
              <a:defRPr sz="8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Powering </a:t>
            </a:r>
            <a:br>
              <a:rPr lang="en-GB" dirty="0"/>
            </a:br>
            <a:r>
              <a:rPr lang="en-GB" dirty="0"/>
              <a:t>the Future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D8729A2-2CE5-4546-B53B-5AA72A25BE8C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821573" y="4416276"/>
            <a:ext cx="4747953" cy="5875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lnSpc>
                <a:spcPct val="100000"/>
              </a:lnSpc>
              <a:buNone/>
              <a:defRPr sz="1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Presented by: Stephanie Leonard</a:t>
            </a:r>
            <a:br>
              <a:rPr lang="en-US" dirty="0"/>
            </a:br>
            <a:r>
              <a:rPr lang="en-US" dirty="0"/>
              <a:t>Date: November 2020</a:t>
            </a:r>
          </a:p>
        </p:txBody>
      </p:sp>
    </p:spTree>
    <p:extLst>
      <p:ext uri="{BB962C8B-B14F-4D97-AF65-F5344CB8AC3E}">
        <p14:creationId xmlns:p14="http://schemas.microsoft.com/office/powerpoint/2010/main" val="490543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33B630-A5A4-C648-AF3C-D164721FD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40800" y="6153150"/>
            <a:ext cx="2743200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3764FD4-2396-3D4D-8243-DDD44724850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79F6EDA-688A-084F-888D-BB8712D4A91B}"/>
              </a:ext>
            </a:extLst>
          </p:cNvPr>
          <p:cNvCxnSpPr>
            <a:cxnSpLocks/>
          </p:cNvCxnSpPr>
          <p:nvPr userDrawn="1"/>
        </p:nvCxnSpPr>
        <p:spPr>
          <a:xfrm flipH="1">
            <a:off x="1193800" y="6350000"/>
            <a:ext cx="99695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picture containing logo&#10;&#10;Description automatically generated">
            <a:extLst>
              <a:ext uri="{FF2B5EF4-FFF2-40B4-BE49-F238E27FC236}">
                <a16:creationId xmlns:a16="http://schemas.microsoft.com/office/drawing/2014/main" id="{92748F9E-6B8D-114A-88E8-26A13B9C05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983" t="20741" r="60525" b="22778"/>
          <a:stretch/>
        </p:blipFill>
        <p:spPr>
          <a:xfrm>
            <a:off x="533400" y="6007100"/>
            <a:ext cx="542061" cy="58420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AE9F028-04A4-2D4E-8D6B-BDAD053F52A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0700" y="476672"/>
            <a:ext cx="111887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793453EC-01A3-E848-8B5F-8948704962A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21573" y="2672599"/>
            <a:ext cx="4747953" cy="24963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Kyte</a:t>
            </a:r>
            <a:r>
              <a:rPr lang="en-US" dirty="0"/>
              <a:t> </a:t>
            </a:r>
            <a:r>
              <a:rPr lang="en-US" dirty="0" err="1"/>
              <a:t>PowerTech</a:t>
            </a:r>
            <a:r>
              <a:rPr lang="en-US" dirty="0"/>
              <a:t> offers a highly controlled supply chain network made up of its own on site design engineering team, logistics teams, metal fabrication facilities and customer specific project management teams. This infrastructure ensures a streamlined and stress free procurement and delivery process for our customer.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093922C6-5FB5-7249-B612-BB09C732CB1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21573" y="1540239"/>
            <a:ext cx="6112627" cy="6695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A snapshot of progress</a:t>
            </a:r>
          </a:p>
        </p:txBody>
      </p:sp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7D067AEE-45FD-5444-8447-1B51FB7CE591}"/>
              </a:ext>
            </a:extLst>
          </p:cNvPr>
          <p:cNvGraphicFramePr/>
          <p:nvPr userDrawn="1"/>
        </p:nvGraphicFramePr>
        <p:xfrm>
          <a:off x="6565900" y="1549400"/>
          <a:ext cx="5511800" cy="40047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79147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21415D3-7CCF-FC4A-B4E8-365910FC2F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0417"/>
          <a:stretch/>
        </p:blipFill>
        <p:spPr>
          <a:xfrm>
            <a:off x="0" y="0"/>
            <a:ext cx="6042733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33B630-A5A4-C648-AF3C-D164721FD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40800" y="6153150"/>
            <a:ext cx="2743200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3764FD4-2396-3D4D-8243-DDD44724850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79F6EDA-688A-084F-888D-BB8712D4A91B}"/>
              </a:ext>
            </a:extLst>
          </p:cNvPr>
          <p:cNvCxnSpPr>
            <a:cxnSpLocks/>
          </p:cNvCxnSpPr>
          <p:nvPr userDrawn="1"/>
        </p:nvCxnSpPr>
        <p:spPr>
          <a:xfrm flipH="1">
            <a:off x="1193800" y="6350000"/>
            <a:ext cx="99695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AE9F028-04A4-2D4E-8D6B-BDAD053F52A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0700" y="476672"/>
            <a:ext cx="111887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B40BD6C8-79CA-C143-9AA4-E9DEEB3041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249" t="20621" r="60560" b="21649"/>
          <a:stretch/>
        </p:blipFill>
        <p:spPr>
          <a:xfrm>
            <a:off x="523875" y="6013449"/>
            <a:ext cx="542925" cy="584201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EB233FB-509A-3440-94A8-0BE2D896270A}"/>
              </a:ext>
            </a:extLst>
          </p:cNvPr>
          <p:cNvCxnSpPr>
            <a:cxnSpLocks/>
          </p:cNvCxnSpPr>
          <p:nvPr userDrawn="1"/>
        </p:nvCxnSpPr>
        <p:spPr>
          <a:xfrm flipH="1">
            <a:off x="1195412" y="6350691"/>
            <a:ext cx="485300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143FCEE-0837-3E45-9337-F46361A306EA}"/>
              </a:ext>
            </a:extLst>
          </p:cNvPr>
          <p:cNvCxnSpPr>
            <a:cxnSpLocks/>
          </p:cNvCxnSpPr>
          <p:nvPr userDrawn="1"/>
        </p:nvCxnSpPr>
        <p:spPr>
          <a:xfrm flipH="1">
            <a:off x="526473" y="476672"/>
            <a:ext cx="552194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F426FEC-5459-5E4C-9AFA-2ADF0C9C439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20591" y="2672600"/>
            <a:ext cx="4747953" cy="12993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lnSpc>
                <a:spcPct val="100000"/>
              </a:lnSpc>
              <a:buNone/>
              <a:defRPr lang="en-IE" sz="2000" b="0" i="0" smtClean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</a:t>
            </a:r>
            <a:r>
              <a:rPr lang="en-US" dirty="0" err="1"/>
              <a:t>doler</a:t>
            </a:r>
            <a:r>
              <a:rPr lang="en-US" dirty="0"/>
              <a:t> site </a:t>
            </a:r>
            <a:r>
              <a:rPr lang="en-US" dirty="0" err="1"/>
              <a:t>amet</a:t>
            </a:r>
            <a:r>
              <a:rPr lang="en-US" dirty="0"/>
              <a:t>. Sed do </a:t>
            </a:r>
            <a:r>
              <a:rPr lang="en-US" dirty="0" err="1"/>
              <a:t>eismod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Lorem ipsum </a:t>
            </a:r>
            <a:r>
              <a:rPr lang="en-US" dirty="0" err="1"/>
              <a:t>doler</a:t>
            </a:r>
            <a:r>
              <a:rPr lang="en-US" dirty="0"/>
              <a:t> site </a:t>
            </a:r>
            <a:r>
              <a:rPr lang="en-US" dirty="0" err="1"/>
              <a:t>amet</a:t>
            </a:r>
            <a:r>
              <a:rPr lang="en-US" dirty="0"/>
              <a:t>. Sed do </a:t>
            </a:r>
            <a:r>
              <a:rPr lang="en-US" dirty="0" err="1"/>
              <a:t>eismod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.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6E2720D-CD00-5C43-8F0C-95173655B6A4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820591" y="1540239"/>
            <a:ext cx="4761809" cy="6695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err="1"/>
              <a:t>Sunstainability</a:t>
            </a:r>
            <a:endParaRPr lang="en-GB" dirty="0"/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20741929-8163-7445-82EC-4FD84ABC2C9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93325" y="4443412"/>
            <a:ext cx="1648761" cy="1233487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598C72E2-5FC3-8641-9754-20244FBE27B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864599" y="4414838"/>
            <a:ext cx="1706053" cy="1276349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C193ECB9-A5D7-CA4E-8E1B-E72592019BE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550149" y="4286250"/>
            <a:ext cx="1897031" cy="1419225"/>
          </a:xfrm>
          <a:prstGeom prst="rect">
            <a:avLst/>
          </a:prstGeom>
        </p:spPr>
      </p:pic>
      <p:pic>
        <p:nvPicPr>
          <p:cNvPr id="27" name="Picture 26" descr="Text&#10;&#10;Description automatically generated">
            <a:extLst>
              <a:ext uri="{FF2B5EF4-FFF2-40B4-BE49-F238E27FC236}">
                <a16:creationId xmlns:a16="http://schemas.microsoft.com/office/drawing/2014/main" id="{337F3A7F-1247-F840-81D8-686B7B95BA1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121400" y="4243387"/>
            <a:ext cx="2049812" cy="1533525"/>
          </a:xfrm>
          <a:prstGeom prst="rect">
            <a:avLst/>
          </a:prstGeom>
        </p:spPr>
      </p:pic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0F658B1D-3170-0249-82C1-B3AE836D5A6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734865" y="5663630"/>
            <a:ext cx="966097" cy="2799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lnSpc>
                <a:spcPct val="100000"/>
              </a:lnSpc>
              <a:buNone/>
              <a:defRPr lang="en-IE" sz="1000" b="0" i="0" smtClean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6ACD8644-F7EA-7944-BC2A-AF2068897E66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7955414" y="5663630"/>
            <a:ext cx="966097" cy="2799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lnSpc>
                <a:spcPct val="100000"/>
              </a:lnSpc>
              <a:buNone/>
              <a:defRPr lang="en-IE" sz="1000" b="0" i="0" smtClean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79CCB60B-1932-C24F-88CE-896C394AFF4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9175963" y="5663630"/>
            <a:ext cx="966097" cy="2799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lnSpc>
                <a:spcPct val="100000"/>
              </a:lnSpc>
              <a:buNone/>
              <a:defRPr lang="en-IE" sz="1000" b="0" i="0" smtClean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C959D643-8356-1944-8373-FA04679AC3B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10396513" y="5663630"/>
            <a:ext cx="966097" cy="2799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lnSpc>
                <a:spcPct val="100000"/>
              </a:lnSpc>
              <a:buNone/>
              <a:defRPr lang="en-IE" sz="1000" b="0" i="0" smtClean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1327018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and imag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8D267B8F-D0DF-7349-8C41-47464E67AE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33B630-A5A4-C648-AF3C-D164721FD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40800" y="61531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3764FD4-2396-3D4D-8243-DDD44724850D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79F6EDA-688A-084F-888D-BB8712D4A91B}"/>
              </a:ext>
            </a:extLst>
          </p:cNvPr>
          <p:cNvCxnSpPr>
            <a:cxnSpLocks/>
          </p:cNvCxnSpPr>
          <p:nvPr userDrawn="1"/>
        </p:nvCxnSpPr>
        <p:spPr>
          <a:xfrm flipH="1">
            <a:off x="1193800" y="6350000"/>
            <a:ext cx="99695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B40BD6C8-79CA-C143-9AA4-E9DEEB3041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249" t="20621" r="60560" b="21649"/>
          <a:stretch/>
        </p:blipFill>
        <p:spPr>
          <a:xfrm>
            <a:off x="523875" y="6013449"/>
            <a:ext cx="542925" cy="584201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EB233FB-509A-3440-94A8-0BE2D896270A}"/>
              </a:ext>
            </a:extLst>
          </p:cNvPr>
          <p:cNvCxnSpPr>
            <a:cxnSpLocks/>
          </p:cNvCxnSpPr>
          <p:nvPr userDrawn="1"/>
        </p:nvCxnSpPr>
        <p:spPr>
          <a:xfrm flipH="1">
            <a:off x="1195414" y="6350691"/>
            <a:ext cx="995305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D1E7F52-F18F-334E-81AB-32B6C900E9CB}"/>
              </a:ext>
            </a:extLst>
          </p:cNvPr>
          <p:cNvCxnSpPr>
            <a:cxnSpLocks/>
          </p:cNvCxnSpPr>
          <p:nvPr userDrawn="1"/>
        </p:nvCxnSpPr>
        <p:spPr>
          <a:xfrm flipH="1">
            <a:off x="526474" y="476672"/>
            <a:ext cx="1109749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39BB7537-BDFA-EB48-86B5-46291E482AC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21573" y="3961649"/>
            <a:ext cx="4747953" cy="3024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lnSpc>
                <a:spcPct val="100000"/>
              </a:lnSpc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 goes here…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A591A93B-1EBC-884A-AF0A-E44C6F4326AB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21573" y="2402252"/>
            <a:ext cx="7757161" cy="10981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lnSpc>
                <a:spcPts val="8400"/>
              </a:lnSpc>
              <a:spcBef>
                <a:spcPts val="0"/>
              </a:spcBef>
              <a:buNone/>
              <a:defRPr sz="8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Section 01</a:t>
            </a:r>
          </a:p>
        </p:txBody>
      </p:sp>
    </p:spTree>
    <p:extLst>
      <p:ext uri="{BB962C8B-B14F-4D97-AF65-F5344CB8AC3E}">
        <p14:creationId xmlns:p14="http://schemas.microsoft.com/office/powerpoint/2010/main" val="1495243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and imag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7BDD879E-3262-3D4F-AE4B-437EFD9C01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33B630-A5A4-C648-AF3C-D164721FD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40800" y="61531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3764FD4-2396-3D4D-8243-DDD44724850D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79F6EDA-688A-084F-888D-BB8712D4A91B}"/>
              </a:ext>
            </a:extLst>
          </p:cNvPr>
          <p:cNvCxnSpPr>
            <a:cxnSpLocks/>
          </p:cNvCxnSpPr>
          <p:nvPr userDrawn="1"/>
        </p:nvCxnSpPr>
        <p:spPr>
          <a:xfrm flipH="1">
            <a:off x="1193800" y="6350000"/>
            <a:ext cx="99695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B40BD6C8-79CA-C143-9AA4-E9DEEB3041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249" t="20621" r="60560" b="21649"/>
          <a:stretch/>
        </p:blipFill>
        <p:spPr>
          <a:xfrm>
            <a:off x="523875" y="6013449"/>
            <a:ext cx="542925" cy="584201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EB233FB-509A-3440-94A8-0BE2D896270A}"/>
              </a:ext>
            </a:extLst>
          </p:cNvPr>
          <p:cNvCxnSpPr>
            <a:cxnSpLocks/>
          </p:cNvCxnSpPr>
          <p:nvPr userDrawn="1"/>
        </p:nvCxnSpPr>
        <p:spPr>
          <a:xfrm flipH="1">
            <a:off x="1195414" y="6350691"/>
            <a:ext cx="995305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D1E7F52-F18F-334E-81AB-32B6C900E9CB}"/>
              </a:ext>
            </a:extLst>
          </p:cNvPr>
          <p:cNvCxnSpPr>
            <a:cxnSpLocks/>
          </p:cNvCxnSpPr>
          <p:nvPr userDrawn="1"/>
        </p:nvCxnSpPr>
        <p:spPr>
          <a:xfrm flipH="1">
            <a:off x="526474" y="476672"/>
            <a:ext cx="1109749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39BB7537-BDFA-EB48-86B5-46291E482AC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21573" y="3961649"/>
            <a:ext cx="4747953" cy="3024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lnSpc>
                <a:spcPct val="100000"/>
              </a:lnSpc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 goes here…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A591A93B-1EBC-884A-AF0A-E44C6F4326AB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21573" y="2402252"/>
            <a:ext cx="7757161" cy="10981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lnSpc>
                <a:spcPts val="8400"/>
              </a:lnSpc>
              <a:spcBef>
                <a:spcPts val="0"/>
              </a:spcBef>
              <a:buNone/>
              <a:defRPr sz="8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Section 01</a:t>
            </a:r>
          </a:p>
        </p:txBody>
      </p:sp>
    </p:spTree>
    <p:extLst>
      <p:ext uri="{BB962C8B-B14F-4D97-AF65-F5344CB8AC3E}">
        <p14:creationId xmlns:p14="http://schemas.microsoft.com/office/powerpoint/2010/main" val="1612077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and imag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A9910D94-DEC4-F44B-93FA-4313DA9B66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33B630-A5A4-C648-AF3C-D164721FD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40800" y="61531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3764FD4-2396-3D4D-8243-DDD44724850D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79F6EDA-688A-084F-888D-BB8712D4A91B}"/>
              </a:ext>
            </a:extLst>
          </p:cNvPr>
          <p:cNvCxnSpPr>
            <a:cxnSpLocks/>
          </p:cNvCxnSpPr>
          <p:nvPr userDrawn="1"/>
        </p:nvCxnSpPr>
        <p:spPr>
          <a:xfrm flipH="1">
            <a:off x="1193800" y="6350000"/>
            <a:ext cx="99695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B40BD6C8-79CA-C143-9AA4-E9DEEB3041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249" t="20621" r="60560" b="21649"/>
          <a:stretch/>
        </p:blipFill>
        <p:spPr>
          <a:xfrm>
            <a:off x="523875" y="6013449"/>
            <a:ext cx="542925" cy="584201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EB233FB-509A-3440-94A8-0BE2D896270A}"/>
              </a:ext>
            </a:extLst>
          </p:cNvPr>
          <p:cNvCxnSpPr>
            <a:cxnSpLocks/>
          </p:cNvCxnSpPr>
          <p:nvPr userDrawn="1"/>
        </p:nvCxnSpPr>
        <p:spPr>
          <a:xfrm flipH="1">
            <a:off x="1195414" y="6350691"/>
            <a:ext cx="995305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D1E7F52-F18F-334E-81AB-32B6C900E9CB}"/>
              </a:ext>
            </a:extLst>
          </p:cNvPr>
          <p:cNvCxnSpPr>
            <a:cxnSpLocks/>
          </p:cNvCxnSpPr>
          <p:nvPr userDrawn="1"/>
        </p:nvCxnSpPr>
        <p:spPr>
          <a:xfrm flipH="1">
            <a:off x="526474" y="476672"/>
            <a:ext cx="1109749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39BB7537-BDFA-EB48-86B5-46291E482AC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21573" y="3961649"/>
            <a:ext cx="4747953" cy="3024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lnSpc>
                <a:spcPct val="100000"/>
              </a:lnSpc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 goes here…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A591A93B-1EBC-884A-AF0A-E44C6F4326AB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21573" y="2402252"/>
            <a:ext cx="7757161" cy="10981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lnSpc>
                <a:spcPts val="8400"/>
              </a:lnSpc>
              <a:spcBef>
                <a:spcPts val="0"/>
              </a:spcBef>
              <a:buNone/>
              <a:defRPr sz="8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Section 01</a:t>
            </a:r>
          </a:p>
        </p:txBody>
      </p:sp>
    </p:spTree>
    <p:extLst>
      <p:ext uri="{BB962C8B-B14F-4D97-AF65-F5344CB8AC3E}">
        <p14:creationId xmlns:p14="http://schemas.microsoft.com/office/powerpoint/2010/main" val="1707559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erson, person, plane, holding&#10;&#10;Description automatically generated">
            <a:extLst>
              <a:ext uri="{FF2B5EF4-FFF2-40B4-BE49-F238E27FC236}">
                <a16:creationId xmlns:a16="http://schemas.microsoft.com/office/drawing/2014/main" id="{09767902-040B-8541-9E75-0055BA59ED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10"/>
          <a:stretch/>
        </p:blipFill>
        <p:spPr>
          <a:xfrm>
            <a:off x="-101600" y="0"/>
            <a:ext cx="12288666" cy="6858000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3F86ECF7-BC70-DA40-95EB-A5B48EC7A9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09512" y="5526371"/>
            <a:ext cx="2366356" cy="1331629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374A517-0833-E843-9C50-F39A0482B88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21573" y="2357657"/>
            <a:ext cx="7757161" cy="18208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lnSpc>
                <a:spcPts val="8400"/>
              </a:lnSpc>
              <a:spcBef>
                <a:spcPts val="0"/>
              </a:spcBef>
              <a:buNone/>
              <a:defRPr sz="8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Thank </a:t>
            </a:r>
            <a:br>
              <a:rPr lang="en-GB" dirty="0"/>
            </a:br>
            <a:r>
              <a:rPr lang="en-GB" dirty="0"/>
              <a:t>you</a:t>
            </a:r>
          </a:p>
        </p:txBody>
      </p:sp>
    </p:spTree>
    <p:extLst>
      <p:ext uri="{BB962C8B-B14F-4D97-AF65-F5344CB8AC3E}">
        <p14:creationId xmlns:p14="http://schemas.microsoft.com/office/powerpoint/2010/main" val="1423149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93701A-77F2-D74D-8F53-46C2639BC6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716034-812D-9547-B771-584E308E3D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3764FD4-2396-3D4D-8243-DDD44724850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DE2D0A8A-63D2-8548-8EF9-8C321020F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909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62A73B1-9A23-BE44-AD41-489201193E81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dirty="0"/>
              <a:t>Copper + Aluminum bar storage.</a:t>
            </a:r>
          </a:p>
        </p:txBody>
      </p:sp>
    </p:spTree>
    <p:extLst>
      <p:ext uri="{BB962C8B-B14F-4D97-AF65-F5344CB8AC3E}">
        <p14:creationId xmlns:p14="http://schemas.microsoft.com/office/powerpoint/2010/main" val="14834250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04B657-D8C8-9044-9D68-6FC61DEE5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64FD4-2396-3D4D-8243-DDD44724850D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D29AAE-0A68-964B-9CB2-577951B656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3988" y="2250295"/>
            <a:ext cx="4747953" cy="302433"/>
          </a:xfrm>
        </p:spPr>
        <p:txBody>
          <a:bodyPr>
            <a:noAutofit/>
          </a:bodyPr>
          <a:lstStyle/>
          <a:p>
            <a:r>
              <a:rPr lang="en-US" sz="1600" dirty="0"/>
              <a:t>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295042-BDBE-784F-B51C-24314F34566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022483" y="75591"/>
            <a:ext cx="4036201" cy="937856"/>
          </a:xfrm>
        </p:spPr>
        <p:txBody>
          <a:bodyPr>
            <a:normAutofit fontScale="47500" lnSpcReduction="20000"/>
          </a:bodyPr>
          <a:lstStyle/>
          <a:p>
            <a:r>
              <a:rPr lang="en-US" sz="2400" dirty="0"/>
              <a:t>Copper + Alu bars from 30x3-200x20 up to 6mts long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4C38F4-331B-B608-4A08-9135D1798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329" y="1057275"/>
            <a:ext cx="6830119" cy="4743450"/>
          </a:xfrm>
          <a:prstGeom prst="rect">
            <a:avLst/>
          </a:prstGeom>
        </p:spPr>
      </p:pic>
      <p:pic>
        <p:nvPicPr>
          <p:cNvPr id="6" name="Picture 5" descr="A metal plate with holes&#10;&#10;Description automatically generated">
            <a:extLst>
              <a:ext uri="{FF2B5EF4-FFF2-40B4-BE49-F238E27FC236}">
                <a16:creationId xmlns:a16="http://schemas.microsoft.com/office/drawing/2014/main" id="{2177B6CA-B55E-7CEA-CBCD-EE92111429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185322" y="961405"/>
            <a:ext cx="4743449" cy="4935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981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4A1F54-F662-8B87-4C80-890D00442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64FD4-2396-3D4D-8243-DDD44724850D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Content Placeholder 5" descr="A stack of wooden boxes&#10;&#10;Description automatically generated">
            <a:extLst>
              <a:ext uri="{FF2B5EF4-FFF2-40B4-BE49-F238E27FC236}">
                <a16:creationId xmlns:a16="http://schemas.microsoft.com/office/drawing/2014/main" id="{1AA37D8E-5043-FB9D-AE92-EA930EEF5D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86636" y="1623701"/>
            <a:ext cx="3818727" cy="463181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11A62-E764-8D43-45AD-44FD81E34D8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486685" y="230737"/>
            <a:ext cx="5614586" cy="1201618"/>
          </a:xfrm>
        </p:spPr>
        <p:txBody>
          <a:bodyPr>
            <a:normAutofit fontScale="70000" lnSpcReduction="20000"/>
          </a:bodyPr>
          <a:lstStyle/>
          <a:p>
            <a:r>
              <a:rPr lang="en-US" sz="2800" dirty="0"/>
              <a:t>Current Delivery of raw product in boxes.</a:t>
            </a:r>
            <a:endParaRPr lang="en-IE" sz="2800" dirty="0"/>
          </a:p>
        </p:txBody>
      </p:sp>
    </p:spTree>
    <p:extLst>
      <p:ext uri="{BB962C8B-B14F-4D97-AF65-F5344CB8AC3E}">
        <p14:creationId xmlns:p14="http://schemas.microsoft.com/office/powerpoint/2010/main" val="32895936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743FE3-F3B5-2318-B011-4EA9AFA0F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64FD4-2396-3D4D-8243-DDD44724850D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418446-EEB5-DFD7-99E6-D17115744C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endParaRPr lang="en-IE"/>
          </a:p>
        </p:txBody>
      </p:sp>
      <p:pic>
        <p:nvPicPr>
          <p:cNvPr id="5" name="Grafik 1">
            <a:extLst>
              <a:ext uri="{FF2B5EF4-FFF2-40B4-BE49-F238E27FC236}">
                <a16:creationId xmlns:a16="http://schemas.microsoft.com/office/drawing/2014/main" id="{8F82ECD9-CF5C-28A7-ADC0-3FCF5AF42D61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39" y="1324599"/>
            <a:ext cx="5093294" cy="43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rafik 6">
            <a:extLst>
              <a:ext uri="{FF2B5EF4-FFF2-40B4-BE49-F238E27FC236}">
                <a16:creationId xmlns:a16="http://schemas.microsoft.com/office/drawing/2014/main" id="{00000000-0008-0000-0000-000007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4867" y="1324599"/>
            <a:ext cx="5455560" cy="43498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55D657-C5C3-362D-2F9B-3AC32CEAA07B}"/>
              </a:ext>
            </a:extLst>
          </p:cNvPr>
          <p:cNvSpPr txBox="1"/>
          <p:nvPr/>
        </p:nvSpPr>
        <p:spPr>
          <a:xfrm>
            <a:off x="4529271" y="502162"/>
            <a:ext cx="2438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Machine Current option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6858946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E61FC0-7ADA-8045-2B67-68B42BA82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64FD4-2396-3D4D-8243-DDD44724850D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49E6E0-1A8E-B6D0-3B1C-6169770384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453114-7EA9-735D-CDD7-596EF48BD2B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052025" y="120525"/>
            <a:ext cx="7757161" cy="1098186"/>
          </a:xfrm>
        </p:spPr>
        <p:txBody>
          <a:bodyPr>
            <a:normAutofit/>
          </a:bodyPr>
          <a:lstStyle/>
          <a:p>
            <a:r>
              <a:rPr lang="en-US" sz="4000" dirty="0"/>
              <a:t>Possible solutions</a:t>
            </a:r>
            <a:endParaRPr lang="en-IE" sz="4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F919DD-4C89-0ACA-4019-2F17E1EC4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190" y="1110953"/>
            <a:ext cx="5873810" cy="49067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7B9EE7-5DAC-70C9-E769-9D00C07A9E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1110953"/>
            <a:ext cx="5654467" cy="490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6143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62A73B1-9A23-BE44-AD41-489201193E81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Thank you.</a:t>
            </a:r>
          </a:p>
        </p:txBody>
      </p:sp>
    </p:spTree>
    <p:extLst>
      <p:ext uri="{BB962C8B-B14F-4D97-AF65-F5344CB8AC3E}">
        <p14:creationId xmlns:p14="http://schemas.microsoft.com/office/powerpoint/2010/main" val="1269656765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Kyte Powertech">
      <a:dk1>
        <a:srgbClr val="30006E"/>
      </a:dk1>
      <a:lt1>
        <a:srgbClr val="FFFFFF"/>
      </a:lt1>
      <a:dk2>
        <a:srgbClr val="44546A"/>
      </a:dk2>
      <a:lt2>
        <a:srgbClr val="E7E6E6"/>
      </a:lt2>
      <a:accent1>
        <a:srgbClr val="5E249F"/>
      </a:accent1>
      <a:accent2>
        <a:srgbClr val="00AB8E"/>
      </a:accent2>
      <a:accent3>
        <a:srgbClr val="A5A5A5"/>
      </a:accent3>
      <a:accent4>
        <a:srgbClr val="00AA4F"/>
      </a:accent4>
      <a:accent5>
        <a:srgbClr val="30006E"/>
      </a:accent5>
      <a:accent6>
        <a:srgbClr val="5E249F"/>
      </a:accent6>
      <a:hlink>
        <a:srgbClr val="00AB8E"/>
      </a:hlink>
      <a:folHlink>
        <a:srgbClr val="00AA4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522</TotalTime>
  <Words>37</Words>
  <Application>Microsoft Office PowerPoint</Application>
  <PresentationFormat>Widescreen</PresentationFormat>
  <Paragraphs>11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Calibri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Adrian Farrelly</cp:lastModifiedBy>
  <cp:revision>20</cp:revision>
  <dcterms:created xsi:type="dcterms:W3CDTF">2020-10-13T10:53:32Z</dcterms:created>
  <dcterms:modified xsi:type="dcterms:W3CDTF">2024-08-13T08:48:07Z</dcterms:modified>
</cp:coreProperties>
</file>