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66" r:id="rId4"/>
    <p:sldId id="261" r:id="rId5"/>
    <p:sldId id="264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1F9106-3497-4FCA-8317-3FFA861AA239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14E27F0-9D55-40C7-800A-65B0A9759878}">
      <dgm:prSet/>
      <dgm:spPr/>
      <dgm:t>
        <a:bodyPr/>
        <a:lstStyle/>
        <a:p>
          <a:r>
            <a:rPr lang="en-IE"/>
            <a:t>The development of a modern e-learning cycling safety and road awareness course will provide the foundation for all current coaching and education programmes.  </a:t>
          </a:r>
          <a:endParaRPr lang="en-US"/>
        </a:p>
      </dgm:t>
    </dgm:pt>
    <dgm:pt modelId="{BE9654B3-865A-4F3F-A9D2-9883D536DEE1}" type="parTrans" cxnId="{7FB370C7-E51C-4854-A035-B49D4ACE512F}">
      <dgm:prSet/>
      <dgm:spPr/>
      <dgm:t>
        <a:bodyPr/>
        <a:lstStyle/>
        <a:p>
          <a:endParaRPr lang="en-US"/>
        </a:p>
      </dgm:t>
    </dgm:pt>
    <dgm:pt modelId="{8307BECA-2DF2-4C1B-A5CD-1961D99984D3}" type="sibTrans" cxnId="{7FB370C7-E51C-4854-A035-B49D4ACE512F}">
      <dgm:prSet/>
      <dgm:spPr/>
      <dgm:t>
        <a:bodyPr/>
        <a:lstStyle/>
        <a:p>
          <a:endParaRPr lang="en-US"/>
        </a:p>
      </dgm:t>
    </dgm:pt>
    <dgm:pt modelId="{6A015AB6-32F6-469F-A49B-EF249B81C825}">
      <dgm:prSet/>
      <dgm:spPr/>
      <dgm:t>
        <a:bodyPr/>
        <a:lstStyle/>
        <a:p>
          <a:r>
            <a:rPr lang="en-IE" dirty="0"/>
            <a:t>An efficient e-learning solution will expand the reach of Cycling Ireland to more cyclists and road users, providing essential education on safety awareness and safe cycling skills. </a:t>
          </a:r>
          <a:endParaRPr lang="en-US" dirty="0"/>
        </a:p>
      </dgm:t>
    </dgm:pt>
    <dgm:pt modelId="{624A0707-6C2A-4C41-AC62-8E963F1EFCDB}" type="parTrans" cxnId="{5E0B0AD3-580D-4A25-83AA-380D6539C627}">
      <dgm:prSet/>
      <dgm:spPr/>
      <dgm:t>
        <a:bodyPr/>
        <a:lstStyle/>
        <a:p>
          <a:endParaRPr lang="en-US"/>
        </a:p>
      </dgm:t>
    </dgm:pt>
    <dgm:pt modelId="{A6EED343-6ADA-4DF3-ACC2-51E5DD79767B}" type="sibTrans" cxnId="{5E0B0AD3-580D-4A25-83AA-380D6539C627}">
      <dgm:prSet/>
      <dgm:spPr/>
      <dgm:t>
        <a:bodyPr/>
        <a:lstStyle/>
        <a:p>
          <a:endParaRPr lang="en-US"/>
        </a:p>
      </dgm:t>
    </dgm:pt>
    <dgm:pt modelId="{499CA057-8894-4E64-A54F-281319C26534}" type="pres">
      <dgm:prSet presAssocID="{A81F9106-3497-4FCA-8317-3FFA861AA239}" presName="compositeShape" presStyleCnt="0">
        <dgm:presLayoutVars>
          <dgm:chMax val="7"/>
          <dgm:dir/>
          <dgm:resizeHandles val="exact"/>
        </dgm:presLayoutVars>
      </dgm:prSet>
      <dgm:spPr/>
    </dgm:pt>
    <dgm:pt modelId="{883C1F50-79D5-4946-A061-D5E8E76DDBA5}" type="pres">
      <dgm:prSet presAssocID="{A81F9106-3497-4FCA-8317-3FFA861AA239}" presName="wedge1" presStyleLbl="node1" presStyleIdx="0" presStyleCnt="2"/>
      <dgm:spPr/>
    </dgm:pt>
    <dgm:pt modelId="{DA417442-16AB-442E-9F39-59EDD743A253}" type="pres">
      <dgm:prSet presAssocID="{A81F9106-3497-4FCA-8317-3FFA861AA239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FF68B0F8-6D3A-41E7-BE6A-D25BAD582437}" type="pres">
      <dgm:prSet presAssocID="{A81F9106-3497-4FCA-8317-3FFA861AA239}" presName="wedge2" presStyleLbl="node1" presStyleIdx="1" presStyleCnt="2"/>
      <dgm:spPr/>
    </dgm:pt>
    <dgm:pt modelId="{1EDF8EFE-2CA2-4DDB-B076-403AB0B811C2}" type="pres">
      <dgm:prSet presAssocID="{A81F9106-3497-4FCA-8317-3FFA861AA239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8F73F00C-4135-40AC-885D-058922CBC544}" type="presOf" srcId="{C14E27F0-9D55-40C7-800A-65B0A9759878}" destId="{DA417442-16AB-442E-9F39-59EDD743A253}" srcOrd="1" destOrd="0" presId="urn:microsoft.com/office/officeart/2005/8/layout/chart3"/>
    <dgm:cxn modelId="{96E4406A-495D-4DF6-92AF-7C2A2F42BDE2}" type="presOf" srcId="{C14E27F0-9D55-40C7-800A-65B0A9759878}" destId="{883C1F50-79D5-4946-A061-D5E8E76DDBA5}" srcOrd="0" destOrd="0" presId="urn:microsoft.com/office/officeart/2005/8/layout/chart3"/>
    <dgm:cxn modelId="{C46BFD4B-5D65-4F53-820B-83855716E5B1}" type="presOf" srcId="{6A015AB6-32F6-469F-A49B-EF249B81C825}" destId="{FF68B0F8-6D3A-41E7-BE6A-D25BAD582437}" srcOrd="0" destOrd="0" presId="urn:microsoft.com/office/officeart/2005/8/layout/chart3"/>
    <dgm:cxn modelId="{8365986F-11D7-41D8-9687-EED5BDEE2A8A}" type="presOf" srcId="{6A015AB6-32F6-469F-A49B-EF249B81C825}" destId="{1EDF8EFE-2CA2-4DDB-B076-403AB0B811C2}" srcOrd="1" destOrd="0" presId="urn:microsoft.com/office/officeart/2005/8/layout/chart3"/>
    <dgm:cxn modelId="{7FB370C7-E51C-4854-A035-B49D4ACE512F}" srcId="{A81F9106-3497-4FCA-8317-3FFA861AA239}" destId="{C14E27F0-9D55-40C7-800A-65B0A9759878}" srcOrd="0" destOrd="0" parTransId="{BE9654B3-865A-4F3F-A9D2-9883D536DEE1}" sibTransId="{8307BECA-2DF2-4C1B-A5CD-1961D99984D3}"/>
    <dgm:cxn modelId="{5E0B0AD3-580D-4A25-83AA-380D6539C627}" srcId="{A81F9106-3497-4FCA-8317-3FFA861AA239}" destId="{6A015AB6-32F6-469F-A49B-EF249B81C825}" srcOrd="1" destOrd="0" parTransId="{624A0707-6C2A-4C41-AC62-8E963F1EFCDB}" sibTransId="{A6EED343-6ADA-4DF3-ACC2-51E5DD79767B}"/>
    <dgm:cxn modelId="{B3A497F2-8329-4873-BA74-01288169B700}" type="presOf" srcId="{A81F9106-3497-4FCA-8317-3FFA861AA239}" destId="{499CA057-8894-4E64-A54F-281319C26534}" srcOrd="0" destOrd="0" presId="urn:microsoft.com/office/officeart/2005/8/layout/chart3"/>
    <dgm:cxn modelId="{D42A1D1D-391B-43A8-A3EB-0B6E528FAAF2}" type="presParOf" srcId="{499CA057-8894-4E64-A54F-281319C26534}" destId="{883C1F50-79D5-4946-A061-D5E8E76DDBA5}" srcOrd="0" destOrd="0" presId="urn:microsoft.com/office/officeart/2005/8/layout/chart3"/>
    <dgm:cxn modelId="{49CFB33F-6D90-4099-8A3B-12607D670901}" type="presParOf" srcId="{499CA057-8894-4E64-A54F-281319C26534}" destId="{DA417442-16AB-442E-9F39-59EDD743A253}" srcOrd="1" destOrd="0" presId="urn:microsoft.com/office/officeart/2005/8/layout/chart3"/>
    <dgm:cxn modelId="{7643E0E8-09C8-4904-9538-40AECC36E57E}" type="presParOf" srcId="{499CA057-8894-4E64-A54F-281319C26534}" destId="{FF68B0F8-6D3A-41E7-BE6A-D25BAD582437}" srcOrd="2" destOrd="0" presId="urn:microsoft.com/office/officeart/2005/8/layout/chart3"/>
    <dgm:cxn modelId="{79868A88-6AD3-448C-8862-A204CF78513F}" type="presParOf" srcId="{499CA057-8894-4E64-A54F-281319C26534}" destId="{1EDF8EFE-2CA2-4DDB-B076-403AB0B811C2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C1F50-79D5-4946-A061-D5E8E76DDBA5}">
      <dsp:nvSpPr>
        <dsp:cNvPr id="0" name=""/>
        <dsp:cNvSpPr/>
      </dsp:nvSpPr>
      <dsp:spPr>
        <a:xfrm>
          <a:off x="421590" y="514970"/>
          <a:ext cx="3934847" cy="3934847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/>
            <a:t>The development of a modern e-learning cycling safety and road awareness course will provide the foundation for all current coaching and education programmes.  </a:t>
          </a:r>
          <a:endParaRPr lang="en-US" sz="1400" kern="1200"/>
        </a:p>
      </dsp:txBody>
      <dsp:txXfrm>
        <a:off x="2389014" y="1100513"/>
        <a:ext cx="1381880" cy="2763761"/>
      </dsp:txXfrm>
    </dsp:sp>
    <dsp:sp modelId="{FF68B0F8-6D3A-41E7-BE6A-D25BAD582437}">
      <dsp:nvSpPr>
        <dsp:cNvPr id="0" name=""/>
        <dsp:cNvSpPr/>
      </dsp:nvSpPr>
      <dsp:spPr>
        <a:xfrm>
          <a:off x="327903" y="514970"/>
          <a:ext cx="3934847" cy="393484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An efficient e-learning solution will expand the reach of Cycling Ireland to more cyclists and road users, providing essential education on safety awareness and safe cycling skills. </a:t>
          </a:r>
          <a:endParaRPr lang="en-US" sz="1400" kern="1200" dirty="0"/>
        </a:p>
      </dsp:txBody>
      <dsp:txXfrm>
        <a:off x="890024" y="1100513"/>
        <a:ext cx="1381880" cy="2763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F5465-3237-072A-2724-CA10B5EA86A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E4BD4A-F3C8-F636-964A-D934C033976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EA194-1B47-4FE9-5B00-CB710CB0016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7A07A8-CEEE-48A7-9512-ACA3DFEE70D0}" type="datetime1">
              <a:rPr lang="en-IE"/>
              <a:pPr lvl="0"/>
              <a:t>30/10/2024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42034-6FD4-FE2F-98E4-A7DFC63C153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96231-4C79-7EFA-6139-7182182BF77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7FE7EF-46BB-4087-B193-0EE9C45FB3F9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62413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6CD01-DCBB-97A9-581B-A0F71C3FEB8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A50E0D-B6D8-4049-D660-E68D98DF72B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2F44C-9AB2-DB77-3A71-A1236CB3D98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D5A90E-6A34-437E-85F5-9BF6D72AF3CA}" type="datetime1">
              <a:rPr lang="en-IE"/>
              <a:pPr lvl="0"/>
              <a:t>30/10/2024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175A9-2FA6-AA30-614F-F38883B2A4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C329E-AF49-CA75-59E4-6D2CCDAAAD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5EA8F8-BC02-498C-8BD6-AFCED5AE7712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9969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AB3D03-05D3-659B-4A0F-41298DD00247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77BBE-DD5D-96B1-AC04-E60A350DE7C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83BEE-3110-8B57-28CF-8ADAD52801C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86FC3C-55E0-4BD0-B188-5DF3B58A971B}" type="datetime1">
              <a:rPr lang="en-IE"/>
              <a:pPr lvl="0"/>
              <a:t>30/10/2024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6937E-40ED-2AE9-7F2A-BE62F3F6E08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7A91A-92DC-0627-DAE6-91F5F534E6A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D7A7E4-C94B-47DF-BED3-6210F548098B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1400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BF0D1-12CF-95FE-03A4-45E35307CC0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96657" y="406395"/>
            <a:ext cx="10363196" cy="9464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GB" sz="4000" b="1" i="0" u="none" strike="noStrike" cap="none" spc="0" baseline="0">
                <a:solidFill>
                  <a:srgbClr val="02C795"/>
                </a:solidFill>
                <a:uFillTx/>
                <a:latin typeface="Aptos Display"/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F73B2-8CF2-8B2C-5349-90AABB28964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96657" y="1370932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GB" sz="1800" b="0" i="0" u="none" strike="noStrike" cap="none" spc="0" baseline="0">
                <a:solidFill>
                  <a:srgbClr val="284634"/>
                </a:solidFill>
                <a:uFillTx/>
                <a:latin typeface="Aptos"/>
              </a:defRPr>
            </a:lvl1pPr>
          </a:lstStyle>
          <a:p>
            <a:pPr lvl="0"/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1217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EAA7B-F91F-4C9F-9302-B9B80F7D1D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41" y="410364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GB" sz="4000" b="1" i="0" u="none" strike="noStrike" cap="none" spc="0" baseline="0">
                <a:solidFill>
                  <a:srgbClr val="02C795"/>
                </a:solidFill>
                <a:uFillTx/>
                <a:latin typeface="Aptos Display"/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B6EFF-4A1D-A6AE-43D3-F0394B5A512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33800" y="1073148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32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rgbClr val="02C7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6">
            <a:extLst>
              <a:ext uri="{FF2B5EF4-FFF2-40B4-BE49-F238E27FC236}">
                <a16:creationId xmlns:a16="http://schemas.microsoft.com/office/drawing/2014/main" id="{E8D0E74D-F3E9-C50E-5275-B41F62F181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 contras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3604" y="6361672"/>
            <a:ext cx="1010119" cy="35281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105740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4EFD0-8D77-6F81-46EB-876F399053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 Display"/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F0EFE-F98E-E94D-15C6-C55819D3B324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838203" y="1825627"/>
            <a:ext cx="5181603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403E3-4219-4B87-8E71-2837A5C98080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172200" y="1825627"/>
            <a:ext cx="5181603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DC051-3CFD-6306-F021-73645D5C1D48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8B1813B9-4D53-4DC1-B6E6-6F18017182E3}" type="datetime1">
              <a:rPr lang="en-US"/>
              <a:pPr lvl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36A03-93E0-36BB-E49B-AD80CCA42D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97DF2-AEE5-6932-A4C1-24FECD4751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FF89E95E-79DA-48CF-B4DF-1ED45935A3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09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02A4-69DA-E47E-B07D-875811545C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 Display"/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10ED5-D610-68B1-0234-8863CC1A39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GB" sz="2400" b="1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E0604-5DB3-56E2-C62B-A97AFB781800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839784" y="2505071"/>
            <a:ext cx="5157782" cy="36845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0D7C07-8C50-57D3-9133-A5280156D46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172200" y="1681160"/>
            <a:ext cx="5183184" cy="8239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GB" sz="2400" b="1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2BAC33-DBAA-7CB0-FFD6-1A7EB945677E}"/>
              </a:ext>
            </a:extLst>
          </p:cNvPr>
          <p:cNvSpPr txBox="1">
            <a:spLocks noGrp="1"/>
          </p:cNvSpPr>
          <p:nvPr>
            <p:ph sz="quarter" idx="4"/>
          </p:nvPr>
        </p:nvSpPr>
        <p:spPr>
          <a:xfrm>
            <a:off x="6172200" y="2505071"/>
            <a:ext cx="5183184" cy="36845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C45702-40BF-54BB-3E2C-5ED7C494204B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5641B4EE-88CF-4BDE-B1B1-A16878C920B6}" type="datetime1">
              <a:rPr lang="en-US"/>
              <a:pPr lvl="0"/>
              <a:t>10/30/2024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847809-B597-A7E5-6EF1-65612B0F2EA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6447AE-D86D-47C1-684A-BC56DE0853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4DA790BB-AC60-4D99-B819-46D73997FD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64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5F20C-B3B7-87BE-95C1-7F3A790946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 Display"/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033443-70C2-EE72-1470-8C8A4F62009C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B42C9915-0479-4DC7-B8C8-FF1C1175D5FF}" type="datetime1">
              <a:rPr lang="en-US"/>
              <a:pPr lvl="0"/>
              <a:t>10/30/2024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FB19A0-D205-B3B1-7E38-7B5C21CABE8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29B7A-A211-5406-FC68-2DFA98BE67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61D40F82-6C74-49C2-B2EE-A6D35B1BA95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27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8E03E2-136D-AFCB-DBAB-12963B6D1C80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4FDF94C3-D500-4D04-A723-73966B5D34F7}" type="datetime1">
              <a:rPr lang="en-US"/>
              <a:pPr lvl="0"/>
              <a:t>10/30/2024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41417E-6CA3-453D-1133-DB3259FC65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725A3-31AC-11C1-91DA-0CB521093CE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FCC0D502-C6B0-4298-AC28-98097B57060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6181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F188-FBEA-0E7E-9E47-04AE34523E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GB" sz="3200" b="0" i="0" u="none" strike="noStrike" cap="none" spc="0" baseline="0">
                <a:solidFill>
                  <a:srgbClr val="000000"/>
                </a:solidFill>
                <a:uFillTx/>
                <a:latin typeface="Aptos Display"/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1C279-9CEE-B494-99F4-ECCE8F83E6F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GB" sz="3200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en-GB" sz="2800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en-GB" sz="2400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en-GB" sz="2000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en-GB" sz="2000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D5810-E7C3-AD92-7BAF-EEDA7E057C37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839784" y="2057400"/>
            <a:ext cx="3932240" cy="38115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GB" sz="1600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5F075-DF19-2BEE-DDE9-AAE90A9C85C0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D806DC20-24AE-45B2-AE79-EA2CF2D1BD54}" type="datetime1">
              <a:rPr lang="en-US"/>
              <a:pPr lvl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BF53F-D034-F6C4-B13E-34AE361A9CD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54667-0877-7E9A-E6A2-5935ABF090B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EF2391B2-5F03-462D-B9C1-296209D9901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27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0BC8D-4D92-D2ED-F0D8-17A1D1D81B9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F8926-2387-37FF-DC76-18F897CBE2E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05CE4-53DE-0B61-AB07-4BCFD5C681D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67AD0D-CFDC-4272-83F5-F325CA9E1367}" type="datetime1">
              <a:rPr lang="en-IE"/>
              <a:pPr lvl="0"/>
              <a:t>30/10/2024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92293-BA89-04E0-5C61-9CF5343D740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DD69F-60F7-6867-51B2-9EF3151F5C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708E0D-74C3-4265-85C5-4CCDA316A20A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024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ABE40-7A21-2065-1E1A-16B75444E4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GB" sz="3200" b="0" i="0" u="none" strike="noStrike" cap="none" spc="0" baseline="0">
                <a:solidFill>
                  <a:srgbClr val="000000"/>
                </a:solidFill>
                <a:uFillTx/>
                <a:latin typeface="Aptos Display"/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C1314A-94EA-6F4F-7803-C82B9D863DA0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3200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D6805E-A44B-F302-EDDB-9E8E52901E63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839784" y="2057400"/>
            <a:ext cx="3932240" cy="38115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GB" sz="1600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D3EB1-EE27-EBE0-E536-3367DF1B0C23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883A6472-5E0C-483F-B5D1-9470787308E2}" type="datetime1">
              <a:rPr lang="en-US"/>
              <a:pPr lvl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F46D2-5F94-594C-128E-AD21360363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CF6CC-826B-B75B-882F-338B596534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5C78C570-7E9A-4B7E-A017-94D7B404F98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51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46933-4AB4-87BD-9483-D5421CF165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 Display"/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1EA1F2-C3A9-4A4A-6A4A-5632B107391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32B5-7C4B-3CB4-B571-0B086E9E4E9E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75F68E4E-4C61-438B-BCDC-11A526F71FCA}" type="datetime1">
              <a:rPr lang="en-US"/>
              <a:pPr lvl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61D33-CECD-2F2A-C3AC-7436C653205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457F4-510D-28F0-59DA-629DE1E718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D2E1A1B1-DAFF-4B34-8964-BEEA79273C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90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A00575-84A4-92AB-D190-C49B80770B6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 Display"/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334CD8-C8CD-71D4-95A8-C7ED15B3031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655B5-5288-2F9C-1CEC-DEE00B42C10A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2CF08311-20BA-415B-B6B7-AC7FF82E369D}" type="datetime1">
              <a:rPr lang="en-US"/>
              <a:pPr lvl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457AB-A14A-73B2-0704-D03699019A1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BA579-BD23-737B-26CF-929EF0E0D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54C507FF-65C7-425F-B2DE-74E85D7D71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0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8326-A6A5-C295-05BF-DB3CF60466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2F4BB-D643-5C32-01EE-27A2690DA5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55551-24C0-D6C2-C521-C26042B29F7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4B9017-4FDC-4589-96F7-CF9094781A31}" type="datetime1">
              <a:rPr lang="en-IE"/>
              <a:pPr lvl="0"/>
              <a:t>30/10/2024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A3CD6-58BE-23C3-A78D-63FD327EE8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940EC-5430-C422-54D3-3D136578B3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DC8A44-8909-4C31-8573-F98B34BAF15D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050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3B915-0FDA-B9B3-40E9-BCC84A615AD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53414-1994-F84E-D99D-FB338BEC0CF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DF0ED-6B53-5378-2826-F9B053FC369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0FDED-03A8-E9DC-68FA-5BF0DC7B09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6046B6-1715-4892-B7C3-C14F4C473848}" type="datetime1">
              <a:rPr lang="en-IE"/>
              <a:pPr lvl="0"/>
              <a:t>30/10/2024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8E5865-47F3-38CB-5741-69B7D741D1B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E8D1C-2524-09EC-12FE-A1455CE01C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997E78-DD3E-4251-9C57-69E9D1B6D4E7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952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BFD08-DB3D-E502-BDD7-15AF9FEB93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EE11C-042B-594D-0F44-24CE8A7945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C6036-1381-EED7-F761-057EDE832B1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AEBBD7-A800-9B98-D80C-5411EFFD29D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192C9E-EB33-B9A3-9023-2A45146A00E7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65725C-07AE-2C05-22A0-A9828DD5B62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8EDEA9-C2BB-4F19-9824-FA69E4F89C41}" type="datetime1">
              <a:rPr lang="en-IE"/>
              <a:pPr lvl="0"/>
              <a:t>30/10/2024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897020-071B-C208-4B8E-E2DF44F1511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1E674F-A08D-9027-CF96-324602FB5C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9C0C7B-CAC8-4D3B-AA48-6A43F0159B17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350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CDE55-538A-1F70-382E-5B6E5778CDD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DBFE01-E3C3-7164-75E6-EDA6EE6D86F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EAA766-461B-4695-B108-FDE42295A5E2}" type="datetime1">
              <a:rPr lang="en-IE"/>
              <a:pPr lvl="0"/>
              <a:t>30/10/2024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E4F68-E471-DA10-DDE6-60C9A087152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26734-B3D5-D926-A5C5-B33F7A0762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6A767E-556D-4E82-A020-9F2C8DAAF23D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579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A634EE-BEC3-6945-60E5-B9DF167BA8A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D6E0F0-4A46-4BB0-99E0-8F77D89468A1}" type="datetime1">
              <a:rPr lang="en-IE"/>
              <a:pPr lvl="0"/>
              <a:t>30/10/2024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35682E-66F3-2068-21C6-929A5838A2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93AFA-2E36-9D72-BF57-667D0D9540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46C043-B96A-4382-8887-6961CBF3D129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408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E6A57-3297-4D6B-D096-188215E77D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0391E-6DA8-BFCC-1B1E-63C6F74578D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E02A9-B76A-97E2-BC77-90C687A36CF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8ADA0-2AF0-6556-E8DF-8C2CD0B35A2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09520B-0BE5-48A3-B89E-33B0FC6BDE75}" type="datetime1">
              <a:rPr lang="en-IE"/>
              <a:pPr lvl="0"/>
              <a:t>30/10/2024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CE93D-4ACE-C754-8F3C-B07B8694CF0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14085-B3A2-A64F-A84B-A543283111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B116A3-F5DC-4206-9A1B-254371D13FFA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943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08253-0982-2304-42D2-75252D6945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6D011F-6B53-24C3-EC9E-6275F1148BA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IE" sz="3200"/>
            </a:lvl1pPr>
          </a:lstStyle>
          <a:p>
            <a:pPr lvl="0"/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54E8F9-8C35-990E-7639-C174C64BC3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10CA93-B465-2632-3C6B-7932D09E1C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B7AA86-797C-433D-A43B-1DC94FC06AA6}" type="datetime1">
              <a:rPr lang="en-IE"/>
              <a:pPr lvl="0"/>
              <a:t>30/10/2024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E9658-8BDC-2E3A-381A-20F8D4B0667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C47BF9-1D92-2DBF-FD65-8095C452CEF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1065B5-A0FB-45A5-AF66-6F8A64BCE8A1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328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27E133-4A56-E1C1-4A8C-0C78E436DC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08E00-0C67-17F8-9503-6F94AB8508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F3612-4611-F3EF-02C9-A76A87E308E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0C56FEC5-0186-48A9-8B41-D44BD4835997}" type="datetime1">
              <a:rPr lang="en-IE"/>
              <a:pPr lvl="0"/>
              <a:t>30/10/2024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895D1-2FCF-A8C8-C3D6-4E7F2AB3EDF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DBB93-C61E-5CB1-7E3B-DB6DCF3B99B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53C042E7-3683-4C35-9C25-E09C7E42DE3C}" type="slidenum"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GB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GB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GB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GB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GB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GB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6">
            <a:extLst>
              <a:ext uri="{FF2B5EF4-FFF2-40B4-BE49-F238E27FC236}">
                <a16:creationId xmlns:a16="http://schemas.microsoft.com/office/drawing/2014/main" id="{25955108-BFA4-BFDC-23D1-52541A9774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23604" y="6361672"/>
            <a:ext cx="1010119" cy="352812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1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.xml"/><Relationship Id="rId5" Type="http://schemas.openxmlformats.org/officeDocument/2006/relationships/image" Target="../media/image13.png"/><Relationship Id="rId10" Type="http://schemas.microsoft.com/office/2007/relationships/diagramDrawing" Target="../diagrams/drawing1.xml"/><Relationship Id="rId4" Type="http://schemas.openxmlformats.org/officeDocument/2006/relationships/image" Target="../media/image12.jpe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uple of people riding bicycles&#10;&#10;Description automatically generated">
            <a:extLst>
              <a:ext uri="{FF2B5EF4-FFF2-40B4-BE49-F238E27FC236}">
                <a16:creationId xmlns:a16="http://schemas.microsoft.com/office/drawing/2014/main" id="{53280E78-C503-C152-B9B2-7381B8AA72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836" b="7603"/>
          <a:stretch>
            <a:fillRect/>
          </a:stretch>
        </p:blipFill>
        <p:spPr>
          <a:xfrm>
            <a:off x="2871216" y="1567318"/>
            <a:ext cx="9235440" cy="51949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353B287-DEFF-3453-F4AB-9E3CB9DCB2D7}"/>
              </a:ext>
            </a:extLst>
          </p:cNvPr>
          <p:cNvSpPr/>
          <p:nvPr/>
        </p:nvSpPr>
        <p:spPr>
          <a:xfrm>
            <a:off x="256032" y="466344"/>
            <a:ext cx="5959601" cy="343188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969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28463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3BE6D4A-41DF-B180-51FF-8D38CB3AB02E}"/>
              </a:ext>
            </a:extLst>
          </p:cNvPr>
          <p:cNvSpPr txBox="1"/>
          <p:nvPr/>
        </p:nvSpPr>
        <p:spPr>
          <a:xfrm>
            <a:off x="913424" y="2101985"/>
            <a:ext cx="4363452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FFFFFF"/>
                </a:solidFill>
                <a:uFillTx/>
                <a:latin typeface="Bicyclette Black" pitchFamily="2"/>
                <a:ea typeface="Bicyclette Black" pitchFamily="2"/>
              </a:rPr>
              <a:t>Digital For Sport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FFFFFF"/>
                </a:solidFill>
                <a:uFillTx/>
                <a:latin typeface="Bicyclette Black" pitchFamily="2"/>
                <a:ea typeface="Bicyclette Black" pitchFamily="2"/>
              </a:rPr>
              <a:t>Challenge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74A222D-E091-A14F-6B11-0B595A091FBE}"/>
              </a:ext>
            </a:extLst>
          </p:cNvPr>
          <p:cNvSpPr txBox="1"/>
          <p:nvPr/>
        </p:nvSpPr>
        <p:spPr>
          <a:xfrm>
            <a:off x="1251283" y="3257815"/>
            <a:ext cx="436345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300" baseline="0">
                <a:solidFill>
                  <a:srgbClr val="FFFFFF"/>
                </a:solidFill>
                <a:uFillTx/>
                <a:latin typeface="Bicyclette Black" pitchFamily="2"/>
                <a:ea typeface="Bicyclette Black" pitchFamily="2"/>
              </a:rPr>
              <a:t>14/11/24</a:t>
            </a:r>
          </a:p>
        </p:txBody>
      </p:sp>
      <p:pic>
        <p:nvPicPr>
          <p:cNvPr id="6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495A62D-ACC7-7419-77DB-65756EF31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473" y="571125"/>
            <a:ext cx="4010028" cy="15071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24" descr="A green logo with a black background&#10;&#10;Description automatically generated">
            <a:extLst>
              <a:ext uri="{FF2B5EF4-FFF2-40B4-BE49-F238E27FC236}">
                <a16:creationId xmlns:a16="http://schemas.microsoft.com/office/drawing/2014/main" id="{4BF96B08-5C8C-2750-5131-AC973E6BF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4527" y="95747"/>
            <a:ext cx="992297" cy="110723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8" descr="A person riding a bicycle&#10;&#10;Description automatically generated">
            <a:extLst>
              <a:ext uri="{FF2B5EF4-FFF2-40B4-BE49-F238E27FC236}">
                <a16:creationId xmlns:a16="http://schemas.microsoft.com/office/drawing/2014/main" id="{E7160BCF-2CAC-CB84-057C-8696FBF1DF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3" r="30442"/>
          <a:stretch>
            <a:fillRect/>
          </a:stretch>
        </p:blipFill>
        <p:spPr>
          <a:xfrm>
            <a:off x="6620945" y="388447"/>
            <a:ext cx="4163574" cy="30405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20" descr="A group of people riding bicycles&#10;&#10;Description automatically generated">
            <a:extLst>
              <a:ext uri="{FF2B5EF4-FFF2-40B4-BE49-F238E27FC236}">
                <a16:creationId xmlns:a16="http://schemas.microsoft.com/office/drawing/2014/main" id="{7149EBE9-1061-331E-1209-0AD6ABA5B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012" y="4227246"/>
            <a:ext cx="4098715" cy="25467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D363E6-9E4A-2867-E71A-504FEF693E2F}"/>
              </a:ext>
            </a:extLst>
          </p:cNvPr>
          <p:cNvSpPr txBox="1"/>
          <p:nvPr/>
        </p:nvSpPr>
        <p:spPr>
          <a:xfrm>
            <a:off x="523729" y="3429000"/>
            <a:ext cx="57694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Cycling Ireland (CI) currently provides road safety awareness and safe cycling e-learning modules. </a:t>
            </a:r>
          </a:p>
          <a:p>
            <a:endParaRPr lang="en-IE" dirty="0"/>
          </a:p>
          <a:p>
            <a:r>
              <a:rPr lang="en-IE" dirty="0"/>
              <a:t>There are currently 2 e-learning courses: </a:t>
            </a:r>
          </a:p>
          <a:p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Road Users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Parents and Guardians </a:t>
            </a:r>
          </a:p>
        </p:txBody>
      </p:sp>
      <p:pic>
        <p:nvPicPr>
          <p:cNvPr id="3" name="Picture 24" descr="A green logo with a black background&#10;&#10;Description automatically generated">
            <a:extLst>
              <a:ext uri="{FF2B5EF4-FFF2-40B4-BE49-F238E27FC236}">
                <a16:creationId xmlns:a16="http://schemas.microsoft.com/office/drawing/2014/main" id="{44A0584A-FA3B-B8C8-02E8-6BA761EF2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965" y="235707"/>
            <a:ext cx="2258330" cy="25199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82467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4D2B6-1DCB-B856-BEEA-46918D0A0C9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284634"/>
                </a:solidFill>
                <a:latin typeface="Bicyclette Black" pitchFamily="2"/>
              </a:rPr>
              <a:t>Why are we here?</a:t>
            </a:r>
            <a:br>
              <a:rPr lang="en-US" dirty="0">
                <a:solidFill>
                  <a:srgbClr val="284634"/>
                </a:solidFill>
                <a:latin typeface="Bicyclette Black" pitchFamily="2"/>
              </a:rPr>
            </a:br>
            <a:br>
              <a:rPr lang="en-US" dirty="0">
                <a:solidFill>
                  <a:srgbClr val="284634"/>
                </a:solidFill>
                <a:latin typeface="Bicyclette Black" pitchFamily="2"/>
              </a:rPr>
            </a:br>
            <a:br>
              <a:rPr lang="en-US" dirty="0">
                <a:solidFill>
                  <a:srgbClr val="284634"/>
                </a:solidFill>
                <a:latin typeface="Bicyclette Black" pitchFamily="2"/>
              </a:rPr>
            </a:br>
            <a:endParaRPr lang="en-US" dirty="0">
              <a:solidFill>
                <a:srgbClr val="284634"/>
              </a:solidFill>
              <a:latin typeface="Bicyclette Black" pitchFamily="2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7A933D4-553B-4E59-B7F3-404C488BF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40" y="1963739"/>
            <a:ext cx="6004026" cy="1796292"/>
          </a:xfrm>
        </p:spPr>
        <p:txBody>
          <a:bodyPr/>
          <a:lstStyle/>
          <a:p>
            <a:pPr marL="0" indent="0">
              <a:buNone/>
            </a:pPr>
            <a:r>
              <a:rPr lang="en-IE" sz="2400" b="1" dirty="0"/>
              <a:t>(a) </a:t>
            </a:r>
            <a:r>
              <a:rPr lang="en-IE" sz="2400" dirty="0"/>
              <a:t>Current courses require redevelopment </a:t>
            </a:r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r>
              <a:rPr lang="en-IE" sz="2400" b="1" dirty="0"/>
              <a:t>(b) </a:t>
            </a:r>
            <a:r>
              <a:rPr lang="en-IE" sz="2400" dirty="0"/>
              <a:t>Hosting provider 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6F91BE17-8B47-55B5-0958-D3395A9FD8CD}"/>
              </a:ext>
            </a:extLst>
          </p:cNvPr>
          <p:cNvSpPr/>
          <p:nvPr/>
        </p:nvSpPr>
        <p:spPr>
          <a:xfrm>
            <a:off x="6750722" y="612025"/>
            <a:ext cx="5264493" cy="151968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1884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chemeClr val="accent6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2B432AC8-41AB-48DE-5659-F7A47BC13ACB}"/>
              </a:ext>
            </a:extLst>
          </p:cNvPr>
          <p:cNvSpPr txBox="1"/>
          <p:nvPr/>
        </p:nvSpPr>
        <p:spPr>
          <a:xfrm>
            <a:off x="7194434" y="795994"/>
            <a:ext cx="4377068" cy="14288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685800" rtl="0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Aptos"/>
              </a:rPr>
              <a:t>Modernise</a:t>
            </a:r>
            <a:r>
              <a:rPr lang="en-US" sz="2000" b="1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rPr>
              <a:t> and Reflect Brand ID</a:t>
            </a:r>
          </a:p>
          <a:p>
            <a:pPr marL="0" marR="0" lvl="0" indent="0" algn="l" defTabSz="685800" rtl="0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1" u="none" strike="noStrike" kern="0" cap="none" spc="0" baseline="0" dirty="0">
              <a:solidFill>
                <a:srgbClr val="FFFFFF"/>
              </a:solidFill>
              <a:uFillTx/>
              <a:latin typeface="Aptos"/>
            </a:endParaRPr>
          </a:p>
          <a:p>
            <a:pPr marL="0" marR="0" lvl="0" indent="0" algn="l" defTabSz="685800" rtl="0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1" u="none" strike="noStrike" kern="0" cap="none" spc="0" baseline="0" dirty="0">
                <a:solidFill>
                  <a:srgbClr val="FFFFFF"/>
                </a:solidFill>
                <a:uFillTx/>
                <a:latin typeface="Aptos"/>
              </a:rPr>
              <a:t>Current content is dated </a:t>
            </a:r>
            <a:r>
              <a:rPr lang="en-US" sz="1800" b="0" i="1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rPr>
              <a:t> </a:t>
            </a:r>
          </a:p>
          <a:p>
            <a:pPr marL="0" marR="0" lvl="0" indent="0" algn="l" defTabSz="685800" rtl="0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 dirty="0">
              <a:solidFill>
                <a:srgbClr val="FFFFFF"/>
              </a:solidFill>
              <a:uFillTx/>
              <a:latin typeface="Aptos"/>
            </a:endParaRPr>
          </a:p>
          <a:p>
            <a:pPr marL="0" marR="0" lvl="0" indent="0" algn="l" defTabSz="685800" rtl="0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 dirty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E34A257B-583B-F902-E06C-013C604673A0}"/>
              </a:ext>
            </a:extLst>
          </p:cNvPr>
          <p:cNvSpPr/>
          <p:nvPr/>
        </p:nvSpPr>
        <p:spPr>
          <a:xfrm>
            <a:off x="6759865" y="2131712"/>
            <a:ext cx="5264493" cy="179593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1884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BA8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B0F3A457-EF90-F744-6E51-81348317A3FB}"/>
              </a:ext>
            </a:extLst>
          </p:cNvPr>
          <p:cNvSpPr/>
          <p:nvPr/>
        </p:nvSpPr>
        <p:spPr>
          <a:xfrm>
            <a:off x="6663589" y="4323439"/>
            <a:ext cx="5351626" cy="185445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1884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chemeClr val="accent5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9C9B670F-F2A3-7819-811B-E5CE10BA3BBF}"/>
              </a:ext>
            </a:extLst>
          </p:cNvPr>
          <p:cNvSpPr txBox="1"/>
          <p:nvPr/>
        </p:nvSpPr>
        <p:spPr>
          <a:xfrm>
            <a:off x="7194434" y="2376424"/>
            <a:ext cx="4377068" cy="14288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685800" rtl="0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rPr>
              <a:t>User Friendly</a:t>
            </a:r>
          </a:p>
          <a:p>
            <a:pPr marL="0" marR="0" lvl="0" indent="0" algn="l" defTabSz="685800" rtl="0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 dirty="0">
              <a:solidFill>
                <a:srgbClr val="FFFFFF"/>
              </a:solidFill>
              <a:uFillTx/>
              <a:latin typeface="Aptos"/>
            </a:endParaRPr>
          </a:p>
          <a:p>
            <a:pPr marL="0" marR="0" lvl="0" indent="0" algn="l" defTabSz="685800" rtl="0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1" u="none" strike="noStrike" kern="0" cap="none" spc="0" baseline="0" dirty="0">
                <a:solidFill>
                  <a:srgbClr val="FFFFFF"/>
                </a:solidFill>
                <a:uFillTx/>
                <a:latin typeface="Aptos"/>
              </a:rPr>
              <a:t>Current format and interface is cumbersome and difficult to navigate </a:t>
            </a:r>
            <a:endParaRPr lang="en-US" sz="1600" b="0" i="1" u="none" strike="noStrike" kern="1200" cap="none" spc="0" baseline="0" dirty="0">
              <a:solidFill>
                <a:srgbClr val="FFFFFF"/>
              </a:solidFill>
              <a:uFillTx/>
              <a:latin typeface="Aptos"/>
            </a:endParaRPr>
          </a:p>
          <a:p>
            <a:pPr marL="0" marR="0" lvl="0" indent="0" algn="l" defTabSz="685800" rtl="0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 dirty="0">
              <a:solidFill>
                <a:srgbClr val="FFFFFF"/>
              </a:solidFill>
              <a:uFillTx/>
              <a:latin typeface="Aptos"/>
            </a:endParaRPr>
          </a:p>
          <a:p>
            <a:pPr marL="0" marR="0" lvl="0" indent="0" algn="l" defTabSz="685800" rtl="0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 dirty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7F15CE1D-56FE-11E5-55FD-21EB633BE43C}"/>
              </a:ext>
            </a:extLst>
          </p:cNvPr>
          <p:cNvSpPr txBox="1"/>
          <p:nvPr/>
        </p:nvSpPr>
        <p:spPr>
          <a:xfrm>
            <a:off x="7150868" y="4548961"/>
            <a:ext cx="4377068" cy="14288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685800" rtl="0" fontAlgn="auto" hangingPunct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rPr>
              <a:t>Hosting </a:t>
            </a:r>
          </a:p>
          <a:p>
            <a:pPr marL="0" marR="0" lvl="0" indent="0" algn="l" defTabSz="685800" rtl="0" fontAlgn="auto" hangingPunct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1" i="0" u="none" strike="noStrike" kern="1200" cap="none" spc="0" baseline="0" dirty="0">
              <a:solidFill>
                <a:srgbClr val="FFFFFF"/>
              </a:solidFill>
              <a:uFillTx/>
              <a:latin typeface="Aptos"/>
            </a:endParaRPr>
          </a:p>
          <a:p>
            <a:pPr marL="0" marR="0" lvl="0" indent="0" algn="l" defTabSz="685800" rtl="0" fontAlgn="auto" hangingPunct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1" u="none" strike="noStrike" kern="0" cap="none" spc="0" baseline="0" dirty="0">
                <a:solidFill>
                  <a:srgbClr val="FFFFFF"/>
                </a:solidFill>
                <a:uFillTx/>
                <a:latin typeface="Aptos"/>
              </a:rPr>
              <a:t>Requires a platform that issues auto-certification and provides user data readily and easily</a:t>
            </a:r>
            <a:endParaRPr lang="en-US" sz="1400" b="0" i="1" u="none" strike="noStrike" kern="1200" cap="none" spc="0" baseline="0" dirty="0">
              <a:solidFill>
                <a:srgbClr val="FFFFFF"/>
              </a:solidFill>
              <a:uFillTx/>
              <a:latin typeface="Aptos"/>
            </a:endParaRPr>
          </a:p>
          <a:p>
            <a:pPr marL="0" marR="0" lvl="0" indent="0" algn="l" defTabSz="685800" rtl="0" fontAlgn="auto" hangingPunct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 dirty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2" name="Rectangle 26">
            <a:extLst>
              <a:ext uri="{FF2B5EF4-FFF2-40B4-BE49-F238E27FC236}">
                <a16:creationId xmlns:a16="http://schemas.microsoft.com/office/drawing/2014/main" id="{47C2CCF2-0D67-A661-41C8-0F6AFCD69D7E}"/>
              </a:ext>
            </a:extLst>
          </p:cNvPr>
          <p:cNvSpPr/>
          <p:nvPr/>
        </p:nvSpPr>
        <p:spPr>
          <a:xfrm>
            <a:off x="10972800" y="6315075"/>
            <a:ext cx="1219196" cy="542925"/>
          </a:xfrm>
          <a:prstGeom prst="rect">
            <a:avLst/>
          </a:prstGeom>
          <a:solidFill>
            <a:srgbClr val="FFFFFF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06DC5A40-A298-693B-834C-E09211248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15" y="5626126"/>
            <a:ext cx="2694274" cy="872945"/>
          </a:xfrm>
          <a:prstGeom prst="rect">
            <a:avLst/>
          </a:prstGeom>
        </p:spPr>
      </p:pic>
      <p:pic>
        <p:nvPicPr>
          <p:cNvPr id="18" name="Picture 17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2CD12FD3-A390-8E3E-C9AD-7E4FF41D8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93" y="3927650"/>
            <a:ext cx="3406775" cy="12803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0893F-6202-B64E-C1EC-DFC8F08C59E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5906" y="329791"/>
            <a:ext cx="10363196" cy="946413"/>
          </a:xfrm>
        </p:spPr>
        <p:txBody>
          <a:bodyPr/>
          <a:lstStyle/>
          <a:p>
            <a:pPr lvl="0"/>
            <a:r>
              <a:rPr lang="en-US" dirty="0"/>
              <a:t>Purpose and Uses of the E-learning Course</a:t>
            </a:r>
          </a:p>
        </p:txBody>
      </p:sp>
      <p:sp>
        <p:nvSpPr>
          <p:cNvPr id="4" name="Oval 22">
            <a:extLst>
              <a:ext uri="{FF2B5EF4-FFF2-40B4-BE49-F238E27FC236}">
                <a16:creationId xmlns:a16="http://schemas.microsoft.com/office/drawing/2014/main" id="{4295D7BA-967A-A347-3779-2EF361581D1D}"/>
              </a:ext>
            </a:extLst>
          </p:cNvPr>
          <p:cNvSpPr/>
          <p:nvPr/>
        </p:nvSpPr>
        <p:spPr>
          <a:xfrm>
            <a:off x="8008054" y="2647166"/>
            <a:ext cx="1822298" cy="182229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5" name="Oval 23">
            <a:extLst>
              <a:ext uri="{FF2B5EF4-FFF2-40B4-BE49-F238E27FC236}">
                <a16:creationId xmlns:a16="http://schemas.microsoft.com/office/drawing/2014/main" id="{E35C6A85-EB0A-58E3-17DB-205AFDD76224}"/>
              </a:ext>
            </a:extLst>
          </p:cNvPr>
          <p:cNvSpPr/>
          <p:nvPr/>
        </p:nvSpPr>
        <p:spPr>
          <a:xfrm>
            <a:off x="9302996" y="4761719"/>
            <a:ext cx="1822298" cy="182229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Oval 24">
            <a:extLst>
              <a:ext uri="{FF2B5EF4-FFF2-40B4-BE49-F238E27FC236}">
                <a16:creationId xmlns:a16="http://schemas.microsoft.com/office/drawing/2014/main" id="{DBB923C7-3A4F-539E-0AA1-C64D23DCC643}"/>
              </a:ext>
            </a:extLst>
          </p:cNvPr>
          <p:cNvSpPr/>
          <p:nvPr/>
        </p:nvSpPr>
        <p:spPr>
          <a:xfrm>
            <a:off x="9468456" y="618481"/>
            <a:ext cx="1822298" cy="182229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id="{EE72D469-6D92-2D76-A708-6703E69BD04A}"/>
              </a:ext>
            </a:extLst>
          </p:cNvPr>
          <p:cNvSpPr txBox="1"/>
          <p:nvPr/>
        </p:nvSpPr>
        <p:spPr>
          <a:xfrm>
            <a:off x="5328190" y="2727911"/>
            <a:ext cx="2659002" cy="7010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Bicyclette Black" pitchFamily="2"/>
                <a:ea typeface="Bicyclette Black" pitchFamily="2"/>
              </a:rPr>
              <a:t>For Education Programme participants  </a:t>
            </a:r>
          </a:p>
        </p:txBody>
      </p:sp>
      <p:sp>
        <p:nvSpPr>
          <p:cNvPr id="9" name="TextBox 27">
            <a:extLst>
              <a:ext uri="{FF2B5EF4-FFF2-40B4-BE49-F238E27FC236}">
                <a16:creationId xmlns:a16="http://schemas.microsoft.com/office/drawing/2014/main" id="{F5A17872-9299-25F2-9AF4-7048F8813652}"/>
              </a:ext>
            </a:extLst>
          </p:cNvPr>
          <p:cNvSpPr txBox="1"/>
          <p:nvPr/>
        </p:nvSpPr>
        <p:spPr>
          <a:xfrm>
            <a:off x="5555930" y="3429000"/>
            <a:ext cx="2876995" cy="3497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Bicyclette Black" pitchFamily="2"/>
                <a:ea typeface="Bicyclette Black" pitchFamily="2"/>
              </a:rPr>
              <a:t>Streamline program delivery</a:t>
            </a:r>
          </a:p>
        </p:txBody>
      </p:sp>
      <p:grpSp>
        <p:nvGrpSpPr>
          <p:cNvPr id="10" name="Group 28">
            <a:extLst>
              <a:ext uri="{FF2B5EF4-FFF2-40B4-BE49-F238E27FC236}">
                <a16:creationId xmlns:a16="http://schemas.microsoft.com/office/drawing/2014/main" id="{6AB02795-1060-B439-F71A-033B026587F6}"/>
              </a:ext>
            </a:extLst>
          </p:cNvPr>
          <p:cNvGrpSpPr/>
          <p:nvPr/>
        </p:nvGrpSpPr>
        <p:grpSpPr>
          <a:xfrm>
            <a:off x="9510971" y="2759074"/>
            <a:ext cx="319381" cy="319381"/>
            <a:chOff x="9706529" y="2662732"/>
            <a:chExt cx="319381" cy="319381"/>
          </a:xfrm>
        </p:grpSpPr>
        <p:sp>
          <p:nvSpPr>
            <p:cNvPr id="11" name="Oval 29">
              <a:extLst>
                <a:ext uri="{FF2B5EF4-FFF2-40B4-BE49-F238E27FC236}">
                  <a16:creationId xmlns:a16="http://schemas.microsoft.com/office/drawing/2014/main" id="{C3C36CCB-D1C3-038C-3301-9BE18421995F}"/>
                </a:ext>
              </a:extLst>
            </p:cNvPr>
            <p:cNvSpPr/>
            <p:nvPr/>
          </p:nvSpPr>
          <p:spPr>
            <a:xfrm>
              <a:off x="9706529" y="2662732"/>
              <a:ext cx="319381" cy="31938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EC6200"/>
            </a:solidFill>
            <a:ln cap="flat">
              <a:noFill/>
              <a:prstDash val="solid"/>
            </a:ln>
            <a:effectLst>
              <a:outerShdw dist="177795" dir="2700000" algn="tl">
                <a:srgbClr val="1C422E">
                  <a:alpha val="40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b="1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CC0CCD4E-55BA-F128-B442-BC6BFC50FBF3}"/>
                </a:ext>
              </a:extLst>
            </p:cNvPr>
            <p:cNvSpPr/>
            <p:nvPr/>
          </p:nvSpPr>
          <p:spPr>
            <a:xfrm>
              <a:off x="9802422" y="2773201"/>
              <a:ext cx="127586" cy="984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"/>
                <a:gd name="f7" fmla="val 45"/>
                <a:gd name="f8" fmla="val 58"/>
                <a:gd name="f9" fmla="val 12"/>
                <a:gd name="f10" fmla="val 30"/>
                <a:gd name="f11" fmla="val 39"/>
                <a:gd name="f12" fmla="val 25"/>
                <a:gd name="f13" fmla="val 44"/>
                <a:gd name="f14" fmla="val 24"/>
                <a:gd name="f15" fmla="val 23"/>
                <a:gd name="f16" fmla="val 22"/>
                <a:gd name="f17" fmla="val 21"/>
                <a:gd name="f18" fmla="val 20"/>
                <a:gd name="f19" fmla="val 15"/>
                <a:gd name="f20" fmla="val 1"/>
                <a:gd name="f21" fmla="val 26"/>
                <a:gd name="f22" fmla="val 6"/>
                <a:gd name="f23" fmla="val 7"/>
                <a:gd name="f24" fmla="val 14"/>
                <a:gd name="f25" fmla="val 8"/>
                <a:gd name="f26" fmla="val 9"/>
                <a:gd name="f27" fmla="val 10"/>
                <a:gd name="f28" fmla="val 11"/>
                <a:gd name="f29" fmla="val 47"/>
                <a:gd name="f30" fmla="val 48"/>
                <a:gd name="f31" fmla="val 49"/>
                <a:gd name="f32" fmla="val 50"/>
                <a:gd name="f33" fmla="val 51"/>
                <a:gd name="f34" fmla="val 52"/>
                <a:gd name="f35" fmla="val 53"/>
                <a:gd name="f36" fmla="+- 0 0 -90"/>
                <a:gd name="f37" fmla="*/ f3 1 59"/>
                <a:gd name="f38" fmla="*/ f4 1 45"/>
                <a:gd name="f39" fmla="+- f7 0 f5"/>
                <a:gd name="f40" fmla="+- f6 0 f5"/>
                <a:gd name="f41" fmla="*/ f36 f0 1"/>
                <a:gd name="f42" fmla="*/ f40 1 59"/>
                <a:gd name="f43" fmla="*/ f39 1 45"/>
                <a:gd name="f44" fmla="*/ 198196 f40 1"/>
                <a:gd name="f45" fmla="*/ 41487 f39 1"/>
                <a:gd name="f46" fmla="*/ 102515 f40 1"/>
                <a:gd name="f47" fmla="*/ 134832 f39 1"/>
                <a:gd name="f48" fmla="*/ 85429 f40 1"/>
                <a:gd name="f49" fmla="*/ 152118 f39 1"/>
                <a:gd name="f50" fmla="*/ 78595 f40 1"/>
                <a:gd name="f51" fmla="*/ 155575 f39 1"/>
                <a:gd name="f52" fmla="*/ 68343 f40 1"/>
                <a:gd name="f53" fmla="*/ 51258 f40 1"/>
                <a:gd name="f54" fmla="*/ 3417 f40 1"/>
                <a:gd name="f55" fmla="*/ 89888 f39 1"/>
                <a:gd name="f56" fmla="*/ 0 f40 1"/>
                <a:gd name="f57" fmla="*/ 79516 f39 1"/>
                <a:gd name="f58" fmla="*/ 69144 f39 1"/>
                <a:gd name="f59" fmla="*/ 20503 f40 1"/>
                <a:gd name="f60" fmla="*/ 51858 f39 1"/>
                <a:gd name="f61" fmla="*/ 30755 f40 1"/>
                <a:gd name="f62" fmla="*/ 48401 f39 1"/>
                <a:gd name="f63" fmla="*/ 37589 f40 1"/>
                <a:gd name="f64" fmla="*/ 160607 f40 1"/>
                <a:gd name="f65" fmla="*/ 3457 f39 1"/>
                <a:gd name="f66" fmla="*/ 170858 f40 1"/>
                <a:gd name="f67" fmla="*/ 0 f39 1"/>
                <a:gd name="f68" fmla="*/ 181110 f40 1"/>
                <a:gd name="f69" fmla="*/ 24201 f39 1"/>
                <a:gd name="f70" fmla="*/ 201613 f40 1"/>
                <a:gd name="f71" fmla="*/ 31115 f39 1"/>
                <a:gd name="f72" fmla="*/ f41 1 f2"/>
                <a:gd name="f73" fmla="*/ f44 1 59"/>
                <a:gd name="f74" fmla="*/ f45 1 45"/>
                <a:gd name="f75" fmla="*/ f46 1 59"/>
                <a:gd name="f76" fmla="*/ f47 1 45"/>
                <a:gd name="f77" fmla="*/ f48 1 59"/>
                <a:gd name="f78" fmla="*/ f49 1 45"/>
                <a:gd name="f79" fmla="*/ f50 1 59"/>
                <a:gd name="f80" fmla="*/ f51 1 45"/>
                <a:gd name="f81" fmla="*/ f52 1 59"/>
                <a:gd name="f82" fmla="*/ f53 1 59"/>
                <a:gd name="f83" fmla="*/ f54 1 59"/>
                <a:gd name="f84" fmla="*/ f55 1 45"/>
                <a:gd name="f85" fmla="*/ f56 1 59"/>
                <a:gd name="f86" fmla="*/ f57 1 45"/>
                <a:gd name="f87" fmla="*/ f58 1 45"/>
                <a:gd name="f88" fmla="*/ f59 1 59"/>
                <a:gd name="f89" fmla="*/ f60 1 45"/>
                <a:gd name="f90" fmla="*/ f61 1 59"/>
                <a:gd name="f91" fmla="*/ f62 1 45"/>
                <a:gd name="f92" fmla="*/ f63 1 59"/>
                <a:gd name="f93" fmla="*/ f64 1 59"/>
                <a:gd name="f94" fmla="*/ f65 1 45"/>
                <a:gd name="f95" fmla="*/ f66 1 59"/>
                <a:gd name="f96" fmla="*/ f67 1 45"/>
                <a:gd name="f97" fmla="*/ f68 1 59"/>
                <a:gd name="f98" fmla="*/ f69 1 45"/>
                <a:gd name="f99" fmla="*/ f70 1 59"/>
                <a:gd name="f100" fmla="*/ f71 1 45"/>
                <a:gd name="f101" fmla="*/ 0 1 f42"/>
                <a:gd name="f102" fmla="*/ f6 1 f42"/>
                <a:gd name="f103" fmla="*/ 0 1 f43"/>
                <a:gd name="f104" fmla="*/ f7 1 f43"/>
                <a:gd name="f105" fmla="+- f72 0 f1"/>
                <a:gd name="f106" fmla="*/ f73 1 f42"/>
                <a:gd name="f107" fmla="*/ f74 1 f43"/>
                <a:gd name="f108" fmla="*/ f75 1 f42"/>
                <a:gd name="f109" fmla="*/ f76 1 f43"/>
                <a:gd name="f110" fmla="*/ f77 1 f42"/>
                <a:gd name="f111" fmla="*/ f78 1 f43"/>
                <a:gd name="f112" fmla="*/ f79 1 f42"/>
                <a:gd name="f113" fmla="*/ f80 1 f43"/>
                <a:gd name="f114" fmla="*/ f81 1 f42"/>
                <a:gd name="f115" fmla="*/ f82 1 f42"/>
                <a:gd name="f116" fmla="*/ f83 1 f42"/>
                <a:gd name="f117" fmla="*/ f84 1 f43"/>
                <a:gd name="f118" fmla="*/ f85 1 f42"/>
                <a:gd name="f119" fmla="*/ f86 1 f43"/>
                <a:gd name="f120" fmla="*/ f87 1 f43"/>
                <a:gd name="f121" fmla="*/ f88 1 f42"/>
                <a:gd name="f122" fmla="*/ f89 1 f43"/>
                <a:gd name="f123" fmla="*/ f90 1 f42"/>
                <a:gd name="f124" fmla="*/ f91 1 f43"/>
                <a:gd name="f125" fmla="*/ f92 1 f42"/>
                <a:gd name="f126" fmla="*/ f93 1 f42"/>
                <a:gd name="f127" fmla="*/ f94 1 f43"/>
                <a:gd name="f128" fmla="*/ f95 1 f42"/>
                <a:gd name="f129" fmla="*/ f96 1 f43"/>
                <a:gd name="f130" fmla="*/ f97 1 f42"/>
                <a:gd name="f131" fmla="*/ f98 1 f43"/>
                <a:gd name="f132" fmla="*/ f99 1 f42"/>
                <a:gd name="f133" fmla="*/ f100 1 f43"/>
                <a:gd name="f134" fmla="*/ f101 f37 1"/>
                <a:gd name="f135" fmla="*/ f102 f37 1"/>
                <a:gd name="f136" fmla="*/ f104 f38 1"/>
                <a:gd name="f137" fmla="*/ f103 f38 1"/>
                <a:gd name="f138" fmla="*/ f106 f37 1"/>
                <a:gd name="f139" fmla="*/ f107 f38 1"/>
                <a:gd name="f140" fmla="*/ f108 f37 1"/>
                <a:gd name="f141" fmla="*/ f109 f38 1"/>
                <a:gd name="f142" fmla="*/ f110 f37 1"/>
                <a:gd name="f143" fmla="*/ f111 f38 1"/>
                <a:gd name="f144" fmla="*/ f112 f37 1"/>
                <a:gd name="f145" fmla="*/ f113 f38 1"/>
                <a:gd name="f146" fmla="*/ f114 f37 1"/>
                <a:gd name="f147" fmla="*/ f115 f37 1"/>
                <a:gd name="f148" fmla="*/ f116 f37 1"/>
                <a:gd name="f149" fmla="*/ f117 f38 1"/>
                <a:gd name="f150" fmla="*/ f118 f37 1"/>
                <a:gd name="f151" fmla="*/ f119 f38 1"/>
                <a:gd name="f152" fmla="*/ f120 f38 1"/>
                <a:gd name="f153" fmla="*/ f121 f37 1"/>
                <a:gd name="f154" fmla="*/ f122 f38 1"/>
                <a:gd name="f155" fmla="*/ f123 f37 1"/>
                <a:gd name="f156" fmla="*/ f124 f38 1"/>
                <a:gd name="f157" fmla="*/ f125 f37 1"/>
                <a:gd name="f158" fmla="*/ f126 f37 1"/>
                <a:gd name="f159" fmla="*/ f127 f38 1"/>
                <a:gd name="f160" fmla="*/ f128 f37 1"/>
                <a:gd name="f161" fmla="*/ f129 f38 1"/>
                <a:gd name="f162" fmla="*/ f130 f37 1"/>
                <a:gd name="f163" fmla="*/ f131 f38 1"/>
                <a:gd name="f164" fmla="*/ f132 f37 1"/>
                <a:gd name="f165" fmla="*/ f133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5">
                  <a:pos x="f138" y="f139"/>
                </a:cxn>
                <a:cxn ang="f105">
                  <a:pos x="f140" y="f141"/>
                </a:cxn>
                <a:cxn ang="f105">
                  <a:pos x="f142" y="f143"/>
                </a:cxn>
                <a:cxn ang="f105">
                  <a:pos x="f144" y="f145"/>
                </a:cxn>
                <a:cxn ang="f105">
                  <a:pos x="f146" y="f143"/>
                </a:cxn>
                <a:cxn ang="f105">
                  <a:pos x="f147" y="f141"/>
                </a:cxn>
                <a:cxn ang="f105">
                  <a:pos x="f148" y="f149"/>
                </a:cxn>
                <a:cxn ang="f105">
                  <a:pos x="f150" y="f151"/>
                </a:cxn>
                <a:cxn ang="f105">
                  <a:pos x="f148" y="f152"/>
                </a:cxn>
                <a:cxn ang="f105">
                  <a:pos x="f153" y="f154"/>
                </a:cxn>
                <a:cxn ang="f105">
                  <a:pos x="f155" y="f156"/>
                </a:cxn>
                <a:cxn ang="f105">
                  <a:pos x="f157" y="f154"/>
                </a:cxn>
                <a:cxn ang="f105">
                  <a:pos x="f144" y="f149"/>
                </a:cxn>
                <a:cxn ang="f105">
                  <a:pos x="f158" y="f159"/>
                </a:cxn>
                <a:cxn ang="f105">
                  <a:pos x="f160" y="f161"/>
                </a:cxn>
                <a:cxn ang="f105">
                  <a:pos x="f162" y="f159"/>
                </a:cxn>
                <a:cxn ang="f105">
                  <a:pos x="f138" y="f163"/>
                </a:cxn>
                <a:cxn ang="f105">
                  <a:pos x="f164" y="f165"/>
                </a:cxn>
                <a:cxn ang="f105">
                  <a:pos x="f138" y="f139"/>
                </a:cxn>
              </a:cxnLst>
              <a:rect l="f134" t="f137" r="f135" b="f136"/>
              <a:pathLst>
                <a:path w="59" h="45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4" y="f7"/>
                    <a:pt x="f14" y="f7"/>
                    <a:pt x="f15" y="f7"/>
                  </a:cubicBezTo>
                  <a:cubicBezTo>
                    <a:pt x="f16" y="f7"/>
                    <a:pt x="f17" y="f7"/>
                    <a:pt x="f18" y="f13"/>
                  </a:cubicBezTo>
                  <a:cubicBezTo>
                    <a:pt x="f19" y="f11"/>
                    <a:pt x="f19" y="f11"/>
                    <a:pt x="f19" y="f11"/>
                  </a:cubicBezTo>
                  <a:cubicBezTo>
                    <a:pt x="f20" y="f21"/>
                    <a:pt x="f20" y="f21"/>
                    <a:pt x="f20" y="f21"/>
                  </a:cubicBezTo>
                  <a:cubicBezTo>
                    <a:pt x="f5" y="f12"/>
                    <a:pt x="f5" y="f14"/>
                    <a:pt x="f5" y="f15"/>
                  </a:cubicBezTo>
                  <a:cubicBezTo>
                    <a:pt x="f5" y="f16"/>
                    <a:pt x="f5" y="f17"/>
                    <a:pt x="f20" y="f18"/>
                  </a:cubicBezTo>
                  <a:cubicBezTo>
                    <a:pt x="f22" y="f19"/>
                    <a:pt x="f22" y="f19"/>
                    <a:pt x="f22" y="f19"/>
                  </a:cubicBezTo>
                  <a:cubicBezTo>
                    <a:pt x="f23" y="f24"/>
                    <a:pt x="f25" y="f24"/>
                    <a:pt x="f26" y="f24"/>
                  </a:cubicBezTo>
                  <a:cubicBezTo>
                    <a:pt x="f27" y="f24"/>
                    <a:pt x="f28" y="f24"/>
                    <a:pt x="f28" y="f19"/>
                  </a:cubicBezTo>
                  <a:cubicBezTo>
                    <a:pt x="f15" y="f21"/>
                    <a:pt x="f15" y="f21"/>
                    <a:pt x="f15" y="f21"/>
                  </a:cubicBezTo>
                  <a:cubicBezTo>
                    <a:pt x="f29" y="f20"/>
                    <a:pt x="f29" y="f20"/>
                    <a:pt x="f29" y="f20"/>
                  </a:cubicBezTo>
                  <a:cubicBezTo>
                    <a:pt x="f30" y="f20"/>
                    <a:pt x="f31" y="f5"/>
                    <a:pt x="f32" y="f5"/>
                  </a:cubicBezTo>
                  <a:cubicBezTo>
                    <a:pt x="f33" y="f5"/>
                    <a:pt x="f34" y="f20"/>
                    <a:pt x="f35" y="f20"/>
                  </a:cubicBezTo>
                  <a:cubicBezTo>
                    <a:pt x="f8" y="f23"/>
                    <a:pt x="f8" y="f23"/>
                    <a:pt x="f8" y="f23"/>
                  </a:cubicBezTo>
                  <a:cubicBezTo>
                    <a:pt x="f8" y="f23"/>
                    <a:pt x="f6" y="f25"/>
                    <a:pt x="f6" y="f26"/>
                  </a:cubicBezTo>
                  <a:cubicBezTo>
                    <a:pt x="f6" y="f27"/>
                    <a:pt x="f8" y="f28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b="1" i="0" u="none" strike="noStrike" kern="1200" cap="none" spc="0" baseline="0">
                <a:solidFill>
                  <a:srgbClr val="F2F2F2"/>
                </a:solidFill>
                <a:uFillTx/>
                <a:latin typeface="Aptos"/>
              </a:endParaRPr>
            </a:p>
          </p:txBody>
        </p:sp>
      </p:grpSp>
      <p:sp>
        <p:nvSpPr>
          <p:cNvPr id="13" name="TextBox 31">
            <a:extLst>
              <a:ext uri="{FF2B5EF4-FFF2-40B4-BE49-F238E27FC236}">
                <a16:creationId xmlns:a16="http://schemas.microsoft.com/office/drawing/2014/main" id="{C8768A76-377C-48DA-7D14-3DC2E4E5F010}"/>
              </a:ext>
            </a:extLst>
          </p:cNvPr>
          <p:cNvSpPr txBox="1"/>
          <p:nvPr/>
        </p:nvSpPr>
        <p:spPr>
          <a:xfrm>
            <a:off x="5250731" y="4761719"/>
            <a:ext cx="3668472" cy="3880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Bicyclette Black" pitchFamily="2"/>
                <a:ea typeface="Bicyclette Black" pitchFamily="2"/>
              </a:rPr>
              <a:t>For Coaches, Parents and Educators </a:t>
            </a:r>
          </a:p>
        </p:txBody>
      </p:sp>
      <p:sp>
        <p:nvSpPr>
          <p:cNvPr id="14" name="TextBox 32">
            <a:extLst>
              <a:ext uri="{FF2B5EF4-FFF2-40B4-BE49-F238E27FC236}">
                <a16:creationId xmlns:a16="http://schemas.microsoft.com/office/drawing/2014/main" id="{9BE9EC06-3BC4-3C8C-364F-6D3DCB5388B3}"/>
              </a:ext>
            </a:extLst>
          </p:cNvPr>
          <p:cNvSpPr txBox="1"/>
          <p:nvPr/>
        </p:nvSpPr>
        <p:spPr>
          <a:xfrm>
            <a:off x="5421605" y="5149781"/>
            <a:ext cx="3326706" cy="11923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Provides a vital tool for education or homework element to maintain engagement between practical</a:t>
            </a: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Aptos"/>
              </a:rPr>
              <a:t> course</a:t>
            </a: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 contact time</a:t>
            </a:r>
          </a:p>
        </p:txBody>
      </p:sp>
      <p:grpSp>
        <p:nvGrpSpPr>
          <p:cNvPr id="15" name="Group 33">
            <a:extLst>
              <a:ext uri="{FF2B5EF4-FFF2-40B4-BE49-F238E27FC236}">
                <a16:creationId xmlns:a16="http://schemas.microsoft.com/office/drawing/2014/main" id="{A4FF9ED9-3C9F-FBB0-9330-A3EA2B3EA280}"/>
              </a:ext>
            </a:extLst>
          </p:cNvPr>
          <p:cNvGrpSpPr/>
          <p:nvPr/>
        </p:nvGrpSpPr>
        <p:grpSpPr>
          <a:xfrm>
            <a:off x="10745873" y="4761719"/>
            <a:ext cx="319381" cy="319381"/>
            <a:chOff x="10149721" y="4257583"/>
            <a:chExt cx="319381" cy="319381"/>
          </a:xfrm>
        </p:grpSpPr>
        <p:sp>
          <p:nvSpPr>
            <p:cNvPr id="16" name="Oval 34">
              <a:extLst>
                <a:ext uri="{FF2B5EF4-FFF2-40B4-BE49-F238E27FC236}">
                  <a16:creationId xmlns:a16="http://schemas.microsoft.com/office/drawing/2014/main" id="{8B5985DB-2729-0AE7-B930-4CEA4E874BFB}"/>
                </a:ext>
              </a:extLst>
            </p:cNvPr>
            <p:cNvSpPr/>
            <p:nvPr/>
          </p:nvSpPr>
          <p:spPr>
            <a:xfrm>
              <a:off x="10149721" y="4257583"/>
              <a:ext cx="319381" cy="31938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EC6200"/>
            </a:solidFill>
            <a:ln cap="flat">
              <a:noFill/>
              <a:prstDash val="solid"/>
            </a:ln>
            <a:effectLst>
              <a:outerShdw dist="177795" dir="2700000" algn="tl">
                <a:srgbClr val="1C422E">
                  <a:alpha val="40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b="1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id="{151857D4-72E4-10FD-85E0-56373CD49A0A}"/>
                </a:ext>
              </a:extLst>
            </p:cNvPr>
            <p:cNvSpPr/>
            <p:nvPr/>
          </p:nvSpPr>
          <p:spPr>
            <a:xfrm>
              <a:off x="10245614" y="4368052"/>
              <a:ext cx="127586" cy="984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"/>
                <a:gd name="f7" fmla="val 45"/>
                <a:gd name="f8" fmla="val 58"/>
                <a:gd name="f9" fmla="val 12"/>
                <a:gd name="f10" fmla="val 30"/>
                <a:gd name="f11" fmla="val 39"/>
                <a:gd name="f12" fmla="val 25"/>
                <a:gd name="f13" fmla="val 44"/>
                <a:gd name="f14" fmla="val 24"/>
                <a:gd name="f15" fmla="val 23"/>
                <a:gd name="f16" fmla="val 22"/>
                <a:gd name="f17" fmla="val 21"/>
                <a:gd name="f18" fmla="val 20"/>
                <a:gd name="f19" fmla="val 15"/>
                <a:gd name="f20" fmla="val 1"/>
                <a:gd name="f21" fmla="val 26"/>
                <a:gd name="f22" fmla="val 6"/>
                <a:gd name="f23" fmla="val 7"/>
                <a:gd name="f24" fmla="val 14"/>
                <a:gd name="f25" fmla="val 8"/>
                <a:gd name="f26" fmla="val 9"/>
                <a:gd name="f27" fmla="val 10"/>
                <a:gd name="f28" fmla="val 11"/>
                <a:gd name="f29" fmla="val 47"/>
                <a:gd name="f30" fmla="val 48"/>
                <a:gd name="f31" fmla="val 49"/>
                <a:gd name="f32" fmla="val 50"/>
                <a:gd name="f33" fmla="val 51"/>
                <a:gd name="f34" fmla="val 52"/>
                <a:gd name="f35" fmla="val 53"/>
                <a:gd name="f36" fmla="+- 0 0 -90"/>
                <a:gd name="f37" fmla="*/ f3 1 59"/>
                <a:gd name="f38" fmla="*/ f4 1 45"/>
                <a:gd name="f39" fmla="+- f7 0 f5"/>
                <a:gd name="f40" fmla="+- f6 0 f5"/>
                <a:gd name="f41" fmla="*/ f36 f0 1"/>
                <a:gd name="f42" fmla="*/ f40 1 59"/>
                <a:gd name="f43" fmla="*/ f39 1 45"/>
                <a:gd name="f44" fmla="*/ 198196 f40 1"/>
                <a:gd name="f45" fmla="*/ 41487 f39 1"/>
                <a:gd name="f46" fmla="*/ 102515 f40 1"/>
                <a:gd name="f47" fmla="*/ 134832 f39 1"/>
                <a:gd name="f48" fmla="*/ 85429 f40 1"/>
                <a:gd name="f49" fmla="*/ 152118 f39 1"/>
                <a:gd name="f50" fmla="*/ 78595 f40 1"/>
                <a:gd name="f51" fmla="*/ 155575 f39 1"/>
                <a:gd name="f52" fmla="*/ 68343 f40 1"/>
                <a:gd name="f53" fmla="*/ 51258 f40 1"/>
                <a:gd name="f54" fmla="*/ 3417 f40 1"/>
                <a:gd name="f55" fmla="*/ 89888 f39 1"/>
                <a:gd name="f56" fmla="*/ 0 f40 1"/>
                <a:gd name="f57" fmla="*/ 79516 f39 1"/>
                <a:gd name="f58" fmla="*/ 69144 f39 1"/>
                <a:gd name="f59" fmla="*/ 20503 f40 1"/>
                <a:gd name="f60" fmla="*/ 51858 f39 1"/>
                <a:gd name="f61" fmla="*/ 30755 f40 1"/>
                <a:gd name="f62" fmla="*/ 48401 f39 1"/>
                <a:gd name="f63" fmla="*/ 37589 f40 1"/>
                <a:gd name="f64" fmla="*/ 160607 f40 1"/>
                <a:gd name="f65" fmla="*/ 3457 f39 1"/>
                <a:gd name="f66" fmla="*/ 170858 f40 1"/>
                <a:gd name="f67" fmla="*/ 0 f39 1"/>
                <a:gd name="f68" fmla="*/ 181110 f40 1"/>
                <a:gd name="f69" fmla="*/ 24201 f39 1"/>
                <a:gd name="f70" fmla="*/ 201613 f40 1"/>
                <a:gd name="f71" fmla="*/ 31115 f39 1"/>
                <a:gd name="f72" fmla="*/ f41 1 f2"/>
                <a:gd name="f73" fmla="*/ f44 1 59"/>
                <a:gd name="f74" fmla="*/ f45 1 45"/>
                <a:gd name="f75" fmla="*/ f46 1 59"/>
                <a:gd name="f76" fmla="*/ f47 1 45"/>
                <a:gd name="f77" fmla="*/ f48 1 59"/>
                <a:gd name="f78" fmla="*/ f49 1 45"/>
                <a:gd name="f79" fmla="*/ f50 1 59"/>
                <a:gd name="f80" fmla="*/ f51 1 45"/>
                <a:gd name="f81" fmla="*/ f52 1 59"/>
                <a:gd name="f82" fmla="*/ f53 1 59"/>
                <a:gd name="f83" fmla="*/ f54 1 59"/>
                <a:gd name="f84" fmla="*/ f55 1 45"/>
                <a:gd name="f85" fmla="*/ f56 1 59"/>
                <a:gd name="f86" fmla="*/ f57 1 45"/>
                <a:gd name="f87" fmla="*/ f58 1 45"/>
                <a:gd name="f88" fmla="*/ f59 1 59"/>
                <a:gd name="f89" fmla="*/ f60 1 45"/>
                <a:gd name="f90" fmla="*/ f61 1 59"/>
                <a:gd name="f91" fmla="*/ f62 1 45"/>
                <a:gd name="f92" fmla="*/ f63 1 59"/>
                <a:gd name="f93" fmla="*/ f64 1 59"/>
                <a:gd name="f94" fmla="*/ f65 1 45"/>
                <a:gd name="f95" fmla="*/ f66 1 59"/>
                <a:gd name="f96" fmla="*/ f67 1 45"/>
                <a:gd name="f97" fmla="*/ f68 1 59"/>
                <a:gd name="f98" fmla="*/ f69 1 45"/>
                <a:gd name="f99" fmla="*/ f70 1 59"/>
                <a:gd name="f100" fmla="*/ f71 1 45"/>
                <a:gd name="f101" fmla="*/ 0 1 f42"/>
                <a:gd name="f102" fmla="*/ f6 1 f42"/>
                <a:gd name="f103" fmla="*/ 0 1 f43"/>
                <a:gd name="f104" fmla="*/ f7 1 f43"/>
                <a:gd name="f105" fmla="+- f72 0 f1"/>
                <a:gd name="f106" fmla="*/ f73 1 f42"/>
                <a:gd name="f107" fmla="*/ f74 1 f43"/>
                <a:gd name="f108" fmla="*/ f75 1 f42"/>
                <a:gd name="f109" fmla="*/ f76 1 f43"/>
                <a:gd name="f110" fmla="*/ f77 1 f42"/>
                <a:gd name="f111" fmla="*/ f78 1 f43"/>
                <a:gd name="f112" fmla="*/ f79 1 f42"/>
                <a:gd name="f113" fmla="*/ f80 1 f43"/>
                <a:gd name="f114" fmla="*/ f81 1 f42"/>
                <a:gd name="f115" fmla="*/ f82 1 f42"/>
                <a:gd name="f116" fmla="*/ f83 1 f42"/>
                <a:gd name="f117" fmla="*/ f84 1 f43"/>
                <a:gd name="f118" fmla="*/ f85 1 f42"/>
                <a:gd name="f119" fmla="*/ f86 1 f43"/>
                <a:gd name="f120" fmla="*/ f87 1 f43"/>
                <a:gd name="f121" fmla="*/ f88 1 f42"/>
                <a:gd name="f122" fmla="*/ f89 1 f43"/>
                <a:gd name="f123" fmla="*/ f90 1 f42"/>
                <a:gd name="f124" fmla="*/ f91 1 f43"/>
                <a:gd name="f125" fmla="*/ f92 1 f42"/>
                <a:gd name="f126" fmla="*/ f93 1 f42"/>
                <a:gd name="f127" fmla="*/ f94 1 f43"/>
                <a:gd name="f128" fmla="*/ f95 1 f42"/>
                <a:gd name="f129" fmla="*/ f96 1 f43"/>
                <a:gd name="f130" fmla="*/ f97 1 f42"/>
                <a:gd name="f131" fmla="*/ f98 1 f43"/>
                <a:gd name="f132" fmla="*/ f99 1 f42"/>
                <a:gd name="f133" fmla="*/ f100 1 f43"/>
                <a:gd name="f134" fmla="*/ f101 f37 1"/>
                <a:gd name="f135" fmla="*/ f102 f37 1"/>
                <a:gd name="f136" fmla="*/ f104 f38 1"/>
                <a:gd name="f137" fmla="*/ f103 f38 1"/>
                <a:gd name="f138" fmla="*/ f106 f37 1"/>
                <a:gd name="f139" fmla="*/ f107 f38 1"/>
                <a:gd name="f140" fmla="*/ f108 f37 1"/>
                <a:gd name="f141" fmla="*/ f109 f38 1"/>
                <a:gd name="f142" fmla="*/ f110 f37 1"/>
                <a:gd name="f143" fmla="*/ f111 f38 1"/>
                <a:gd name="f144" fmla="*/ f112 f37 1"/>
                <a:gd name="f145" fmla="*/ f113 f38 1"/>
                <a:gd name="f146" fmla="*/ f114 f37 1"/>
                <a:gd name="f147" fmla="*/ f115 f37 1"/>
                <a:gd name="f148" fmla="*/ f116 f37 1"/>
                <a:gd name="f149" fmla="*/ f117 f38 1"/>
                <a:gd name="f150" fmla="*/ f118 f37 1"/>
                <a:gd name="f151" fmla="*/ f119 f38 1"/>
                <a:gd name="f152" fmla="*/ f120 f38 1"/>
                <a:gd name="f153" fmla="*/ f121 f37 1"/>
                <a:gd name="f154" fmla="*/ f122 f38 1"/>
                <a:gd name="f155" fmla="*/ f123 f37 1"/>
                <a:gd name="f156" fmla="*/ f124 f38 1"/>
                <a:gd name="f157" fmla="*/ f125 f37 1"/>
                <a:gd name="f158" fmla="*/ f126 f37 1"/>
                <a:gd name="f159" fmla="*/ f127 f38 1"/>
                <a:gd name="f160" fmla="*/ f128 f37 1"/>
                <a:gd name="f161" fmla="*/ f129 f38 1"/>
                <a:gd name="f162" fmla="*/ f130 f37 1"/>
                <a:gd name="f163" fmla="*/ f131 f38 1"/>
                <a:gd name="f164" fmla="*/ f132 f37 1"/>
                <a:gd name="f165" fmla="*/ f133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5">
                  <a:pos x="f138" y="f139"/>
                </a:cxn>
                <a:cxn ang="f105">
                  <a:pos x="f140" y="f141"/>
                </a:cxn>
                <a:cxn ang="f105">
                  <a:pos x="f142" y="f143"/>
                </a:cxn>
                <a:cxn ang="f105">
                  <a:pos x="f144" y="f145"/>
                </a:cxn>
                <a:cxn ang="f105">
                  <a:pos x="f146" y="f143"/>
                </a:cxn>
                <a:cxn ang="f105">
                  <a:pos x="f147" y="f141"/>
                </a:cxn>
                <a:cxn ang="f105">
                  <a:pos x="f148" y="f149"/>
                </a:cxn>
                <a:cxn ang="f105">
                  <a:pos x="f150" y="f151"/>
                </a:cxn>
                <a:cxn ang="f105">
                  <a:pos x="f148" y="f152"/>
                </a:cxn>
                <a:cxn ang="f105">
                  <a:pos x="f153" y="f154"/>
                </a:cxn>
                <a:cxn ang="f105">
                  <a:pos x="f155" y="f156"/>
                </a:cxn>
                <a:cxn ang="f105">
                  <a:pos x="f157" y="f154"/>
                </a:cxn>
                <a:cxn ang="f105">
                  <a:pos x="f144" y="f149"/>
                </a:cxn>
                <a:cxn ang="f105">
                  <a:pos x="f158" y="f159"/>
                </a:cxn>
                <a:cxn ang="f105">
                  <a:pos x="f160" y="f161"/>
                </a:cxn>
                <a:cxn ang="f105">
                  <a:pos x="f162" y="f159"/>
                </a:cxn>
                <a:cxn ang="f105">
                  <a:pos x="f138" y="f163"/>
                </a:cxn>
                <a:cxn ang="f105">
                  <a:pos x="f164" y="f165"/>
                </a:cxn>
                <a:cxn ang="f105">
                  <a:pos x="f138" y="f139"/>
                </a:cxn>
              </a:cxnLst>
              <a:rect l="f134" t="f137" r="f135" b="f136"/>
              <a:pathLst>
                <a:path w="59" h="45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4" y="f7"/>
                    <a:pt x="f14" y="f7"/>
                    <a:pt x="f15" y="f7"/>
                  </a:cubicBezTo>
                  <a:cubicBezTo>
                    <a:pt x="f16" y="f7"/>
                    <a:pt x="f17" y="f7"/>
                    <a:pt x="f18" y="f13"/>
                  </a:cubicBezTo>
                  <a:cubicBezTo>
                    <a:pt x="f19" y="f11"/>
                    <a:pt x="f19" y="f11"/>
                    <a:pt x="f19" y="f11"/>
                  </a:cubicBezTo>
                  <a:cubicBezTo>
                    <a:pt x="f20" y="f21"/>
                    <a:pt x="f20" y="f21"/>
                    <a:pt x="f20" y="f21"/>
                  </a:cubicBezTo>
                  <a:cubicBezTo>
                    <a:pt x="f5" y="f12"/>
                    <a:pt x="f5" y="f14"/>
                    <a:pt x="f5" y="f15"/>
                  </a:cubicBezTo>
                  <a:cubicBezTo>
                    <a:pt x="f5" y="f16"/>
                    <a:pt x="f5" y="f17"/>
                    <a:pt x="f20" y="f18"/>
                  </a:cubicBezTo>
                  <a:cubicBezTo>
                    <a:pt x="f22" y="f19"/>
                    <a:pt x="f22" y="f19"/>
                    <a:pt x="f22" y="f19"/>
                  </a:cubicBezTo>
                  <a:cubicBezTo>
                    <a:pt x="f23" y="f24"/>
                    <a:pt x="f25" y="f24"/>
                    <a:pt x="f26" y="f24"/>
                  </a:cubicBezTo>
                  <a:cubicBezTo>
                    <a:pt x="f27" y="f24"/>
                    <a:pt x="f28" y="f24"/>
                    <a:pt x="f28" y="f19"/>
                  </a:cubicBezTo>
                  <a:cubicBezTo>
                    <a:pt x="f15" y="f21"/>
                    <a:pt x="f15" y="f21"/>
                    <a:pt x="f15" y="f21"/>
                  </a:cubicBezTo>
                  <a:cubicBezTo>
                    <a:pt x="f29" y="f20"/>
                    <a:pt x="f29" y="f20"/>
                    <a:pt x="f29" y="f20"/>
                  </a:cubicBezTo>
                  <a:cubicBezTo>
                    <a:pt x="f30" y="f20"/>
                    <a:pt x="f31" y="f5"/>
                    <a:pt x="f32" y="f5"/>
                  </a:cubicBezTo>
                  <a:cubicBezTo>
                    <a:pt x="f33" y="f5"/>
                    <a:pt x="f34" y="f20"/>
                    <a:pt x="f35" y="f20"/>
                  </a:cubicBezTo>
                  <a:cubicBezTo>
                    <a:pt x="f8" y="f23"/>
                    <a:pt x="f8" y="f23"/>
                    <a:pt x="f8" y="f23"/>
                  </a:cubicBezTo>
                  <a:cubicBezTo>
                    <a:pt x="f8" y="f23"/>
                    <a:pt x="f6" y="f25"/>
                    <a:pt x="f6" y="f26"/>
                  </a:cubicBezTo>
                  <a:cubicBezTo>
                    <a:pt x="f6" y="f27"/>
                    <a:pt x="f8" y="f28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b="1" i="0" u="none" strike="noStrike" kern="1200" cap="none" spc="0" baseline="0">
                <a:solidFill>
                  <a:srgbClr val="F2F2F2"/>
                </a:solidFill>
                <a:uFillTx/>
                <a:latin typeface="Aptos"/>
              </a:endParaRPr>
            </a:p>
          </p:txBody>
        </p:sp>
      </p:grpSp>
      <p:sp>
        <p:nvSpPr>
          <p:cNvPr id="18" name="TextBox 36">
            <a:extLst>
              <a:ext uri="{FF2B5EF4-FFF2-40B4-BE49-F238E27FC236}">
                <a16:creationId xmlns:a16="http://schemas.microsoft.com/office/drawing/2014/main" id="{E2C14575-8504-C9A4-F3D6-22FF27CB72AC}"/>
              </a:ext>
            </a:extLst>
          </p:cNvPr>
          <p:cNvSpPr txBox="1"/>
          <p:nvPr/>
        </p:nvSpPr>
        <p:spPr>
          <a:xfrm>
            <a:off x="6021918" y="1073167"/>
            <a:ext cx="3319802" cy="3880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Bicyclette Black" pitchFamily="2"/>
                <a:ea typeface="Bicyclette Black" pitchFamily="2"/>
              </a:rPr>
              <a:t>Informing all Road Users </a:t>
            </a:r>
          </a:p>
        </p:txBody>
      </p:sp>
      <p:sp>
        <p:nvSpPr>
          <p:cNvPr id="19" name="TextBox 37">
            <a:extLst>
              <a:ext uri="{FF2B5EF4-FFF2-40B4-BE49-F238E27FC236}">
                <a16:creationId xmlns:a16="http://schemas.microsoft.com/office/drawing/2014/main" id="{8E4A6EF3-7286-75AA-0A17-F067BF56A3DE}"/>
              </a:ext>
            </a:extLst>
          </p:cNvPr>
          <p:cNvSpPr txBox="1"/>
          <p:nvPr/>
        </p:nvSpPr>
        <p:spPr>
          <a:xfrm>
            <a:off x="6096003" y="1475951"/>
            <a:ext cx="3245717" cy="629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Bicyclette Black" pitchFamily="2"/>
                <a:ea typeface="Bicyclette Black" pitchFamily="2"/>
              </a:rPr>
              <a:t>Allowing for education and upskilling on demand </a:t>
            </a:r>
          </a:p>
        </p:txBody>
      </p:sp>
      <p:grpSp>
        <p:nvGrpSpPr>
          <p:cNvPr id="20" name="Group 38">
            <a:extLst>
              <a:ext uri="{FF2B5EF4-FFF2-40B4-BE49-F238E27FC236}">
                <a16:creationId xmlns:a16="http://schemas.microsoft.com/office/drawing/2014/main" id="{459B6B7A-B291-EC04-4C5C-21744F70129C}"/>
              </a:ext>
            </a:extLst>
          </p:cNvPr>
          <p:cNvGrpSpPr/>
          <p:nvPr/>
        </p:nvGrpSpPr>
        <p:grpSpPr>
          <a:xfrm>
            <a:off x="10997096" y="643306"/>
            <a:ext cx="319381" cy="319381"/>
            <a:chOff x="10704880" y="585042"/>
            <a:chExt cx="319381" cy="319381"/>
          </a:xfrm>
        </p:grpSpPr>
        <p:sp>
          <p:nvSpPr>
            <p:cNvPr id="21" name="Oval 39">
              <a:extLst>
                <a:ext uri="{FF2B5EF4-FFF2-40B4-BE49-F238E27FC236}">
                  <a16:creationId xmlns:a16="http://schemas.microsoft.com/office/drawing/2014/main" id="{45DD1B9C-452F-4CFD-EA24-2860819E478A}"/>
                </a:ext>
              </a:extLst>
            </p:cNvPr>
            <p:cNvSpPr/>
            <p:nvPr/>
          </p:nvSpPr>
          <p:spPr>
            <a:xfrm>
              <a:off x="10704880" y="585042"/>
              <a:ext cx="319381" cy="31938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EC6200"/>
            </a:solidFill>
            <a:ln cap="flat">
              <a:noFill/>
              <a:prstDash val="solid"/>
            </a:ln>
            <a:effectLst>
              <a:outerShdw dist="177795" dir="2700000" algn="tl">
                <a:srgbClr val="1C422E">
                  <a:alpha val="40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b="1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id="{8BEE36A8-5B23-2938-BC6B-765481540BE4}"/>
                </a:ext>
              </a:extLst>
            </p:cNvPr>
            <p:cNvSpPr/>
            <p:nvPr/>
          </p:nvSpPr>
          <p:spPr>
            <a:xfrm>
              <a:off x="10800773" y="695510"/>
              <a:ext cx="127586" cy="984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"/>
                <a:gd name="f7" fmla="val 45"/>
                <a:gd name="f8" fmla="val 58"/>
                <a:gd name="f9" fmla="val 12"/>
                <a:gd name="f10" fmla="val 30"/>
                <a:gd name="f11" fmla="val 39"/>
                <a:gd name="f12" fmla="val 25"/>
                <a:gd name="f13" fmla="val 44"/>
                <a:gd name="f14" fmla="val 24"/>
                <a:gd name="f15" fmla="val 23"/>
                <a:gd name="f16" fmla="val 22"/>
                <a:gd name="f17" fmla="val 21"/>
                <a:gd name="f18" fmla="val 20"/>
                <a:gd name="f19" fmla="val 15"/>
                <a:gd name="f20" fmla="val 1"/>
                <a:gd name="f21" fmla="val 26"/>
                <a:gd name="f22" fmla="val 6"/>
                <a:gd name="f23" fmla="val 7"/>
                <a:gd name="f24" fmla="val 14"/>
                <a:gd name="f25" fmla="val 8"/>
                <a:gd name="f26" fmla="val 9"/>
                <a:gd name="f27" fmla="val 10"/>
                <a:gd name="f28" fmla="val 11"/>
                <a:gd name="f29" fmla="val 47"/>
                <a:gd name="f30" fmla="val 48"/>
                <a:gd name="f31" fmla="val 49"/>
                <a:gd name="f32" fmla="val 50"/>
                <a:gd name="f33" fmla="val 51"/>
                <a:gd name="f34" fmla="val 52"/>
                <a:gd name="f35" fmla="val 53"/>
                <a:gd name="f36" fmla="+- 0 0 -90"/>
                <a:gd name="f37" fmla="*/ f3 1 59"/>
                <a:gd name="f38" fmla="*/ f4 1 45"/>
                <a:gd name="f39" fmla="+- f7 0 f5"/>
                <a:gd name="f40" fmla="+- f6 0 f5"/>
                <a:gd name="f41" fmla="*/ f36 f0 1"/>
                <a:gd name="f42" fmla="*/ f40 1 59"/>
                <a:gd name="f43" fmla="*/ f39 1 45"/>
                <a:gd name="f44" fmla="*/ 198196 f40 1"/>
                <a:gd name="f45" fmla="*/ 41487 f39 1"/>
                <a:gd name="f46" fmla="*/ 102515 f40 1"/>
                <a:gd name="f47" fmla="*/ 134832 f39 1"/>
                <a:gd name="f48" fmla="*/ 85429 f40 1"/>
                <a:gd name="f49" fmla="*/ 152118 f39 1"/>
                <a:gd name="f50" fmla="*/ 78595 f40 1"/>
                <a:gd name="f51" fmla="*/ 155575 f39 1"/>
                <a:gd name="f52" fmla="*/ 68343 f40 1"/>
                <a:gd name="f53" fmla="*/ 51258 f40 1"/>
                <a:gd name="f54" fmla="*/ 3417 f40 1"/>
                <a:gd name="f55" fmla="*/ 89888 f39 1"/>
                <a:gd name="f56" fmla="*/ 0 f40 1"/>
                <a:gd name="f57" fmla="*/ 79516 f39 1"/>
                <a:gd name="f58" fmla="*/ 69144 f39 1"/>
                <a:gd name="f59" fmla="*/ 20503 f40 1"/>
                <a:gd name="f60" fmla="*/ 51858 f39 1"/>
                <a:gd name="f61" fmla="*/ 30755 f40 1"/>
                <a:gd name="f62" fmla="*/ 48401 f39 1"/>
                <a:gd name="f63" fmla="*/ 37589 f40 1"/>
                <a:gd name="f64" fmla="*/ 160607 f40 1"/>
                <a:gd name="f65" fmla="*/ 3457 f39 1"/>
                <a:gd name="f66" fmla="*/ 170858 f40 1"/>
                <a:gd name="f67" fmla="*/ 0 f39 1"/>
                <a:gd name="f68" fmla="*/ 181110 f40 1"/>
                <a:gd name="f69" fmla="*/ 24201 f39 1"/>
                <a:gd name="f70" fmla="*/ 201613 f40 1"/>
                <a:gd name="f71" fmla="*/ 31115 f39 1"/>
                <a:gd name="f72" fmla="*/ f41 1 f2"/>
                <a:gd name="f73" fmla="*/ f44 1 59"/>
                <a:gd name="f74" fmla="*/ f45 1 45"/>
                <a:gd name="f75" fmla="*/ f46 1 59"/>
                <a:gd name="f76" fmla="*/ f47 1 45"/>
                <a:gd name="f77" fmla="*/ f48 1 59"/>
                <a:gd name="f78" fmla="*/ f49 1 45"/>
                <a:gd name="f79" fmla="*/ f50 1 59"/>
                <a:gd name="f80" fmla="*/ f51 1 45"/>
                <a:gd name="f81" fmla="*/ f52 1 59"/>
                <a:gd name="f82" fmla="*/ f53 1 59"/>
                <a:gd name="f83" fmla="*/ f54 1 59"/>
                <a:gd name="f84" fmla="*/ f55 1 45"/>
                <a:gd name="f85" fmla="*/ f56 1 59"/>
                <a:gd name="f86" fmla="*/ f57 1 45"/>
                <a:gd name="f87" fmla="*/ f58 1 45"/>
                <a:gd name="f88" fmla="*/ f59 1 59"/>
                <a:gd name="f89" fmla="*/ f60 1 45"/>
                <a:gd name="f90" fmla="*/ f61 1 59"/>
                <a:gd name="f91" fmla="*/ f62 1 45"/>
                <a:gd name="f92" fmla="*/ f63 1 59"/>
                <a:gd name="f93" fmla="*/ f64 1 59"/>
                <a:gd name="f94" fmla="*/ f65 1 45"/>
                <a:gd name="f95" fmla="*/ f66 1 59"/>
                <a:gd name="f96" fmla="*/ f67 1 45"/>
                <a:gd name="f97" fmla="*/ f68 1 59"/>
                <a:gd name="f98" fmla="*/ f69 1 45"/>
                <a:gd name="f99" fmla="*/ f70 1 59"/>
                <a:gd name="f100" fmla="*/ f71 1 45"/>
                <a:gd name="f101" fmla="*/ 0 1 f42"/>
                <a:gd name="f102" fmla="*/ f6 1 f42"/>
                <a:gd name="f103" fmla="*/ 0 1 f43"/>
                <a:gd name="f104" fmla="*/ f7 1 f43"/>
                <a:gd name="f105" fmla="+- f72 0 f1"/>
                <a:gd name="f106" fmla="*/ f73 1 f42"/>
                <a:gd name="f107" fmla="*/ f74 1 f43"/>
                <a:gd name="f108" fmla="*/ f75 1 f42"/>
                <a:gd name="f109" fmla="*/ f76 1 f43"/>
                <a:gd name="f110" fmla="*/ f77 1 f42"/>
                <a:gd name="f111" fmla="*/ f78 1 f43"/>
                <a:gd name="f112" fmla="*/ f79 1 f42"/>
                <a:gd name="f113" fmla="*/ f80 1 f43"/>
                <a:gd name="f114" fmla="*/ f81 1 f42"/>
                <a:gd name="f115" fmla="*/ f82 1 f42"/>
                <a:gd name="f116" fmla="*/ f83 1 f42"/>
                <a:gd name="f117" fmla="*/ f84 1 f43"/>
                <a:gd name="f118" fmla="*/ f85 1 f42"/>
                <a:gd name="f119" fmla="*/ f86 1 f43"/>
                <a:gd name="f120" fmla="*/ f87 1 f43"/>
                <a:gd name="f121" fmla="*/ f88 1 f42"/>
                <a:gd name="f122" fmla="*/ f89 1 f43"/>
                <a:gd name="f123" fmla="*/ f90 1 f42"/>
                <a:gd name="f124" fmla="*/ f91 1 f43"/>
                <a:gd name="f125" fmla="*/ f92 1 f42"/>
                <a:gd name="f126" fmla="*/ f93 1 f42"/>
                <a:gd name="f127" fmla="*/ f94 1 f43"/>
                <a:gd name="f128" fmla="*/ f95 1 f42"/>
                <a:gd name="f129" fmla="*/ f96 1 f43"/>
                <a:gd name="f130" fmla="*/ f97 1 f42"/>
                <a:gd name="f131" fmla="*/ f98 1 f43"/>
                <a:gd name="f132" fmla="*/ f99 1 f42"/>
                <a:gd name="f133" fmla="*/ f100 1 f43"/>
                <a:gd name="f134" fmla="*/ f101 f37 1"/>
                <a:gd name="f135" fmla="*/ f102 f37 1"/>
                <a:gd name="f136" fmla="*/ f104 f38 1"/>
                <a:gd name="f137" fmla="*/ f103 f38 1"/>
                <a:gd name="f138" fmla="*/ f106 f37 1"/>
                <a:gd name="f139" fmla="*/ f107 f38 1"/>
                <a:gd name="f140" fmla="*/ f108 f37 1"/>
                <a:gd name="f141" fmla="*/ f109 f38 1"/>
                <a:gd name="f142" fmla="*/ f110 f37 1"/>
                <a:gd name="f143" fmla="*/ f111 f38 1"/>
                <a:gd name="f144" fmla="*/ f112 f37 1"/>
                <a:gd name="f145" fmla="*/ f113 f38 1"/>
                <a:gd name="f146" fmla="*/ f114 f37 1"/>
                <a:gd name="f147" fmla="*/ f115 f37 1"/>
                <a:gd name="f148" fmla="*/ f116 f37 1"/>
                <a:gd name="f149" fmla="*/ f117 f38 1"/>
                <a:gd name="f150" fmla="*/ f118 f37 1"/>
                <a:gd name="f151" fmla="*/ f119 f38 1"/>
                <a:gd name="f152" fmla="*/ f120 f38 1"/>
                <a:gd name="f153" fmla="*/ f121 f37 1"/>
                <a:gd name="f154" fmla="*/ f122 f38 1"/>
                <a:gd name="f155" fmla="*/ f123 f37 1"/>
                <a:gd name="f156" fmla="*/ f124 f38 1"/>
                <a:gd name="f157" fmla="*/ f125 f37 1"/>
                <a:gd name="f158" fmla="*/ f126 f37 1"/>
                <a:gd name="f159" fmla="*/ f127 f38 1"/>
                <a:gd name="f160" fmla="*/ f128 f37 1"/>
                <a:gd name="f161" fmla="*/ f129 f38 1"/>
                <a:gd name="f162" fmla="*/ f130 f37 1"/>
                <a:gd name="f163" fmla="*/ f131 f38 1"/>
                <a:gd name="f164" fmla="*/ f132 f37 1"/>
                <a:gd name="f165" fmla="*/ f133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5">
                  <a:pos x="f138" y="f139"/>
                </a:cxn>
                <a:cxn ang="f105">
                  <a:pos x="f140" y="f141"/>
                </a:cxn>
                <a:cxn ang="f105">
                  <a:pos x="f142" y="f143"/>
                </a:cxn>
                <a:cxn ang="f105">
                  <a:pos x="f144" y="f145"/>
                </a:cxn>
                <a:cxn ang="f105">
                  <a:pos x="f146" y="f143"/>
                </a:cxn>
                <a:cxn ang="f105">
                  <a:pos x="f147" y="f141"/>
                </a:cxn>
                <a:cxn ang="f105">
                  <a:pos x="f148" y="f149"/>
                </a:cxn>
                <a:cxn ang="f105">
                  <a:pos x="f150" y="f151"/>
                </a:cxn>
                <a:cxn ang="f105">
                  <a:pos x="f148" y="f152"/>
                </a:cxn>
                <a:cxn ang="f105">
                  <a:pos x="f153" y="f154"/>
                </a:cxn>
                <a:cxn ang="f105">
                  <a:pos x="f155" y="f156"/>
                </a:cxn>
                <a:cxn ang="f105">
                  <a:pos x="f157" y="f154"/>
                </a:cxn>
                <a:cxn ang="f105">
                  <a:pos x="f144" y="f149"/>
                </a:cxn>
                <a:cxn ang="f105">
                  <a:pos x="f158" y="f159"/>
                </a:cxn>
                <a:cxn ang="f105">
                  <a:pos x="f160" y="f161"/>
                </a:cxn>
                <a:cxn ang="f105">
                  <a:pos x="f162" y="f159"/>
                </a:cxn>
                <a:cxn ang="f105">
                  <a:pos x="f138" y="f163"/>
                </a:cxn>
                <a:cxn ang="f105">
                  <a:pos x="f164" y="f165"/>
                </a:cxn>
                <a:cxn ang="f105">
                  <a:pos x="f138" y="f139"/>
                </a:cxn>
              </a:cxnLst>
              <a:rect l="f134" t="f137" r="f135" b="f136"/>
              <a:pathLst>
                <a:path w="59" h="45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4" y="f7"/>
                    <a:pt x="f14" y="f7"/>
                    <a:pt x="f15" y="f7"/>
                  </a:cubicBezTo>
                  <a:cubicBezTo>
                    <a:pt x="f16" y="f7"/>
                    <a:pt x="f17" y="f7"/>
                    <a:pt x="f18" y="f13"/>
                  </a:cubicBezTo>
                  <a:cubicBezTo>
                    <a:pt x="f19" y="f11"/>
                    <a:pt x="f19" y="f11"/>
                    <a:pt x="f19" y="f11"/>
                  </a:cubicBezTo>
                  <a:cubicBezTo>
                    <a:pt x="f20" y="f21"/>
                    <a:pt x="f20" y="f21"/>
                    <a:pt x="f20" y="f21"/>
                  </a:cubicBezTo>
                  <a:cubicBezTo>
                    <a:pt x="f5" y="f12"/>
                    <a:pt x="f5" y="f14"/>
                    <a:pt x="f5" y="f15"/>
                  </a:cubicBezTo>
                  <a:cubicBezTo>
                    <a:pt x="f5" y="f16"/>
                    <a:pt x="f5" y="f17"/>
                    <a:pt x="f20" y="f18"/>
                  </a:cubicBezTo>
                  <a:cubicBezTo>
                    <a:pt x="f22" y="f19"/>
                    <a:pt x="f22" y="f19"/>
                    <a:pt x="f22" y="f19"/>
                  </a:cubicBezTo>
                  <a:cubicBezTo>
                    <a:pt x="f23" y="f24"/>
                    <a:pt x="f25" y="f24"/>
                    <a:pt x="f26" y="f24"/>
                  </a:cubicBezTo>
                  <a:cubicBezTo>
                    <a:pt x="f27" y="f24"/>
                    <a:pt x="f28" y="f24"/>
                    <a:pt x="f28" y="f19"/>
                  </a:cubicBezTo>
                  <a:cubicBezTo>
                    <a:pt x="f15" y="f21"/>
                    <a:pt x="f15" y="f21"/>
                    <a:pt x="f15" y="f21"/>
                  </a:cubicBezTo>
                  <a:cubicBezTo>
                    <a:pt x="f29" y="f20"/>
                    <a:pt x="f29" y="f20"/>
                    <a:pt x="f29" y="f20"/>
                  </a:cubicBezTo>
                  <a:cubicBezTo>
                    <a:pt x="f30" y="f20"/>
                    <a:pt x="f31" y="f5"/>
                    <a:pt x="f32" y="f5"/>
                  </a:cubicBezTo>
                  <a:cubicBezTo>
                    <a:pt x="f33" y="f5"/>
                    <a:pt x="f34" y="f20"/>
                    <a:pt x="f35" y="f20"/>
                  </a:cubicBezTo>
                  <a:cubicBezTo>
                    <a:pt x="f8" y="f23"/>
                    <a:pt x="f8" y="f23"/>
                    <a:pt x="f8" y="f23"/>
                  </a:cubicBezTo>
                  <a:cubicBezTo>
                    <a:pt x="f8" y="f23"/>
                    <a:pt x="f6" y="f25"/>
                    <a:pt x="f6" y="f26"/>
                  </a:cubicBezTo>
                  <a:cubicBezTo>
                    <a:pt x="f6" y="f27"/>
                    <a:pt x="f8" y="f28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b="1" i="0" u="none" strike="noStrike" kern="1200" cap="none" spc="0" baseline="0">
                <a:solidFill>
                  <a:srgbClr val="F2F2F2"/>
                </a:solidFill>
                <a:uFillTx/>
                <a:latin typeface="Aptos"/>
              </a:endParaRPr>
            </a:p>
          </p:txBody>
        </p:sp>
      </p:grpSp>
      <p:pic>
        <p:nvPicPr>
          <p:cNvPr id="23" name="Picture 3">
            <a:extLst>
              <a:ext uri="{FF2B5EF4-FFF2-40B4-BE49-F238E27FC236}">
                <a16:creationId xmlns:a16="http://schemas.microsoft.com/office/drawing/2014/main" id="{D1FEB944-D9EF-FCCE-74DF-4DAA677CA6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4402" y="6239518"/>
            <a:ext cx="1237594" cy="560883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25" name="Subtitle 2">
            <a:extLst>
              <a:ext uri="{FF2B5EF4-FFF2-40B4-BE49-F238E27FC236}">
                <a16:creationId xmlns:a16="http://schemas.microsoft.com/office/drawing/2014/main" id="{382B6157-8D5E-754A-898E-FE58A8B0C6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6306843"/>
              </p:ext>
            </p:extLst>
          </p:nvPr>
        </p:nvGraphicFramePr>
        <p:xfrm>
          <a:off x="0" y="1475951"/>
          <a:ext cx="4684342" cy="4964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97C7FEED-270B-D73E-FEE2-5BCEC61EF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Freeform: Shape 10">
            <a:extLst>
              <a:ext uri="{FF2B5EF4-FFF2-40B4-BE49-F238E27FC236}">
                <a16:creationId xmlns:a16="http://schemas.microsoft.com/office/drawing/2014/main" id="{7180EBA2-30DE-F1DE-DC10-6EF53E55D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 flipH="1">
            <a:off x="0" y="0"/>
            <a:ext cx="5962784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962785"/>
              <a:gd name="f7" fmla="val 6858000"/>
              <a:gd name="f8" fmla="val 1044839"/>
              <a:gd name="f9" fmla="val 1469886"/>
              <a:gd name="f10" fmla="val 1416006"/>
              <a:gd name="f11" fmla="val 6823984"/>
              <a:gd name="f12" fmla="val 1356767"/>
              <a:gd name="f13" fmla="val 6787940"/>
              <a:gd name="f14" fmla="val 1296437"/>
              <a:gd name="f15" fmla="val 6755500"/>
              <a:gd name="f16" fmla="val 1232473"/>
              <a:gd name="f17" fmla="val 6733873"/>
              <a:gd name="f18" fmla="val 1145250"/>
              <a:gd name="f19" fmla="val 6705037"/>
              <a:gd name="f20" fmla="val 1060933"/>
              <a:gd name="f21" fmla="val 6654575"/>
              <a:gd name="f22" fmla="val 1075471"/>
              <a:gd name="f23" fmla="val 6503186"/>
              <a:gd name="f24" fmla="val 1078378"/>
              <a:gd name="f25" fmla="val 6459932"/>
              <a:gd name="f26" fmla="val 1055118"/>
              <a:gd name="f27" fmla="val 6427493"/>
              <a:gd name="f28" fmla="val 1020229"/>
              <a:gd name="f29" fmla="val 6438306"/>
              <a:gd name="f30" fmla="val 953358"/>
              <a:gd name="f31" fmla="val 921375"/>
              <a:gd name="f32" fmla="val 6398656"/>
              <a:gd name="f33" fmla="val 883579"/>
              <a:gd name="f34" fmla="val 6351798"/>
              <a:gd name="f35" fmla="val 816707"/>
              <a:gd name="f36" fmla="val 6268895"/>
              <a:gd name="f37" fmla="val 752743"/>
              <a:gd name="f38" fmla="val 6182387"/>
              <a:gd name="f39" fmla="val 645167"/>
              <a:gd name="f40" fmla="val 6167969"/>
              <a:gd name="f41" fmla="val 665519"/>
              <a:gd name="f42" fmla="val 6103088"/>
              <a:gd name="f43" fmla="val 700408"/>
              <a:gd name="f44" fmla="val 6110298"/>
              <a:gd name="f45" fmla="val 732391"/>
              <a:gd name="f46" fmla="val 6124716"/>
              <a:gd name="f47" fmla="val 6160761"/>
              <a:gd name="f48" fmla="val 901023"/>
              <a:gd name="f49" fmla="val 6200410"/>
              <a:gd name="f50" fmla="val 985339"/>
              <a:gd name="f51" fmla="val 6236455"/>
              <a:gd name="f52" fmla="val 1040581"/>
              <a:gd name="f53" fmla="val 6258081"/>
              <a:gd name="f54" fmla="val 1095822"/>
              <a:gd name="f55" fmla="val 6290522"/>
              <a:gd name="f56" fmla="val 1168509"/>
              <a:gd name="f57" fmla="val 6265291"/>
              <a:gd name="f58" fmla="val 1104545"/>
              <a:gd name="f59" fmla="val 6135530"/>
              <a:gd name="f60" fmla="val 996969"/>
              <a:gd name="f61" fmla="val 909746"/>
              <a:gd name="f62" fmla="val 6070649"/>
              <a:gd name="f63" fmla="val 802169"/>
              <a:gd name="f64" fmla="val 6020185"/>
              <a:gd name="f65" fmla="val 738206"/>
              <a:gd name="f66" fmla="val 5926470"/>
              <a:gd name="f67" fmla="val 659704"/>
              <a:gd name="f68" fmla="val 5818335"/>
              <a:gd name="f69" fmla="val 5789500"/>
              <a:gd name="f70" fmla="val 787632"/>
              <a:gd name="f71" fmla="val 5868798"/>
              <a:gd name="f72" fmla="val 851597"/>
              <a:gd name="f73" fmla="val 5865193"/>
              <a:gd name="f74" fmla="val 854504"/>
              <a:gd name="f75" fmla="val 5854380"/>
              <a:gd name="f76" fmla="val 860319"/>
              <a:gd name="f77" fmla="val 5832753"/>
              <a:gd name="f78" fmla="val 755650"/>
              <a:gd name="f79" fmla="val 5775081"/>
              <a:gd name="f80" fmla="val 709132"/>
              <a:gd name="f81" fmla="val 5666947"/>
              <a:gd name="f82" fmla="val 691686"/>
              <a:gd name="f83" fmla="val 5533581"/>
              <a:gd name="f84" fmla="val 685872"/>
              <a:gd name="f85" fmla="val 5465095"/>
              <a:gd name="f86" fmla="val 648075"/>
              <a:gd name="f87" fmla="val 5443468"/>
              <a:gd name="f88" fmla="val 610278"/>
              <a:gd name="f89" fmla="val 5411029"/>
              <a:gd name="f90" fmla="val 482350"/>
              <a:gd name="f91" fmla="val 5299289"/>
              <a:gd name="f92" fmla="val 345700"/>
              <a:gd name="f93" fmla="val 5198364"/>
              <a:gd name="f94" fmla="val 238123"/>
              <a:gd name="f95" fmla="val 5046976"/>
              <a:gd name="f96" fmla="val 363144"/>
              <a:gd name="f97" fmla="val 5064998"/>
              <a:gd name="f98" fmla="val 461997"/>
              <a:gd name="f99" fmla="val 5165924"/>
              <a:gd name="f100" fmla="val 592833"/>
              <a:gd name="f101" fmla="val 5209177"/>
              <a:gd name="f102" fmla="val 488165"/>
              <a:gd name="f103" fmla="val 5043371"/>
              <a:gd name="f104" fmla="val 351514"/>
              <a:gd name="f105" fmla="val 4956864"/>
              <a:gd name="f106" fmla="val 226494"/>
              <a:gd name="f107" fmla="val 4855939"/>
              <a:gd name="f108" fmla="val 168344"/>
              <a:gd name="f109" fmla="val 4809081"/>
              <a:gd name="f110" fmla="val 116011"/>
              <a:gd name="f111" fmla="val 4751408"/>
              <a:gd name="f112" fmla="val 49139"/>
              <a:gd name="f113" fmla="val 4726177"/>
              <a:gd name="f114" fmla="val 25879"/>
              <a:gd name="f115" fmla="val 4718968"/>
              <a:gd name="f116" fmla="+- 0 0 14825"/>
              <a:gd name="f117" fmla="val 4700947"/>
              <a:gd name="f118" fmla="val 5527"/>
              <a:gd name="f119" fmla="val 4650483"/>
              <a:gd name="f120" fmla="val 22972"/>
              <a:gd name="f121" fmla="val 4607230"/>
              <a:gd name="f122" fmla="val 54954"/>
              <a:gd name="f123" fmla="val 4621648"/>
              <a:gd name="f124" fmla="val 84029"/>
              <a:gd name="f125" fmla="val 4632460"/>
              <a:gd name="f126" fmla="val 153807"/>
              <a:gd name="f127" fmla="val 4661296"/>
              <a:gd name="f128" fmla="val 229401"/>
              <a:gd name="f129" fmla="val 325347"/>
              <a:gd name="f130" fmla="val 243939"/>
              <a:gd name="f131" fmla="val 4524326"/>
              <a:gd name="f132" fmla="val 95658"/>
              <a:gd name="f133" fmla="val 4567580"/>
              <a:gd name="f134" fmla="val 4423401"/>
              <a:gd name="f135" fmla="val 113103"/>
              <a:gd name="f136" fmla="val 4398170"/>
              <a:gd name="f137" fmla="val 179975"/>
              <a:gd name="f138" fmla="val 4448632"/>
              <a:gd name="f139" fmla="val 249753"/>
              <a:gd name="f140" fmla="val 4459446"/>
              <a:gd name="f141" fmla="val 313718"/>
              <a:gd name="f142" fmla="val 4470259"/>
              <a:gd name="f143" fmla="val 328254"/>
              <a:gd name="f144" fmla="val 4445028"/>
              <a:gd name="f145" fmla="val 4365729"/>
              <a:gd name="f146" fmla="val 290458"/>
              <a:gd name="f147" fmla="val 4243177"/>
              <a:gd name="f148" fmla="val 4181900"/>
              <a:gd name="f149" fmla="val 418386"/>
              <a:gd name="f150" fmla="val 4214341"/>
              <a:gd name="f151" fmla="val 505609"/>
              <a:gd name="f152" fmla="val 4246781"/>
              <a:gd name="f153" fmla="val 514332"/>
              <a:gd name="f154" fmla="val 4199922"/>
              <a:gd name="f155" fmla="val 491072"/>
              <a:gd name="f156" fmla="val 4131438"/>
              <a:gd name="f157" fmla="val 456183"/>
              <a:gd name="f158" fmla="val 4030512"/>
              <a:gd name="f159" fmla="val 493979"/>
              <a:gd name="f160" fmla="val 3951214"/>
              <a:gd name="f161" fmla="val 520147"/>
              <a:gd name="f162" fmla="val 3864706"/>
              <a:gd name="f163" fmla="val 560851"/>
              <a:gd name="f164" fmla="val 3734945"/>
              <a:gd name="f165" fmla="val 543407"/>
              <a:gd name="f166" fmla="val 3670064"/>
              <a:gd name="f167" fmla="val 459090"/>
              <a:gd name="f168" fmla="val 3572743"/>
              <a:gd name="f169" fmla="val 409664"/>
              <a:gd name="f170" fmla="val 3518676"/>
              <a:gd name="f171" fmla="val 360236"/>
              <a:gd name="f172" fmla="val 3471818"/>
              <a:gd name="f173" fmla="val 3424959"/>
              <a:gd name="f174" fmla="val 450368"/>
              <a:gd name="f175" fmla="val 3399728"/>
              <a:gd name="f176" fmla="val 284643"/>
              <a:gd name="f177" fmla="val 3313221"/>
              <a:gd name="f178" fmla="val 339884"/>
              <a:gd name="f179" fmla="val 3259153"/>
              <a:gd name="f180" fmla="val 453275"/>
              <a:gd name="f181" fmla="val 3237527"/>
              <a:gd name="f182" fmla="val 3410542"/>
              <a:gd name="f183" fmla="val 697501"/>
              <a:gd name="f184" fmla="val 3360078"/>
              <a:gd name="f185" fmla="val 511425"/>
              <a:gd name="f186" fmla="val 3212294"/>
              <a:gd name="f187" fmla="val 302087"/>
              <a:gd name="f188" fmla="val 3165436"/>
              <a:gd name="f189" fmla="val 165437"/>
              <a:gd name="f190" fmla="val 2967190"/>
              <a:gd name="f191" fmla="val 197419"/>
              <a:gd name="f192" fmla="val 2923937"/>
              <a:gd name="f193" fmla="val 255568"/>
              <a:gd name="f194" fmla="val 2949167"/>
              <a:gd name="f195" fmla="val 2938354"/>
              <a:gd name="f196" fmla="val 3006840"/>
              <a:gd name="f197" fmla="val 578296"/>
              <a:gd name="f198" fmla="val 2725691"/>
              <a:gd name="f199" fmla="val 584111"/>
              <a:gd name="f200" fmla="val 589926"/>
              <a:gd name="f201" fmla="val 595740"/>
              <a:gd name="f202" fmla="val 2714876"/>
              <a:gd name="f203" fmla="val 627722"/>
              <a:gd name="f204" fmla="val 2675228"/>
              <a:gd name="f205" fmla="val 598648"/>
              <a:gd name="f206" fmla="val 2581510"/>
              <a:gd name="f207" fmla="val 650982"/>
              <a:gd name="f208" fmla="val 2574301"/>
              <a:gd name="f209" fmla="val 2567092"/>
              <a:gd name="f210" fmla="val 764373"/>
              <a:gd name="f211" fmla="val 2534653"/>
              <a:gd name="f212" fmla="val 825429"/>
              <a:gd name="f213" fmla="val 2552674"/>
              <a:gd name="f214" fmla="val 871949"/>
              <a:gd name="f215" fmla="val 2585115"/>
              <a:gd name="f216" fmla="val 970802"/>
              <a:gd name="f217" fmla="val 1023136"/>
              <a:gd name="f218" fmla="val 2707668"/>
              <a:gd name="f219" fmla="val 1127805"/>
              <a:gd name="f220" fmla="val 2545465"/>
              <a:gd name="f221" fmla="val 2538257"/>
              <a:gd name="f222" fmla="val 1217936"/>
              <a:gd name="f223" fmla="val 2556280"/>
              <a:gd name="f224" fmla="val 1267362"/>
              <a:gd name="f225" fmla="val 2563488"/>
              <a:gd name="f226" fmla="val 1308067"/>
              <a:gd name="f227" fmla="val 2570698"/>
              <a:gd name="f228" fmla="val 1357494"/>
              <a:gd name="f229" fmla="val 2603137"/>
              <a:gd name="f230" fmla="val 1386568"/>
              <a:gd name="f231" fmla="val 1401105"/>
              <a:gd name="f232" fmla="val 2498607"/>
              <a:gd name="f233" fmla="val 1331326"/>
              <a:gd name="f234" fmla="val 2426518"/>
              <a:gd name="f235" fmla="val 1270270"/>
              <a:gd name="f236" fmla="val 2419309"/>
              <a:gd name="f237" fmla="val 1215029"/>
              <a:gd name="f238" fmla="val 2412101"/>
              <a:gd name="f239" fmla="val 1159787"/>
              <a:gd name="f240" fmla="val 2404892"/>
              <a:gd name="f241" fmla="val 1107453"/>
              <a:gd name="f242" fmla="val 1043489"/>
              <a:gd name="f243" fmla="val 2437331"/>
              <a:gd name="f244" fmla="val 1008599"/>
              <a:gd name="f245" fmla="val 2408495"/>
              <a:gd name="f246" fmla="val 991154"/>
              <a:gd name="f247" fmla="val 2343615"/>
              <a:gd name="f248" fmla="val 2275131"/>
              <a:gd name="f249" fmla="val 933005"/>
              <a:gd name="f250" fmla="val 2239085"/>
              <a:gd name="f251" fmla="val 880671"/>
              <a:gd name="f252" fmla="val 2206645"/>
              <a:gd name="f253" fmla="val 2127346"/>
              <a:gd name="f254" fmla="val 630630"/>
              <a:gd name="f255" fmla="val 2033629"/>
              <a:gd name="f256" fmla="val 1986771"/>
              <a:gd name="f257" fmla="val 464905"/>
              <a:gd name="f258" fmla="val 1979562"/>
              <a:gd name="f259" fmla="val 432923"/>
              <a:gd name="f260" fmla="val 1965145"/>
              <a:gd name="f261" fmla="val 421293"/>
              <a:gd name="f262" fmla="val 1903868"/>
              <a:gd name="f263" fmla="val 799262"/>
              <a:gd name="f264" fmla="val 1997584"/>
              <a:gd name="f265" fmla="val 1142342"/>
              <a:gd name="f266" fmla="val 1531941"/>
              <a:gd name="f267" fmla="val 2224667"/>
              <a:gd name="f268" fmla="val 1427272"/>
              <a:gd name="f269" fmla="val 2148974"/>
              <a:gd name="f270" fmla="val 1302252"/>
              <a:gd name="f271" fmla="val 2145369"/>
              <a:gd name="f272" fmla="val 1188861"/>
              <a:gd name="f273" fmla="val 2091301"/>
              <a:gd name="f274" fmla="val 2051652"/>
              <a:gd name="f275" fmla="val 1345864"/>
              <a:gd name="f276" fmla="val 2094906"/>
              <a:gd name="f277" fmla="val 1421458"/>
              <a:gd name="f278" fmla="val 2116532"/>
              <a:gd name="f279" fmla="val 1485422"/>
              <a:gd name="f280" fmla="val 2134554"/>
              <a:gd name="f281" fmla="val 1543571"/>
              <a:gd name="f282" fmla="val 2138160"/>
              <a:gd name="f283" fmla="val 1549386"/>
              <a:gd name="f284" fmla="val 2026420"/>
              <a:gd name="f285" fmla="val 2015607"/>
              <a:gd name="f286" fmla="val 2008398"/>
              <a:gd name="f287" fmla="val 1526126"/>
              <a:gd name="f288" fmla="val 1950727"/>
              <a:gd name="f289" fmla="val 1494144"/>
              <a:gd name="f290" fmla="val 1929099"/>
              <a:gd name="f291" fmla="val 1453440"/>
              <a:gd name="f292" fmla="val 1914682"/>
              <a:gd name="f293" fmla="val 1430180"/>
              <a:gd name="f294" fmla="val 1907473"/>
              <a:gd name="f295" fmla="val 1398198"/>
              <a:gd name="f296" fmla="val 1893056"/>
              <a:gd name="f297" fmla="val 1860614"/>
              <a:gd name="f298" fmla="val 1738063"/>
              <a:gd name="f299" fmla="val 1322604"/>
              <a:gd name="f300" fmla="val 1702018"/>
              <a:gd name="f301" fmla="val 1247011"/>
              <a:gd name="f302" fmla="val 1665972"/>
              <a:gd name="f303" fmla="val 1287715"/>
              <a:gd name="f304" fmla="val 1604696"/>
              <a:gd name="f305" fmla="val 1647950"/>
              <a:gd name="f306" fmla="val 1354586"/>
              <a:gd name="f307" fmla="val 1644345"/>
              <a:gd name="f308" fmla="val 1374939"/>
              <a:gd name="f309" fmla="val 1640741"/>
              <a:gd name="f310" fmla="val 1395290"/>
              <a:gd name="f311" fmla="val 1637138"/>
              <a:gd name="f312" fmla="val 1579465"/>
              <a:gd name="f313" fmla="val 1547025"/>
              <a:gd name="f314" fmla="val 1366216"/>
              <a:gd name="f315" fmla="val 1238288"/>
              <a:gd name="f316" fmla="val 1543420"/>
              <a:gd name="f317" fmla="val 1165601"/>
              <a:gd name="f318" fmla="val 1370405"/>
              <a:gd name="f319" fmla="val 1031858"/>
              <a:gd name="f320" fmla="val 950450"/>
              <a:gd name="f321" fmla="val 1072563"/>
              <a:gd name="f322" fmla="val 1273083"/>
              <a:gd name="f323" fmla="val 1005692"/>
              <a:gd name="f324" fmla="val 1233435"/>
              <a:gd name="f325" fmla="val 1222621"/>
              <a:gd name="f326" fmla="val 1046396"/>
              <a:gd name="f327" fmla="val 1208203"/>
              <a:gd name="f328" fmla="val 1069655"/>
              <a:gd name="f329" fmla="val 1211808"/>
              <a:gd name="f330" fmla="val 1092915"/>
              <a:gd name="f331" fmla="val 1215412"/>
              <a:gd name="f332" fmla="val 1113268"/>
              <a:gd name="f333" fmla="val 1240644"/>
              <a:gd name="f334" fmla="val 1156879"/>
              <a:gd name="f335" fmla="val 1157741"/>
              <a:gd name="f336" fmla="val 1119082"/>
              <a:gd name="f337" fmla="val 1132510"/>
              <a:gd name="f338" fmla="val 1084193"/>
              <a:gd name="f339" fmla="val 1114487"/>
              <a:gd name="f340" fmla="val 1071234"/>
              <a:gd name="f341" fmla="val 1020771"/>
              <a:gd name="f342" fmla="val 848689"/>
              <a:gd name="f343" fmla="val 1006353"/>
              <a:gd name="f344" fmla="val 819615"/>
              <a:gd name="f345" fmla="val 1002748"/>
              <a:gd name="f346" fmla="val 984726"/>
              <a:gd name="f347" fmla="val 805077"/>
              <a:gd name="f348" fmla="val 948681"/>
              <a:gd name="f349" fmla="val 810892"/>
              <a:gd name="f350" fmla="val 901822"/>
              <a:gd name="f351" fmla="val 839967"/>
              <a:gd name="f352" fmla="val 916240"/>
              <a:gd name="f353" fmla="val 863226"/>
              <a:gd name="f354" fmla="val 919844"/>
              <a:gd name="f355" fmla="val 877764"/>
              <a:gd name="f356" fmla="val 923450"/>
              <a:gd name="f357" fmla="val 892301"/>
              <a:gd name="f358" fmla="val 934263"/>
              <a:gd name="f359" fmla="val 906838"/>
              <a:gd name="f360" fmla="val 909031"/>
              <a:gd name="f361" fmla="val 566666"/>
              <a:gd name="f362" fmla="val 653113"/>
              <a:gd name="f363" fmla="val 386404"/>
              <a:gd name="f364" fmla="val 667532"/>
              <a:gd name="f365" fmla="val 458471"/>
              <a:gd name="f366" fmla="val 89843"/>
              <a:gd name="f367" fmla="val 418822"/>
              <a:gd name="f368" fmla="val 150900"/>
              <a:gd name="f369" fmla="val 447658"/>
              <a:gd name="f370" fmla="val 209049"/>
              <a:gd name="f371" fmla="val 454867"/>
              <a:gd name="f372" fmla="val 354422"/>
              <a:gd name="f373" fmla="val 472890"/>
              <a:gd name="f374" fmla="val 264290"/>
              <a:gd name="f375" fmla="val 505329"/>
              <a:gd name="f376" fmla="val 526956"/>
              <a:gd name="f377" fmla="val 479443"/>
              <a:gd name="f378" fmla="val 537770"/>
              <a:gd name="f379" fmla="val 573815"/>
              <a:gd name="f380" fmla="val 621908"/>
              <a:gd name="f381" fmla="val 516143"/>
              <a:gd name="f382" fmla="val 674242"/>
              <a:gd name="f383" fmla="val 476494"/>
              <a:gd name="f384" fmla="val 758558"/>
              <a:gd name="f385" fmla="val 519747"/>
              <a:gd name="f386" fmla="val 822522"/>
              <a:gd name="f387" fmla="val 552188"/>
              <a:gd name="f388" fmla="val 874856"/>
              <a:gd name="f389" fmla="val 581024"/>
              <a:gd name="f390" fmla="val 927190"/>
              <a:gd name="f391" fmla="val 588232"/>
              <a:gd name="f392" fmla="val 530562"/>
              <a:gd name="f393" fmla="val 512539"/>
              <a:gd name="f394" fmla="val 834151"/>
              <a:gd name="f395" fmla="val 498120"/>
              <a:gd name="f396" fmla="val 793447"/>
              <a:gd name="f397" fmla="val 487307"/>
              <a:gd name="f398" fmla="val 770187"/>
              <a:gd name="f399" fmla="val 462076"/>
              <a:gd name="f400" fmla="val 773095"/>
              <a:gd name="f401" fmla="val 408008"/>
              <a:gd name="f402" fmla="val 379172"/>
              <a:gd name="f403" fmla="val 339523"/>
              <a:gd name="f404" fmla="val 325106"/>
              <a:gd name="f405" fmla="val 310688"/>
              <a:gd name="f406" fmla="val 350336"/>
              <a:gd name="f407" fmla="val 397195"/>
              <a:gd name="f408" fmla="val 889393"/>
              <a:gd name="f409" fmla="val 440449"/>
              <a:gd name="f410" fmla="val 938820"/>
              <a:gd name="f411" fmla="val 444054"/>
              <a:gd name="f412" fmla="val 451262"/>
              <a:gd name="f413" fmla="val 967894"/>
              <a:gd name="f414" fmla="val 422426"/>
              <a:gd name="f415" fmla="val 956265"/>
              <a:gd name="f416" fmla="val 386381"/>
              <a:gd name="f417" fmla="val 944635"/>
              <a:gd name="f418" fmla="val 346733"/>
              <a:gd name="f419" fmla="val 979525"/>
              <a:gd name="f420" fmla="val 335919"/>
              <a:gd name="f421" fmla="val 1002784"/>
              <a:gd name="f422" fmla="val 343127"/>
              <a:gd name="f423" fmla="val 1090008"/>
              <a:gd name="f424" fmla="val 375569"/>
              <a:gd name="f425" fmla="val 1180139"/>
              <a:gd name="f426" fmla="val 317897"/>
              <a:gd name="f427" fmla="val 364755"/>
              <a:gd name="f428" fmla="val 249411"/>
              <a:gd name="f429" fmla="val 1197583"/>
              <a:gd name="f430" fmla="val 198949"/>
              <a:gd name="f431" fmla="val 180926"/>
              <a:gd name="f432" fmla="val 177322"/>
              <a:gd name="f433" fmla="val 1014414"/>
              <a:gd name="f434" fmla="val 184530"/>
              <a:gd name="f435" fmla="val 152090"/>
              <a:gd name="f436" fmla="val 959172"/>
              <a:gd name="f437" fmla="val 134068"/>
              <a:gd name="f438" fmla="val 112441"/>
              <a:gd name="f439" fmla="val 76396"/>
              <a:gd name="f440" fmla="val 962080"/>
              <a:gd name="f441" fmla="val 51165"/>
              <a:gd name="f442" fmla="val 58373"/>
              <a:gd name="f443" fmla="val 98023"/>
              <a:gd name="f444" fmla="val 108837"/>
              <a:gd name="f445" fmla="val 123254"/>
              <a:gd name="f446" fmla="val 1281900"/>
              <a:gd name="f447" fmla="val 126859"/>
              <a:gd name="f448" fmla="val 1310975"/>
              <a:gd name="f449" fmla="val 1260095"/>
              <a:gd name="f450" fmla="val 81803"/>
              <a:gd name="f451" fmla="val 1209941"/>
              <a:gd name="f452" fmla="val 62879"/>
              <a:gd name="f453" fmla="val 43505"/>
              <a:gd name="f454" fmla="+- 0 0 -90"/>
              <a:gd name="f455" fmla="*/ f3 1 5962785"/>
              <a:gd name="f456" fmla="*/ f4 1 6858000"/>
              <a:gd name="f457" fmla="+- f7 0 f5"/>
              <a:gd name="f458" fmla="+- f6 0 f5"/>
              <a:gd name="f459" fmla="*/ f454 f0 1"/>
              <a:gd name="f460" fmla="*/ f458 1 5962785"/>
              <a:gd name="f461" fmla="*/ f457 1 6858000"/>
              <a:gd name="f462" fmla="*/ 1044839 f458 1"/>
              <a:gd name="f463" fmla="*/ 0 f457 1"/>
              <a:gd name="f464" fmla="*/ 5962785 f458 1"/>
              <a:gd name="f465" fmla="*/ 6858000 f457 1"/>
              <a:gd name="f466" fmla="*/ 1469886 f458 1"/>
              <a:gd name="f467" fmla="*/ 1416006 f458 1"/>
              <a:gd name="f468" fmla="*/ 6823984 f457 1"/>
              <a:gd name="f469" fmla="*/ 1232473 f458 1"/>
              <a:gd name="f470" fmla="*/ 6733873 f457 1"/>
              <a:gd name="f471" fmla="*/ 1075471 f458 1"/>
              <a:gd name="f472" fmla="*/ 6503186 f457 1"/>
              <a:gd name="f473" fmla="*/ 1020229 f458 1"/>
              <a:gd name="f474" fmla="*/ 6438306 f457 1"/>
              <a:gd name="f475" fmla="*/ 883579 f458 1"/>
              <a:gd name="f476" fmla="*/ 6351798 f457 1"/>
              <a:gd name="f477" fmla="*/ 645167 f458 1"/>
              <a:gd name="f478" fmla="*/ 6167969 f457 1"/>
              <a:gd name="f479" fmla="*/ 732391 f458 1"/>
              <a:gd name="f480" fmla="*/ 6124716 f457 1"/>
              <a:gd name="f481" fmla="*/ 985339 f458 1"/>
              <a:gd name="f482" fmla="*/ 6236455 f457 1"/>
              <a:gd name="f483" fmla="*/ 1168509 f458 1"/>
              <a:gd name="f484" fmla="*/ 6265291 f457 1"/>
              <a:gd name="f485" fmla="*/ 909746 f458 1"/>
              <a:gd name="f486" fmla="*/ 6070649 f457 1"/>
              <a:gd name="f487" fmla="*/ 659704 f458 1"/>
              <a:gd name="f488" fmla="*/ 5818335 f457 1"/>
              <a:gd name="f489" fmla="*/ 851597 f458 1"/>
              <a:gd name="f490" fmla="*/ 5865193 f457 1"/>
              <a:gd name="f491" fmla="*/ 860319 f458 1"/>
              <a:gd name="f492" fmla="*/ 5832753 f457 1"/>
              <a:gd name="f493" fmla="*/ 691686 f458 1"/>
              <a:gd name="f494" fmla="*/ 5533581 f457 1"/>
              <a:gd name="f495" fmla="*/ 610278 f458 1"/>
              <a:gd name="f496" fmla="*/ 5411029 f457 1"/>
              <a:gd name="f497" fmla="*/ 238123 f458 1"/>
              <a:gd name="f498" fmla="*/ 5046976 f457 1"/>
              <a:gd name="f499" fmla="*/ 592833 f458 1"/>
              <a:gd name="f500" fmla="*/ 5209177 f457 1"/>
              <a:gd name="f501" fmla="*/ 226494 f458 1"/>
              <a:gd name="f502" fmla="*/ 4855939 f457 1"/>
              <a:gd name="f503" fmla="*/ 49139 f458 1"/>
              <a:gd name="f504" fmla="*/ 4726177 f457 1"/>
              <a:gd name="f505" fmla="*/ 5527 f458 1"/>
              <a:gd name="f506" fmla="*/ 4650483 f457 1"/>
              <a:gd name="f507" fmla="*/ 84029 f458 1"/>
              <a:gd name="f508" fmla="*/ 4632460 f457 1"/>
              <a:gd name="f509" fmla="*/ 325347 f458 1"/>
              <a:gd name="f510" fmla="*/ 4661296 f457 1"/>
              <a:gd name="f511" fmla="*/ 25879 f458 1"/>
              <a:gd name="f512" fmla="*/ 4423401 f457 1"/>
              <a:gd name="f513" fmla="*/ 249753 f458 1"/>
              <a:gd name="f514" fmla="*/ 4459446 f457 1"/>
              <a:gd name="f515" fmla="*/ 313718 f458 1"/>
              <a:gd name="f516" fmla="*/ 4365729 f457 1"/>
              <a:gd name="f517" fmla="*/ 418386 f458 1"/>
              <a:gd name="f518" fmla="*/ 4214341 f457 1"/>
              <a:gd name="f519" fmla="*/ 491072 f458 1"/>
              <a:gd name="f520" fmla="*/ 4131438 f457 1"/>
              <a:gd name="f521" fmla="*/ 520147 f458 1"/>
              <a:gd name="f522" fmla="*/ 3864706 f457 1"/>
              <a:gd name="f523" fmla="*/ 459090 f458 1"/>
              <a:gd name="f524" fmla="*/ 3572743 f457 1"/>
              <a:gd name="f525" fmla="*/ 290458 f458 1"/>
              <a:gd name="f526" fmla="*/ 3424959 f457 1"/>
              <a:gd name="f527" fmla="*/ 339884 f458 1"/>
              <a:gd name="f528" fmla="*/ 3259153 f457 1"/>
              <a:gd name="f529" fmla="*/ 697501 f458 1"/>
              <a:gd name="f530" fmla="*/ 3360078 f457 1"/>
              <a:gd name="f531" fmla="*/ 165437 f458 1"/>
              <a:gd name="f532" fmla="*/ 2967190 f457 1"/>
              <a:gd name="f533" fmla="*/ 255568 f458 1"/>
              <a:gd name="f534" fmla="*/ 2949167 f457 1"/>
              <a:gd name="f535" fmla="*/ 578296 f458 1"/>
              <a:gd name="f536" fmla="*/ 2725691 f457 1"/>
              <a:gd name="f537" fmla="*/ 595740 f458 1"/>
              <a:gd name="f538" fmla="*/ 2714876 f457 1"/>
              <a:gd name="f539" fmla="*/ 650982 f458 1"/>
              <a:gd name="f540" fmla="*/ 2574301 f457 1"/>
              <a:gd name="f541" fmla="*/ 825429 f458 1"/>
              <a:gd name="f542" fmla="*/ 2552674 f457 1"/>
              <a:gd name="f543" fmla="*/ 970802 f458 1"/>
              <a:gd name="f544" fmla="*/ 2585115 f457 1"/>
              <a:gd name="f545" fmla="*/ 1127805 f458 1"/>
              <a:gd name="f546" fmla="*/ 2545465 f457 1"/>
              <a:gd name="f547" fmla="*/ 1267362 f458 1"/>
              <a:gd name="f548" fmla="*/ 2563488 f457 1"/>
              <a:gd name="f549" fmla="*/ 1386568 f458 1"/>
              <a:gd name="f550" fmla="*/ 2538257 f457 1"/>
              <a:gd name="f551" fmla="*/ 1270270 f458 1"/>
              <a:gd name="f552" fmla="*/ 2419309 f457 1"/>
              <a:gd name="f553" fmla="*/ 1107453 f458 1"/>
              <a:gd name="f554" fmla="*/ 991154 f458 1"/>
              <a:gd name="f555" fmla="*/ 2343615 f457 1"/>
              <a:gd name="f556" fmla="*/ 880671 f458 1"/>
              <a:gd name="f557" fmla="*/ 2206645 f457 1"/>
              <a:gd name="f558" fmla="*/ 1986771 f457 1"/>
              <a:gd name="f559" fmla="*/ 421293 f458 1"/>
              <a:gd name="f560" fmla="*/ 1903868 f457 1"/>
              <a:gd name="f561" fmla="*/ 1531941 f458 1"/>
              <a:gd name="f562" fmla="*/ 2224667 f457 1"/>
              <a:gd name="f563" fmla="*/ 1188861 f458 1"/>
              <a:gd name="f564" fmla="*/ 2091301 f457 1"/>
              <a:gd name="f565" fmla="*/ 1421458 f458 1"/>
              <a:gd name="f566" fmla="*/ 2116532 f457 1"/>
              <a:gd name="f567" fmla="*/ 1549386 f458 1"/>
              <a:gd name="f568" fmla="*/ 2026420 f457 1"/>
              <a:gd name="f569" fmla="*/ 1997584 f457 1"/>
              <a:gd name="f570" fmla="*/ 1453440 f458 1"/>
              <a:gd name="f571" fmla="*/ 1914682 f457 1"/>
              <a:gd name="f572" fmla="*/ 1398198 f458 1"/>
              <a:gd name="f573" fmla="*/ 1860614 f457 1"/>
              <a:gd name="f574" fmla="*/ 1247011 f458 1"/>
              <a:gd name="f575" fmla="*/ 1665972 f457 1"/>
              <a:gd name="f576" fmla="*/ 1354586 f458 1"/>
              <a:gd name="f577" fmla="*/ 1644345 f457 1"/>
              <a:gd name="f578" fmla="*/ 1395290 f458 1"/>
              <a:gd name="f579" fmla="*/ 1604696 f457 1"/>
              <a:gd name="f580" fmla="*/ 1366216 f458 1"/>
              <a:gd name="f581" fmla="*/ 1547025 f457 1"/>
              <a:gd name="f582" fmla="*/ 1031858 f458 1"/>
              <a:gd name="f583" fmla="*/ 1370405 f457 1"/>
              <a:gd name="f584" fmla="*/ 1005692 f458 1"/>
              <a:gd name="f585" fmla="*/ 1233435 f457 1"/>
              <a:gd name="f586" fmla="*/ 1069655 f458 1"/>
              <a:gd name="f587" fmla="*/ 1211808 f457 1"/>
              <a:gd name="f588" fmla="*/ 1142342 f458 1"/>
              <a:gd name="f589" fmla="*/ 1222621 f457 1"/>
              <a:gd name="f590" fmla="*/ 1084193 f458 1"/>
              <a:gd name="f591" fmla="*/ 1114487 f457 1"/>
              <a:gd name="f592" fmla="*/ 848689 f458 1"/>
              <a:gd name="f593" fmla="*/ 1006353 f457 1"/>
              <a:gd name="f594" fmla="*/ 805077 f458 1"/>
              <a:gd name="f595" fmla="*/ 948681 f457 1"/>
              <a:gd name="f596" fmla="*/ 863226 f458 1"/>
              <a:gd name="f597" fmla="*/ 919844 f457 1"/>
              <a:gd name="f598" fmla="*/ 906838 f458 1"/>
              <a:gd name="f599" fmla="*/ 909031 f457 1"/>
              <a:gd name="f600" fmla="*/ 458471 f457 1"/>
              <a:gd name="f601" fmla="*/ 209049 f458 1"/>
              <a:gd name="f602" fmla="*/ 454867 f457 1"/>
              <a:gd name="f603" fmla="*/ 409664 f458 1"/>
              <a:gd name="f604" fmla="*/ 526956 f457 1"/>
              <a:gd name="f605" fmla="*/ 621908 f458 1"/>
              <a:gd name="f606" fmla="*/ 516143 f457 1"/>
              <a:gd name="f607" fmla="*/ 822522 f458 1"/>
              <a:gd name="f608" fmla="*/ 552188 f457 1"/>
              <a:gd name="f609" fmla="*/ 996969 f458 1"/>
              <a:gd name="f610" fmla="*/ 834151 f458 1"/>
              <a:gd name="f611" fmla="*/ 498120 f457 1"/>
              <a:gd name="f612" fmla="*/ 773095 f458 1"/>
              <a:gd name="f613" fmla="*/ 408008 f457 1"/>
              <a:gd name="f614" fmla="*/ 793447 f458 1"/>
              <a:gd name="f615" fmla="*/ 325106 f457 1"/>
              <a:gd name="f616" fmla="*/ 350336 f457 1"/>
              <a:gd name="f617" fmla="*/ 938820 f458 1"/>
              <a:gd name="f618" fmla="*/ 444054 f457 1"/>
              <a:gd name="f619" fmla="*/ 956265 f458 1"/>
              <a:gd name="f620" fmla="*/ 386381 f457 1"/>
              <a:gd name="f621" fmla="*/ 1002784 f458 1"/>
              <a:gd name="f622" fmla="*/ 343127 f457 1"/>
              <a:gd name="f623" fmla="*/ 364755 f457 1"/>
              <a:gd name="f624" fmla="*/ 1092915 f458 1"/>
              <a:gd name="f625" fmla="*/ 180926 f457 1"/>
              <a:gd name="f626" fmla="*/ 979525 f458 1"/>
              <a:gd name="f627" fmla="*/ 152090 f457 1"/>
              <a:gd name="f628" fmla="*/ 953358 f458 1"/>
              <a:gd name="f629" fmla="*/ 76396 f457 1"/>
              <a:gd name="f630" fmla="*/ 58373 f457 1"/>
              <a:gd name="f631" fmla="*/ 123254 f457 1"/>
              <a:gd name="f632" fmla="*/ 1310975 f458 1"/>
              <a:gd name="f633" fmla="*/ 98023 f457 1"/>
              <a:gd name="f634" fmla="*/ 1159787 f458 1"/>
              <a:gd name="f635" fmla="*/ 43505 f457 1"/>
              <a:gd name="f636" fmla="*/ f459 1 f2"/>
              <a:gd name="f637" fmla="*/ f462 1 5962785"/>
              <a:gd name="f638" fmla="*/ f463 1 6858000"/>
              <a:gd name="f639" fmla="*/ f464 1 5962785"/>
              <a:gd name="f640" fmla="*/ f465 1 6858000"/>
              <a:gd name="f641" fmla="*/ f466 1 5962785"/>
              <a:gd name="f642" fmla="*/ f467 1 5962785"/>
              <a:gd name="f643" fmla="*/ f468 1 6858000"/>
              <a:gd name="f644" fmla="*/ f469 1 5962785"/>
              <a:gd name="f645" fmla="*/ f470 1 6858000"/>
              <a:gd name="f646" fmla="*/ f471 1 5962785"/>
              <a:gd name="f647" fmla="*/ f472 1 6858000"/>
              <a:gd name="f648" fmla="*/ f473 1 5962785"/>
              <a:gd name="f649" fmla="*/ f474 1 6858000"/>
              <a:gd name="f650" fmla="*/ f475 1 5962785"/>
              <a:gd name="f651" fmla="*/ f476 1 6858000"/>
              <a:gd name="f652" fmla="*/ f477 1 5962785"/>
              <a:gd name="f653" fmla="*/ f478 1 6858000"/>
              <a:gd name="f654" fmla="*/ f479 1 5962785"/>
              <a:gd name="f655" fmla="*/ f480 1 6858000"/>
              <a:gd name="f656" fmla="*/ f481 1 5962785"/>
              <a:gd name="f657" fmla="*/ f482 1 6858000"/>
              <a:gd name="f658" fmla="*/ f483 1 5962785"/>
              <a:gd name="f659" fmla="*/ f484 1 6858000"/>
              <a:gd name="f660" fmla="*/ f485 1 5962785"/>
              <a:gd name="f661" fmla="*/ f486 1 6858000"/>
              <a:gd name="f662" fmla="*/ f487 1 5962785"/>
              <a:gd name="f663" fmla="*/ f488 1 6858000"/>
              <a:gd name="f664" fmla="*/ f489 1 5962785"/>
              <a:gd name="f665" fmla="*/ f490 1 6858000"/>
              <a:gd name="f666" fmla="*/ f491 1 5962785"/>
              <a:gd name="f667" fmla="*/ f492 1 6858000"/>
              <a:gd name="f668" fmla="*/ f493 1 5962785"/>
              <a:gd name="f669" fmla="*/ f494 1 6858000"/>
              <a:gd name="f670" fmla="*/ f495 1 5962785"/>
              <a:gd name="f671" fmla="*/ f496 1 6858000"/>
              <a:gd name="f672" fmla="*/ f497 1 5962785"/>
              <a:gd name="f673" fmla="*/ f498 1 6858000"/>
              <a:gd name="f674" fmla="*/ f499 1 5962785"/>
              <a:gd name="f675" fmla="*/ f500 1 6858000"/>
              <a:gd name="f676" fmla="*/ f501 1 5962785"/>
              <a:gd name="f677" fmla="*/ f502 1 6858000"/>
              <a:gd name="f678" fmla="*/ f503 1 5962785"/>
              <a:gd name="f679" fmla="*/ f504 1 6858000"/>
              <a:gd name="f680" fmla="*/ f505 1 5962785"/>
              <a:gd name="f681" fmla="*/ f506 1 6858000"/>
              <a:gd name="f682" fmla="*/ f507 1 5962785"/>
              <a:gd name="f683" fmla="*/ f508 1 6858000"/>
              <a:gd name="f684" fmla="*/ f509 1 5962785"/>
              <a:gd name="f685" fmla="*/ f510 1 6858000"/>
              <a:gd name="f686" fmla="*/ f511 1 5962785"/>
              <a:gd name="f687" fmla="*/ f512 1 6858000"/>
              <a:gd name="f688" fmla="*/ f513 1 5962785"/>
              <a:gd name="f689" fmla="*/ f514 1 6858000"/>
              <a:gd name="f690" fmla="*/ f515 1 5962785"/>
              <a:gd name="f691" fmla="*/ f516 1 6858000"/>
              <a:gd name="f692" fmla="*/ f517 1 5962785"/>
              <a:gd name="f693" fmla="*/ f518 1 6858000"/>
              <a:gd name="f694" fmla="*/ f519 1 5962785"/>
              <a:gd name="f695" fmla="*/ f520 1 6858000"/>
              <a:gd name="f696" fmla="*/ f521 1 5962785"/>
              <a:gd name="f697" fmla="*/ f522 1 6858000"/>
              <a:gd name="f698" fmla="*/ f523 1 5962785"/>
              <a:gd name="f699" fmla="*/ f524 1 6858000"/>
              <a:gd name="f700" fmla="*/ f525 1 5962785"/>
              <a:gd name="f701" fmla="*/ f526 1 6858000"/>
              <a:gd name="f702" fmla="*/ f527 1 5962785"/>
              <a:gd name="f703" fmla="*/ f528 1 6858000"/>
              <a:gd name="f704" fmla="*/ f529 1 5962785"/>
              <a:gd name="f705" fmla="*/ f530 1 6858000"/>
              <a:gd name="f706" fmla="*/ f531 1 5962785"/>
              <a:gd name="f707" fmla="*/ f532 1 6858000"/>
              <a:gd name="f708" fmla="*/ f533 1 5962785"/>
              <a:gd name="f709" fmla="*/ f534 1 6858000"/>
              <a:gd name="f710" fmla="*/ f535 1 5962785"/>
              <a:gd name="f711" fmla="*/ f536 1 6858000"/>
              <a:gd name="f712" fmla="*/ f537 1 5962785"/>
              <a:gd name="f713" fmla="*/ f538 1 6858000"/>
              <a:gd name="f714" fmla="*/ f539 1 5962785"/>
              <a:gd name="f715" fmla="*/ f540 1 6858000"/>
              <a:gd name="f716" fmla="*/ f541 1 5962785"/>
              <a:gd name="f717" fmla="*/ f542 1 6858000"/>
              <a:gd name="f718" fmla="*/ f543 1 5962785"/>
              <a:gd name="f719" fmla="*/ f544 1 6858000"/>
              <a:gd name="f720" fmla="*/ f545 1 5962785"/>
              <a:gd name="f721" fmla="*/ f546 1 6858000"/>
              <a:gd name="f722" fmla="*/ f547 1 5962785"/>
              <a:gd name="f723" fmla="*/ f548 1 6858000"/>
              <a:gd name="f724" fmla="*/ f549 1 5962785"/>
              <a:gd name="f725" fmla="*/ f550 1 6858000"/>
              <a:gd name="f726" fmla="*/ f551 1 5962785"/>
              <a:gd name="f727" fmla="*/ f552 1 6858000"/>
              <a:gd name="f728" fmla="*/ f553 1 5962785"/>
              <a:gd name="f729" fmla="*/ f554 1 5962785"/>
              <a:gd name="f730" fmla="*/ f555 1 6858000"/>
              <a:gd name="f731" fmla="*/ f556 1 5962785"/>
              <a:gd name="f732" fmla="*/ f557 1 6858000"/>
              <a:gd name="f733" fmla="*/ f558 1 6858000"/>
              <a:gd name="f734" fmla="*/ f559 1 5962785"/>
              <a:gd name="f735" fmla="*/ f560 1 6858000"/>
              <a:gd name="f736" fmla="*/ f561 1 5962785"/>
              <a:gd name="f737" fmla="*/ f562 1 6858000"/>
              <a:gd name="f738" fmla="*/ f563 1 5962785"/>
              <a:gd name="f739" fmla="*/ f564 1 6858000"/>
              <a:gd name="f740" fmla="*/ f565 1 5962785"/>
              <a:gd name="f741" fmla="*/ f566 1 6858000"/>
              <a:gd name="f742" fmla="*/ f567 1 5962785"/>
              <a:gd name="f743" fmla="*/ f568 1 6858000"/>
              <a:gd name="f744" fmla="*/ f569 1 6858000"/>
              <a:gd name="f745" fmla="*/ f570 1 5962785"/>
              <a:gd name="f746" fmla="*/ f571 1 6858000"/>
              <a:gd name="f747" fmla="*/ f572 1 5962785"/>
              <a:gd name="f748" fmla="*/ f573 1 6858000"/>
              <a:gd name="f749" fmla="*/ f574 1 5962785"/>
              <a:gd name="f750" fmla="*/ f575 1 6858000"/>
              <a:gd name="f751" fmla="*/ f576 1 5962785"/>
              <a:gd name="f752" fmla="*/ f577 1 6858000"/>
              <a:gd name="f753" fmla="*/ f578 1 5962785"/>
              <a:gd name="f754" fmla="*/ f579 1 6858000"/>
              <a:gd name="f755" fmla="*/ f580 1 5962785"/>
              <a:gd name="f756" fmla="*/ f581 1 6858000"/>
              <a:gd name="f757" fmla="*/ f582 1 5962785"/>
              <a:gd name="f758" fmla="*/ f583 1 6858000"/>
              <a:gd name="f759" fmla="*/ f584 1 5962785"/>
              <a:gd name="f760" fmla="*/ f585 1 6858000"/>
              <a:gd name="f761" fmla="*/ f586 1 5962785"/>
              <a:gd name="f762" fmla="*/ f587 1 6858000"/>
              <a:gd name="f763" fmla="*/ f588 1 5962785"/>
              <a:gd name="f764" fmla="*/ f589 1 6858000"/>
              <a:gd name="f765" fmla="*/ f590 1 5962785"/>
              <a:gd name="f766" fmla="*/ f591 1 6858000"/>
              <a:gd name="f767" fmla="*/ f592 1 5962785"/>
              <a:gd name="f768" fmla="*/ f593 1 6858000"/>
              <a:gd name="f769" fmla="*/ f594 1 5962785"/>
              <a:gd name="f770" fmla="*/ f595 1 6858000"/>
              <a:gd name="f771" fmla="*/ f596 1 5962785"/>
              <a:gd name="f772" fmla="*/ f597 1 6858000"/>
              <a:gd name="f773" fmla="*/ f598 1 5962785"/>
              <a:gd name="f774" fmla="*/ f599 1 6858000"/>
              <a:gd name="f775" fmla="*/ f600 1 6858000"/>
              <a:gd name="f776" fmla="*/ f601 1 5962785"/>
              <a:gd name="f777" fmla="*/ f602 1 6858000"/>
              <a:gd name="f778" fmla="*/ f603 1 5962785"/>
              <a:gd name="f779" fmla="*/ f604 1 6858000"/>
              <a:gd name="f780" fmla="*/ f605 1 5962785"/>
              <a:gd name="f781" fmla="*/ f606 1 6858000"/>
              <a:gd name="f782" fmla="*/ f607 1 5962785"/>
              <a:gd name="f783" fmla="*/ f608 1 6858000"/>
              <a:gd name="f784" fmla="*/ f609 1 5962785"/>
              <a:gd name="f785" fmla="*/ f610 1 5962785"/>
              <a:gd name="f786" fmla="*/ f611 1 6858000"/>
              <a:gd name="f787" fmla="*/ f612 1 5962785"/>
              <a:gd name="f788" fmla="*/ f613 1 6858000"/>
              <a:gd name="f789" fmla="*/ f614 1 5962785"/>
              <a:gd name="f790" fmla="*/ f615 1 6858000"/>
              <a:gd name="f791" fmla="*/ f616 1 6858000"/>
              <a:gd name="f792" fmla="*/ f617 1 5962785"/>
              <a:gd name="f793" fmla="*/ f618 1 6858000"/>
              <a:gd name="f794" fmla="*/ f619 1 5962785"/>
              <a:gd name="f795" fmla="*/ f620 1 6858000"/>
              <a:gd name="f796" fmla="*/ f621 1 5962785"/>
              <a:gd name="f797" fmla="*/ f622 1 6858000"/>
              <a:gd name="f798" fmla="*/ f623 1 6858000"/>
              <a:gd name="f799" fmla="*/ f624 1 5962785"/>
              <a:gd name="f800" fmla="*/ f625 1 6858000"/>
              <a:gd name="f801" fmla="*/ f626 1 5962785"/>
              <a:gd name="f802" fmla="*/ f627 1 6858000"/>
              <a:gd name="f803" fmla="*/ f628 1 5962785"/>
              <a:gd name="f804" fmla="*/ f629 1 6858000"/>
              <a:gd name="f805" fmla="*/ f630 1 6858000"/>
              <a:gd name="f806" fmla="*/ f631 1 6858000"/>
              <a:gd name="f807" fmla="*/ f632 1 5962785"/>
              <a:gd name="f808" fmla="*/ f633 1 6858000"/>
              <a:gd name="f809" fmla="*/ f634 1 5962785"/>
              <a:gd name="f810" fmla="*/ f635 1 6858000"/>
              <a:gd name="f811" fmla="*/ f5 1 f460"/>
              <a:gd name="f812" fmla="*/ f6 1 f460"/>
              <a:gd name="f813" fmla="*/ f5 1 f461"/>
              <a:gd name="f814" fmla="*/ f7 1 f461"/>
              <a:gd name="f815" fmla="+- f636 0 f1"/>
              <a:gd name="f816" fmla="*/ f637 1 f460"/>
              <a:gd name="f817" fmla="*/ f638 1 f461"/>
              <a:gd name="f818" fmla="*/ f639 1 f460"/>
              <a:gd name="f819" fmla="*/ f640 1 f461"/>
              <a:gd name="f820" fmla="*/ f641 1 f460"/>
              <a:gd name="f821" fmla="*/ f642 1 f460"/>
              <a:gd name="f822" fmla="*/ f643 1 f461"/>
              <a:gd name="f823" fmla="*/ f644 1 f460"/>
              <a:gd name="f824" fmla="*/ f645 1 f461"/>
              <a:gd name="f825" fmla="*/ f646 1 f460"/>
              <a:gd name="f826" fmla="*/ f647 1 f461"/>
              <a:gd name="f827" fmla="*/ f648 1 f460"/>
              <a:gd name="f828" fmla="*/ f649 1 f461"/>
              <a:gd name="f829" fmla="*/ f650 1 f460"/>
              <a:gd name="f830" fmla="*/ f651 1 f461"/>
              <a:gd name="f831" fmla="*/ f652 1 f460"/>
              <a:gd name="f832" fmla="*/ f653 1 f461"/>
              <a:gd name="f833" fmla="*/ f654 1 f460"/>
              <a:gd name="f834" fmla="*/ f655 1 f461"/>
              <a:gd name="f835" fmla="*/ f656 1 f460"/>
              <a:gd name="f836" fmla="*/ f657 1 f461"/>
              <a:gd name="f837" fmla="*/ f658 1 f460"/>
              <a:gd name="f838" fmla="*/ f659 1 f461"/>
              <a:gd name="f839" fmla="*/ f660 1 f460"/>
              <a:gd name="f840" fmla="*/ f661 1 f461"/>
              <a:gd name="f841" fmla="*/ f662 1 f460"/>
              <a:gd name="f842" fmla="*/ f663 1 f461"/>
              <a:gd name="f843" fmla="*/ f664 1 f460"/>
              <a:gd name="f844" fmla="*/ f665 1 f461"/>
              <a:gd name="f845" fmla="*/ f666 1 f460"/>
              <a:gd name="f846" fmla="*/ f667 1 f461"/>
              <a:gd name="f847" fmla="*/ f668 1 f460"/>
              <a:gd name="f848" fmla="*/ f669 1 f461"/>
              <a:gd name="f849" fmla="*/ f670 1 f460"/>
              <a:gd name="f850" fmla="*/ f671 1 f461"/>
              <a:gd name="f851" fmla="*/ f672 1 f460"/>
              <a:gd name="f852" fmla="*/ f673 1 f461"/>
              <a:gd name="f853" fmla="*/ f674 1 f460"/>
              <a:gd name="f854" fmla="*/ f675 1 f461"/>
              <a:gd name="f855" fmla="*/ f676 1 f460"/>
              <a:gd name="f856" fmla="*/ f677 1 f461"/>
              <a:gd name="f857" fmla="*/ f678 1 f460"/>
              <a:gd name="f858" fmla="*/ f679 1 f461"/>
              <a:gd name="f859" fmla="*/ f680 1 f460"/>
              <a:gd name="f860" fmla="*/ f681 1 f461"/>
              <a:gd name="f861" fmla="*/ f682 1 f460"/>
              <a:gd name="f862" fmla="*/ f683 1 f461"/>
              <a:gd name="f863" fmla="*/ f684 1 f460"/>
              <a:gd name="f864" fmla="*/ f685 1 f461"/>
              <a:gd name="f865" fmla="*/ f686 1 f460"/>
              <a:gd name="f866" fmla="*/ f687 1 f461"/>
              <a:gd name="f867" fmla="*/ f688 1 f460"/>
              <a:gd name="f868" fmla="*/ f689 1 f461"/>
              <a:gd name="f869" fmla="*/ f690 1 f460"/>
              <a:gd name="f870" fmla="*/ f691 1 f461"/>
              <a:gd name="f871" fmla="*/ f692 1 f460"/>
              <a:gd name="f872" fmla="*/ f693 1 f461"/>
              <a:gd name="f873" fmla="*/ f694 1 f460"/>
              <a:gd name="f874" fmla="*/ f695 1 f461"/>
              <a:gd name="f875" fmla="*/ f696 1 f460"/>
              <a:gd name="f876" fmla="*/ f697 1 f461"/>
              <a:gd name="f877" fmla="*/ f698 1 f460"/>
              <a:gd name="f878" fmla="*/ f699 1 f461"/>
              <a:gd name="f879" fmla="*/ f700 1 f460"/>
              <a:gd name="f880" fmla="*/ f701 1 f461"/>
              <a:gd name="f881" fmla="*/ f702 1 f460"/>
              <a:gd name="f882" fmla="*/ f703 1 f461"/>
              <a:gd name="f883" fmla="*/ f704 1 f460"/>
              <a:gd name="f884" fmla="*/ f705 1 f461"/>
              <a:gd name="f885" fmla="*/ f706 1 f460"/>
              <a:gd name="f886" fmla="*/ f707 1 f461"/>
              <a:gd name="f887" fmla="*/ f708 1 f460"/>
              <a:gd name="f888" fmla="*/ f709 1 f461"/>
              <a:gd name="f889" fmla="*/ f710 1 f460"/>
              <a:gd name="f890" fmla="*/ f711 1 f461"/>
              <a:gd name="f891" fmla="*/ f712 1 f460"/>
              <a:gd name="f892" fmla="*/ f713 1 f461"/>
              <a:gd name="f893" fmla="*/ f714 1 f460"/>
              <a:gd name="f894" fmla="*/ f715 1 f461"/>
              <a:gd name="f895" fmla="*/ f716 1 f460"/>
              <a:gd name="f896" fmla="*/ f717 1 f461"/>
              <a:gd name="f897" fmla="*/ f718 1 f460"/>
              <a:gd name="f898" fmla="*/ f719 1 f461"/>
              <a:gd name="f899" fmla="*/ f720 1 f460"/>
              <a:gd name="f900" fmla="*/ f721 1 f461"/>
              <a:gd name="f901" fmla="*/ f722 1 f460"/>
              <a:gd name="f902" fmla="*/ f723 1 f461"/>
              <a:gd name="f903" fmla="*/ f724 1 f460"/>
              <a:gd name="f904" fmla="*/ f725 1 f461"/>
              <a:gd name="f905" fmla="*/ f726 1 f460"/>
              <a:gd name="f906" fmla="*/ f727 1 f461"/>
              <a:gd name="f907" fmla="*/ f728 1 f460"/>
              <a:gd name="f908" fmla="*/ f729 1 f460"/>
              <a:gd name="f909" fmla="*/ f730 1 f461"/>
              <a:gd name="f910" fmla="*/ f731 1 f460"/>
              <a:gd name="f911" fmla="*/ f732 1 f461"/>
              <a:gd name="f912" fmla="*/ f733 1 f461"/>
              <a:gd name="f913" fmla="*/ f734 1 f460"/>
              <a:gd name="f914" fmla="*/ f735 1 f461"/>
              <a:gd name="f915" fmla="*/ f736 1 f460"/>
              <a:gd name="f916" fmla="*/ f737 1 f461"/>
              <a:gd name="f917" fmla="*/ f738 1 f460"/>
              <a:gd name="f918" fmla="*/ f739 1 f461"/>
              <a:gd name="f919" fmla="*/ f740 1 f460"/>
              <a:gd name="f920" fmla="*/ f741 1 f461"/>
              <a:gd name="f921" fmla="*/ f742 1 f460"/>
              <a:gd name="f922" fmla="*/ f743 1 f461"/>
              <a:gd name="f923" fmla="*/ f744 1 f461"/>
              <a:gd name="f924" fmla="*/ f745 1 f460"/>
              <a:gd name="f925" fmla="*/ f746 1 f461"/>
              <a:gd name="f926" fmla="*/ f747 1 f460"/>
              <a:gd name="f927" fmla="*/ f748 1 f461"/>
              <a:gd name="f928" fmla="*/ f749 1 f460"/>
              <a:gd name="f929" fmla="*/ f750 1 f461"/>
              <a:gd name="f930" fmla="*/ f751 1 f460"/>
              <a:gd name="f931" fmla="*/ f752 1 f461"/>
              <a:gd name="f932" fmla="*/ f753 1 f460"/>
              <a:gd name="f933" fmla="*/ f754 1 f461"/>
              <a:gd name="f934" fmla="*/ f755 1 f460"/>
              <a:gd name="f935" fmla="*/ f756 1 f461"/>
              <a:gd name="f936" fmla="*/ f757 1 f460"/>
              <a:gd name="f937" fmla="*/ f758 1 f461"/>
              <a:gd name="f938" fmla="*/ f759 1 f460"/>
              <a:gd name="f939" fmla="*/ f760 1 f461"/>
              <a:gd name="f940" fmla="*/ f761 1 f460"/>
              <a:gd name="f941" fmla="*/ f762 1 f461"/>
              <a:gd name="f942" fmla="*/ f763 1 f460"/>
              <a:gd name="f943" fmla="*/ f764 1 f461"/>
              <a:gd name="f944" fmla="*/ f765 1 f460"/>
              <a:gd name="f945" fmla="*/ f766 1 f461"/>
              <a:gd name="f946" fmla="*/ f767 1 f460"/>
              <a:gd name="f947" fmla="*/ f768 1 f461"/>
              <a:gd name="f948" fmla="*/ f769 1 f460"/>
              <a:gd name="f949" fmla="*/ f770 1 f461"/>
              <a:gd name="f950" fmla="*/ f771 1 f460"/>
              <a:gd name="f951" fmla="*/ f772 1 f461"/>
              <a:gd name="f952" fmla="*/ f773 1 f460"/>
              <a:gd name="f953" fmla="*/ f774 1 f461"/>
              <a:gd name="f954" fmla="*/ f775 1 f461"/>
              <a:gd name="f955" fmla="*/ f776 1 f460"/>
              <a:gd name="f956" fmla="*/ f777 1 f461"/>
              <a:gd name="f957" fmla="*/ f778 1 f460"/>
              <a:gd name="f958" fmla="*/ f779 1 f461"/>
              <a:gd name="f959" fmla="*/ f780 1 f460"/>
              <a:gd name="f960" fmla="*/ f781 1 f461"/>
              <a:gd name="f961" fmla="*/ f782 1 f460"/>
              <a:gd name="f962" fmla="*/ f783 1 f461"/>
              <a:gd name="f963" fmla="*/ f784 1 f460"/>
              <a:gd name="f964" fmla="*/ f785 1 f460"/>
              <a:gd name="f965" fmla="*/ f786 1 f461"/>
              <a:gd name="f966" fmla="*/ f787 1 f460"/>
              <a:gd name="f967" fmla="*/ f788 1 f461"/>
              <a:gd name="f968" fmla="*/ f789 1 f460"/>
              <a:gd name="f969" fmla="*/ f790 1 f461"/>
              <a:gd name="f970" fmla="*/ f791 1 f461"/>
              <a:gd name="f971" fmla="*/ f792 1 f460"/>
              <a:gd name="f972" fmla="*/ f793 1 f461"/>
              <a:gd name="f973" fmla="*/ f794 1 f460"/>
              <a:gd name="f974" fmla="*/ f795 1 f461"/>
              <a:gd name="f975" fmla="*/ f796 1 f460"/>
              <a:gd name="f976" fmla="*/ f797 1 f461"/>
              <a:gd name="f977" fmla="*/ f798 1 f461"/>
              <a:gd name="f978" fmla="*/ f799 1 f460"/>
              <a:gd name="f979" fmla="*/ f800 1 f461"/>
              <a:gd name="f980" fmla="*/ f801 1 f460"/>
              <a:gd name="f981" fmla="*/ f802 1 f461"/>
              <a:gd name="f982" fmla="*/ f803 1 f460"/>
              <a:gd name="f983" fmla="*/ f804 1 f461"/>
              <a:gd name="f984" fmla="*/ f805 1 f461"/>
              <a:gd name="f985" fmla="*/ f806 1 f461"/>
              <a:gd name="f986" fmla="*/ f807 1 f460"/>
              <a:gd name="f987" fmla="*/ f808 1 f461"/>
              <a:gd name="f988" fmla="*/ f809 1 f460"/>
              <a:gd name="f989" fmla="*/ f810 1 f461"/>
              <a:gd name="f990" fmla="*/ f811 f455 1"/>
              <a:gd name="f991" fmla="*/ f812 f455 1"/>
              <a:gd name="f992" fmla="*/ f814 f456 1"/>
              <a:gd name="f993" fmla="*/ f813 f456 1"/>
              <a:gd name="f994" fmla="*/ f816 f455 1"/>
              <a:gd name="f995" fmla="*/ f817 f456 1"/>
              <a:gd name="f996" fmla="*/ f818 f455 1"/>
              <a:gd name="f997" fmla="*/ f819 f456 1"/>
              <a:gd name="f998" fmla="*/ f820 f455 1"/>
              <a:gd name="f999" fmla="*/ f821 f455 1"/>
              <a:gd name="f1000" fmla="*/ f822 f456 1"/>
              <a:gd name="f1001" fmla="*/ f823 f455 1"/>
              <a:gd name="f1002" fmla="*/ f824 f456 1"/>
              <a:gd name="f1003" fmla="*/ f825 f455 1"/>
              <a:gd name="f1004" fmla="*/ f826 f456 1"/>
              <a:gd name="f1005" fmla="*/ f827 f455 1"/>
              <a:gd name="f1006" fmla="*/ f828 f456 1"/>
              <a:gd name="f1007" fmla="*/ f829 f455 1"/>
              <a:gd name="f1008" fmla="*/ f830 f456 1"/>
              <a:gd name="f1009" fmla="*/ f831 f455 1"/>
              <a:gd name="f1010" fmla="*/ f832 f456 1"/>
              <a:gd name="f1011" fmla="*/ f833 f455 1"/>
              <a:gd name="f1012" fmla="*/ f834 f456 1"/>
              <a:gd name="f1013" fmla="*/ f835 f455 1"/>
              <a:gd name="f1014" fmla="*/ f836 f456 1"/>
              <a:gd name="f1015" fmla="*/ f837 f455 1"/>
              <a:gd name="f1016" fmla="*/ f838 f456 1"/>
              <a:gd name="f1017" fmla="*/ f839 f455 1"/>
              <a:gd name="f1018" fmla="*/ f840 f456 1"/>
              <a:gd name="f1019" fmla="*/ f841 f455 1"/>
              <a:gd name="f1020" fmla="*/ f842 f456 1"/>
              <a:gd name="f1021" fmla="*/ f843 f455 1"/>
              <a:gd name="f1022" fmla="*/ f844 f456 1"/>
              <a:gd name="f1023" fmla="*/ f845 f455 1"/>
              <a:gd name="f1024" fmla="*/ f846 f456 1"/>
              <a:gd name="f1025" fmla="*/ f847 f455 1"/>
              <a:gd name="f1026" fmla="*/ f848 f456 1"/>
              <a:gd name="f1027" fmla="*/ f849 f455 1"/>
              <a:gd name="f1028" fmla="*/ f850 f456 1"/>
              <a:gd name="f1029" fmla="*/ f851 f455 1"/>
              <a:gd name="f1030" fmla="*/ f852 f456 1"/>
              <a:gd name="f1031" fmla="*/ f853 f455 1"/>
              <a:gd name="f1032" fmla="*/ f854 f456 1"/>
              <a:gd name="f1033" fmla="*/ f855 f455 1"/>
              <a:gd name="f1034" fmla="*/ f856 f456 1"/>
              <a:gd name="f1035" fmla="*/ f857 f455 1"/>
              <a:gd name="f1036" fmla="*/ f858 f456 1"/>
              <a:gd name="f1037" fmla="*/ f859 f455 1"/>
              <a:gd name="f1038" fmla="*/ f860 f456 1"/>
              <a:gd name="f1039" fmla="*/ f861 f455 1"/>
              <a:gd name="f1040" fmla="*/ f862 f456 1"/>
              <a:gd name="f1041" fmla="*/ f863 f455 1"/>
              <a:gd name="f1042" fmla="*/ f864 f456 1"/>
              <a:gd name="f1043" fmla="*/ f865 f455 1"/>
              <a:gd name="f1044" fmla="*/ f866 f456 1"/>
              <a:gd name="f1045" fmla="*/ f867 f455 1"/>
              <a:gd name="f1046" fmla="*/ f868 f456 1"/>
              <a:gd name="f1047" fmla="*/ f869 f455 1"/>
              <a:gd name="f1048" fmla="*/ f870 f456 1"/>
              <a:gd name="f1049" fmla="*/ f871 f455 1"/>
              <a:gd name="f1050" fmla="*/ f872 f456 1"/>
              <a:gd name="f1051" fmla="*/ f873 f455 1"/>
              <a:gd name="f1052" fmla="*/ f874 f456 1"/>
              <a:gd name="f1053" fmla="*/ f875 f455 1"/>
              <a:gd name="f1054" fmla="*/ f876 f456 1"/>
              <a:gd name="f1055" fmla="*/ f877 f455 1"/>
              <a:gd name="f1056" fmla="*/ f878 f456 1"/>
              <a:gd name="f1057" fmla="*/ f879 f455 1"/>
              <a:gd name="f1058" fmla="*/ f880 f456 1"/>
              <a:gd name="f1059" fmla="*/ f881 f455 1"/>
              <a:gd name="f1060" fmla="*/ f882 f456 1"/>
              <a:gd name="f1061" fmla="*/ f883 f455 1"/>
              <a:gd name="f1062" fmla="*/ f884 f456 1"/>
              <a:gd name="f1063" fmla="*/ f885 f455 1"/>
              <a:gd name="f1064" fmla="*/ f886 f456 1"/>
              <a:gd name="f1065" fmla="*/ f887 f455 1"/>
              <a:gd name="f1066" fmla="*/ f888 f456 1"/>
              <a:gd name="f1067" fmla="*/ f889 f455 1"/>
              <a:gd name="f1068" fmla="*/ f890 f456 1"/>
              <a:gd name="f1069" fmla="*/ f891 f455 1"/>
              <a:gd name="f1070" fmla="*/ f892 f456 1"/>
              <a:gd name="f1071" fmla="*/ f893 f455 1"/>
              <a:gd name="f1072" fmla="*/ f894 f456 1"/>
              <a:gd name="f1073" fmla="*/ f895 f455 1"/>
              <a:gd name="f1074" fmla="*/ f896 f456 1"/>
              <a:gd name="f1075" fmla="*/ f897 f455 1"/>
              <a:gd name="f1076" fmla="*/ f898 f456 1"/>
              <a:gd name="f1077" fmla="*/ f899 f455 1"/>
              <a:gd name="f1078" fmla="*/ f900 f456 1"/>
              <a:gd name="f1079" fmla="*/ f901 f455 1"/>
              <a:gd name="f1080" fmla="*/ f902 f456 1"/>
              <a:gd name="f1081" fmla="*/ f903 f455 1"/>
              <a:gd name="f1082" fmla="*/ f904 f456 1"/>
              <a:gd name="f1083" fmla="*/ f905 f455 1"/>
              <a:gd name="f1084" fmla="*/ f906 f456 1"/>
              <a:gd name="f1085" fmla="*/ f907 f455 1"/>
              <a:gd name="f1086" fmla="*/ f908 f455 1"/>
              <a:gd name="f1087" fmla="*/ f909 f456 1"/>
              <a:gd name="f1088" fmla="*/ f910 f455 1"/>
              <a:gd name="f1089" fmla="*/ f911 f456 1"/>
              <a:gd name="f1090" fmla="*/ f912 f456 1"/>
              <a:gd name="f1091" fmla="*/ f913 f455 1"/>
              <a:gd name="f1092" fmla="*/ f914 f456 1"/>
              <a:gd name="f1093" fmla="*/ f915 f455 1"/>
              <a:gd name="f1094" fmla="*/ f916 f456 1"/>
              <a:gd name="f1095" fmla="*/ f917 f455 1"/>
              <a:gd name="f1096" fmla="*/ f918 f456 1"/>
              <a:gd name="f1097" fmla="*/ f919 f455 1"/>
              <a:gd name="f1098" fmla="*/ f920 f456 1"/>
              <a:gd name="f1099" fmla="*/ f921 f455 1"/>
              <a:gd name="f1100" fmla="*/ f922 f456 1"/>
              <a:gd name="f1101" fmla="*/ f923 f456 1"/>
              <a:gd name="f1102" fmla="*/ f924 f455 1"/>
              <a:gd name="f1103" fmla="*/ f925 f456 1"/>
              <a:gd name="f1104" fmla="*/ f926 f455 1"/>
              <a:gd name="f1105" fmla="*/ f927 f456 1"/>
              <a:gd name="f1106" fmla="*/ f928 f455 1"/>
              <a:gd name="f1107" fmla="*/ f929 f456 1"/>
              <a:gd name="f1108" fmla="*/ f930 f455 1"/>
              <a:gd name="f1109" fmla="*/ f931 f456 1"/>
              <a:gd name="f1110" fmla="*/ f932 f455 1"/>
              <a:gd name="f1111" fmla="*/ f933 f456 1"/>
              <a:gd name="f1112" fmla="*/ f934 f455 1"/>
              <a:gd name="f1113" fmla="*/ f935 f456 1"/>
              <a:gd name="f1114" fmla="*/ f936 f455 1"/>
              <a:gd name="f1115" fmla="*/ f937 f456 1"/>
              <a:gd name="f1116" fmla="*/ f938 f455 1"/>
              <a:gd name="f1117" fmla="*/ f939 f456 1"/>
              <a:gd name="f1118" fmla="*/ f940 f455 1"/>
              <a:gd name="f1119" fmla="*/ f941 f456 1"/>
              <a:gd name="f1120" fmla="*/ f942 f455 1"/>
              <a:gd name="f1121" fmla="*/ f943 f456 1"/>
              <a:gd name="f1122" fmla="*/ f944 f455 1"/>
              <a:gd name="f1123" fmla="*/ f945 f456 1"/>
              <a:gd name="f1124" fmla="*/ f946 f455 1"/>
              <a:gd name="f1125" fmla="*/ f947 f456 1"/>
              <a:gd name="f1126" fmla="*/ f948 f455 1"/>
              <a:gd name="f1127" fmla="*/ f949 f456 1"/>
              <a:gd name="f1128" fmla="*/ f950 f455 1"/>
              <a:gd name="f1129" fmla="*/ f951 f456 1"/>
              <a:gd name="f1130" fmla="*/ f952 f455 1"/>
              <a:gd name="f1131" fmla="*/ f953 f456 1"/>
              <a:gd name="f1132" fmla="*/ f954 f456 1"/>
              <a:gd name="f1133" fmla="*/ f955 f455 1"/>
              <a:gd name="f1134" fmla="*/ f956 f456 1"/>
              <a:gd name="f1135" fmla="*/ f957 f455 1"/>
              <a:gd name="f1136" fmla="*/ f958 f456 1"/>
              <a:gd name="f1137" fmla="*/ f959 f455 1"/>
              <a:gd name="f1138" fmla="*/ f960 f456 1"/>
              <a:gd name="f1139" fmla="*/ f961 f455 1"/>
              <a:gd name="f1140" fmla="*/ f962 f456 1"/>
              <a:gd name="f1141" fmla="*/ f963 f455 1"/>
              <a:gd name="f1142" fmla="*/ f964 f455 1"/>
              <a:gd name="f1143" fmla="*/ f965 f456 1"/>
              <a:gd name="f1144" fmla="*/ f966 f455 1"/>
              <a:gd name="f1145" fmla="*/ f967 f456 1"/>
              <a:gd name="f1146" fmla="*/ f968 f455 1"/>
              <a:gd name="f1147" fmla="*/ f969 f456 1"/>
              <a:gd name="f1148" fmla="*/ f970 f456 1"/>
              <a:gd name="f1149" fmla="*/ f971 f455 1"/>
              <a:gd name="f1150" fmla="*/ f972 f456 1"/>
              <a:gd name="f1151" fmla="*/ f973 f455 1"/>
              <a:gd name="f1152" fmla="*/ f974 f456 1"/>
              <a:gd name="f1153" fmla="*/ f975 f455 1"/>
              <a:gd name="f1154" fmla="*/ f976 f456 1"/>
              <a:gd name="f1155" fmla="*/ f977 f456 1"/>
              <a:gd name="f1156" fmla="*/ f978 f455 1"/>
              <a:gd name="f1157" fmla="*/ f979 f456 1"/>
              <a:gd name="f1158" fmla="*/ f980 f455 1"/>
              <a:gd name="f1159" fmla="*/ f981 f456 1"/>
              <a:gd name="f1160" fmla="*/ f982 f455 1"/>
              <a:gd name="f1161" fmla="*/ f983 f456 1"/>
              <a:gd name="f1162" fmla="*/ f984 f456 1"/>
              <a:gd name="f1163" fmla="*/ f985 f456 1"/>
              <a:gd name="f1164" fmla="*/ f986 f455 1"/>
              <a:gd name="f1165" fmla="*/ f987 f456 1"/>
              <a:gd name="f1166" fmla="*/ f988 f455 1"/>
              <a:gd name="f1167" fmla="*/ f989 f45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15">
                <a:pos x="f994" y="f995"/>
              </a:cxn>
              <a:cxn ang="f815">
                <a:pos x="f996" y="f995"/>
              </a:cxn>
              <a:cxn ang="f815">
                <a:pos x="f996" y="f997"/>
              </a:cxn>
              <a:cxn ang="f815">
                <a:pos x="f998" y="f997"/>
              </a:cxn>
              <a:cxn ang="f815">
                <a:pos x="f999" y="f1000"/>
              </a:cxn>
              <a:cxn ang="f815">
                <a:pos x="f1001" y="f1002"/>
              </a:cxn>
              <a:cxn ang="f815">
                <a:pos x="f1003" y="f1004"/>
              </a:cxn>
              <a:cxn ang="f815">
                <a:pos x="f1005" y="f1006"/>
              </a:cxn>
              <a:cxn ang="f815">
                <a:pos x="f1007" y="f1008"/>
              </a:cxn>
              <a:cxn ang="f815">
                <a:pos x="f1009" y="f1010"/>
              </a:cxn>
              <a:cxn ang="f815">
                <a:pos x="f1011" y="f1012"/>
              </a:cxn>
              <a:cxn ang="f815">
                <a:pos x="f1013" y="f1014"/>
              </a:cxn>
              <a:cxn ang="f815">
                <a:pos x="f1015" y="f1016"/>
              </a:cxn>
              <a:cxn ang="f815">
                <a:pos x="f1017" y="f1018"/>
              </a:cxn>
              <a:cxn ang="f815">
                <a:pos x="f1019" y="f1020"/>
              </a:cxn>
              <a:cxn ang="f815">
                <a:pos x="f1021" y="f1022"/>
              </a:cxn>
              <a:cxn ang="f815">
                <a:pos x="f1023" y="f1024"/>
              </a:cxn>
              <a:cxn ang="f815">
                <a:pos x="f1025" y="f1026"/>
              </a:cxn>
              <a:cxn ang="f815">
                <a:pos x="f1027" y="f1028"/>
              </a:cxn>
              <a:cxn ang="f815">
                <a:pos x="f1029" y="f1030"/>
              </a:cxn>
              <a:cxn ang="f815">
                <a:pos x="f1031" y="f1032"/>
              </a:cxn>
              <a:cxn ang="f815">
                <a:pos x="f1033" y="f1034"/>
              </a:cxn>
              <a:cxn ang="f815">
                <a:pos x="f1035" y="f1036"/>
              </a:cxn>
              <a:cxn ang="f815">
                <a:pos x="f1037" y="f1038"/>
              </a:cxn>
              <a:cxn ang="f815">
                <a:pos x="f1039" y="f1040"/>
              </a:cxn>
              <a:cxn ang="f815">
                <a:pos x="f1041" y="f1042"/>
              </a:cxn>
              <a:cxn ang="f815">
                <a:pos x="f1043" y="f1044"/>
              </a:cxn>
              <a:cxn ang="f815">
                <a:pos x="f1045" y="f1046"/>
              </a:cxn>
              <a:cxn ang="f815">
                <a:pos x="f1047" y="f1048"/>
              </a:cxn>
              <a:cxn ang="f815">
                <a:pos x="f1049" y="f1050"/>
              </a:cxn>
              <a:cxn ang="f815">
                <a:pos x="f1051" y="f1052"/>
              </a:cxn>
              <a:cxn ang="f815">
                <a:pos x="f1053" y="f1054"/>
              </a:cxn>
              <a:cxn ang="f815">
                <a:pos x="f1055" y="f1056"/>
              </a:cxn>
              <a:cxn ang="f815">
                <a:pos x="f1057" y="f1058"/>
              </a:cxn>
              <a:cxn ang="f815">
                <a:pos x="f1059" y="f1060"/>
              </a:cxn>
              <a:cxn ang="f815">
                <a:pos x="f1061" y="f1062"/>
              </a:cxn>
              <a:cxn ang="f815">
                <a:pos x="f1063" y="f1064"/>
              </a:cxn>
              <a:cxn ang="f815">
                <a:pos x="f1065" y="f1066"/>
              </a:cxn>
              <a:cxn ang="f815">
                <a:pos x="f1067" y="f1068"/>
              </a:cxn>
              <a:cxn ang="f815">
                <a:pos x="f1069" y="f1070"/>
              </a:cxn>
              <a:cxn ang="f815">
                <a:pos x="f1071" y="f1072"/>
              </a:cxn>
              <a:cxn ang="f815">
                <a:pos x="f1073" y="f1074"/>
              </a:cxn>
              <a:cxn ang="f815">
                <a:pos x="f1075" y="f1076"/>
              </a:cxn>
              <a:cxn ang="f815">
                <a:pos x="f1077" y="f1078"/>
              </a:cxn>
              <a:cxn ang="f815">
                <a:pos x="f1079" y="f1080"/>
              </a:cxn>
              <a:cxn ang="f815">
                <a:pos x="f1081" y="f1082"/>
              </a:cxn>
              <a:cxn ang="f815">
                <a:pos x="f1083" y="f1084"/>
              </a:cxn>
              <a:cxn ang="f815">
                <a:pos x="f1085" y="f1084"/>
              </a:cxn>
              <a:cxn ang="f815">
                <a:pos x="f1086" y="f1087"/>
              </a:cxn>
              <a:cxn ang="f815">
                <a:pos x="f1088" y="f1089"/>
              </a:cxn>
              <a:cxn ang="f815">
                <a:pos x="f1051" y="f1090"/>
              </a:cxn>
              <a:cxn ang="f815">
                <a:pos x="f1091" y="f1092"/>
              </a:cxn>
              <a:cxn ang="f815">
                <a:pos x="f1093" y="f1094"/>
              </a:cxn>
              <a:cxn ang="f815">
                <a:pos x="f1095" y="f1096"/>
              </a:cxn>
              <a:cxn ang="f815">
                <a:pos x="f1097" y="f1098"/>
              </a:cxn>
              <a:cxn ang="f815">
                <a:pos x="f1099" y="f1100"/>
              </a:cxn>
              <a:cxn ang="f815">
                <a:pos x="f1099" y="f1101"/>
              </a:cxn>
              <a:cxn ang="f815">
                <a:pos x="f1102" y="f1103"/>
              </a:cxn>
              <a:cxn ang="f815">
                <a:pos x="f1104" y="f1105"/>
              </a:cxn>
              <a:cxn ang="f815">
                <a:pos x="f1106" y="f1107"/>
              </a:cxn>
              <a:cxn ang="f815">
                <a:pos x="f1108" y="f1109"/>
              </a:cxn>
              <a:cxn ang="f815">
                <a:pos x="f1110" y="f1111"/>
              </a:cxn>
              <a:cxn ang="f815">
                <a:pos x="f1112" y="f1113"/>
              </a:cxn>
              <a:cxn ang="f815">
                <a:pos x="f1114" y="f1115"/>
              </a:cxn>
              <a:cxn ang="f815">
                <a:pos x="f1116" y="f1117"/>
              </a:cxn>
              <a:cxn ang="f815">
                <a:pos x="f1118" y="f1119"/>
              </a:cxn>
              <a:cxn ang="f815">
                <a:pos x="f1120" y="f1121"/>
              </a:cxn>
              <a:cxn ang="f815">
                <a:pos x="f1122" y="f1123"/>
              </a:cxn>
              <a:cxn ang="f815">
                <a:pos x="f1124" y="f1125"/>
              </a:cxn>
              <a:cxn ang="f815">
                <a:pos x="f1126" y="f1127"/>
              </a:cxn>
              <a:cxn ang="f815">
                <a:pos x="f1128" y="f1129"/>
              </a:cxn>
              <a:cxn ang="f815">
                <a:pos x="f1130" y="f1131"/>
              </a:cxn>
              <a:cxn ang="f815">
                <a:pos x="f1037" y="f1132"/>
              </a:cxn>
              <a:cxn ang="f815">
                <a:pos x="f1133" y="f1134"/>
              </a:cxn>
              <a:cxn ang="f815">
                <a:pos x="f1135" y="f1136"/>
              </a:cxn>
              <a:cxn ang="f815">
                <a:pos x="f1137" y="f1138"/>
              </a:cxn>
              <a:cxn ang="f815">
                <a:pos x="f1139" y="f1140"/>
              </a:cxn>
              <a:cxn ang="f815">
                <a:pos x="f1141" y="f1140"/>
              </a:cxn>
              <a:cxn ang="f815">
                <a:pos x="f1142" y="f1143"/>
              </a:cxn>
              <a:cxn ang="f815">
                <a:pos x="f1144" y="f1145"/>
              </a:cxn>
              <a:cxn ang="f815">
                <a:pos x="f1146" y="f1147"/>
              </a:cxn>
              <a:cxn ang="f815">
                <a:pos x="f1023" y="f1148"/>
              </a:cxn>
              <a:cxn ang="f815">
                <a:pos x="f1149" y="f1150"/>
              </a:cxn>
              <a:cxn ang="f815">
                <a:pos x="f1151" y="f1152"/>
              </a:cxn>
              <a:cxn ang="f815">
                <a:pos x="f1153" y="f1154"/>
              </a:cxn>
              <a:cxn ang="f815">
                <a:pos x="f1083" y="f1155"/>
              </a:cxn>
              <a:cxn ang="f815">
                <a:pos x="f1156" y="f1157"/>
              </a:cxn>
              <a:cxn ang="f815">
                <a:pos x="f1158" y="f1159"/>
              </a:cxn>
              <a:cxn ang="f815">
                <a:pos x="f1160" y="f1161"/>
              </a:cxn>
              <a:cxn ang="f815">
                <a:pos x="f1116" y="f1162"/>
              </a:cxn>
              <a:cxn ang="f815">
                <a:pos x="f1079" y="f1163"/>
              </a:cxn>
              <a:cxn ang="f815">
                <a:pos x="f1164" y="f1165"/>
              </a:cxn>
              <a:cxn ang="f815">
                <a:pos x="f1166" y="f1167"/>
              </a:cxn>
            </a:cxnLst>
            <a:rect l="f990" t="f993" r="f991" b="f992"/>
            <a:pathLst>
              <a:path w="5962785" h="6858000">
                <a:moveTo>
                  <a:pt x="f8" y="f5"/>
                </a:moveTo>
                <a:lnTo>
                  <a:pt x="f6" y="f5"/>
                </a:lnTo>
                <a:lnTo>
                  <a:pt x="f6" y="f7"/>
                </a:lnTo>
                <a:lnTo>
                  <a:pt x="f9" y="f7"/>
                </a:ln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25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35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44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5" y="f69"/>
                  <a:pt x="f70" y="f71"/>
                  <a:pt x="f72" y="f73"/>
                </a:cubicBezTo>
                <a:cubicBezTo>
                  <a:pt x="f74" y="f75"/>
                  <a:pt x="f76" y="f77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7"/>
                  <a:pt x="f129" y="f127"/>
                </a:cubicBezTo>
                <a:cubicBezTo>
                  <a:pt x="f130" y="f131"/>
                  <a:pt x="f132" y="f133"/>
                  <a:pt x="f114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1" y="f145"/>
                </a:cubicBezTo>
                <a:cubicBezTo>
                  <a:pt x="f146" y="f147"/>
                  <a:pt x="f129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46" y="f173"/>
                </a:cubicBezTo>
                <a:cubicBezTo>
                  <a:pt x="f174" y="f175"/>
                  <a:pt x="f176" y="f177"/>
                  <a:pt x="f178" y="f179"/>
                </a:cubicBezTo>
                <a:cubicBezTo>
                  <a:pt x="f180" y="f181"/>
                  <a:pt x="f165" y="f182"/>
                  <a:pt x="f183" y="f184"/>
                </a:cubicBezTo>
                <a:cubicBezTo>
                  <a:pt x="f185" y="f186"/>
                  <a:pt x="f187" y="f188"/>
                  <a:pt x="f189" y="f190"/>
                </a:cubicBezTo>
                <a:cubicBezTo>
                  <a:pt x="f191" y="f192"/>
                  <a:pt x="f128" y="f190"/>
                  <a:pt x="f193" y="f194"/>
                </a:cubicBezTo>
                <a:cubicBezTo>
                  <a:pt x="f193" y="f195"/>
                  <a:pt x="f163" y="f196"/>
                  <a:pt x="f197" y="f198"/>
                </a:cubicBezTo>
                <a:cubicBezTo>
                  <a:pt x="f199" y="f198"/>
                  <a:pt x="f200" y="f198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80" y="f209"/>
                  <a:pt x="f210" y="f211"/>
                  <a:pt x="f212" y="f213"/>
                </a:cubicBezTo>
                <a:cubicBezTo>
                  <a:pt x="f214" y="f209"/>
                  <a:pt x="f31" y="f215"/>
                  <a:pt x="f216" y="f215"/>
                </a:cubicBezTo>
                <a:cubicBezTo>
                  <a:pt x="f217" y="f215"/>
                  <a:pt x="f54" y="f218"/>
                  <a:pt x="f219" y="f220"/>
                </a:cubicBezTo>
                <a:cubicBezTo>
                  <a:pt x="f219" y="f221"/>
                  <a:pt x="f222" y="f223"/>
                  <a:pt x="f224" y="f225"/>
                </a:cubicBezTo>
                <a:cubicBezTo>
                  <a:pt x="f226" y="f227"/>
                  <a:pt x="f228" y="f229"/>
                  <a:pt x="f230" y="f221"/>
                </a:cubicBez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36"/>
                </a:cubicBezTo>
                <a:cubicBezTo>
                  <a:pt x="f242" y="f243"/>
                  <a:pt x="f244" y="f245"/>
                  <a:pt x="f246" y="f247"/>
                </a:cubicBezTo>
                <a:cubicBezTo>
                  <a:pt x="f216" y="f248"/>
                  <a:pt x="f249" y="f250"/>
                  <a:pt x="f251" y="f252"/>
                </a:cubicBezTo>
                <a:cubicBezTo>
                  <a:pt x="f37" y="f253"/>
                  <a:pt x="f254" y="f255"/>
                  <a:pt x="f1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50"/>
                  <a:pt x="f266" y="f267"/>
                </a:cubicBezTo>
                <a:cubicBezTo>
                  <a:pt x="f268" y="f269"/>
                  <a:pt x="f270" y="f271"/>
                  <a:pt x="f272" y="f273"/>
                </a:cubicBezTo>
                <a:cubicBezTo>
                  <a:pt x="f235" y="f274"/>
                  <a:pt x="f275" y="f276"/>
                  <a:pt x="f277" y="f278"/>
                </a:cubicBezTo>
                <a:cubicBezTo>
                  <a:pt x="f279" y="f280"/>
                  <a:pt x="f281" y="f282"/>
                  <a:pt x="f283" y="f284"/>
                </a:cubicBezTo>
                <a:cubicBezTo>
                  <a:pt x="f283" y="f285"/>
                  <a:pt x="f283" y="f286"/>
                  <a:pt x="f283" y="f264"/>
                </a:cubicBezTo>
                <a:cubicBezTo>
                  <a:pt x="f287" y="f288"/>
                  <a:pt x="f289" y="f290"/>
                  <a:pt x="f291" y="f292"/>
                </a:cubicBezTo>
                <a:cubicBezTo>
                  <a:pt x="f293" y="f294"/>
                  <a:pt x="f295" y="f296"/>
                  <a:pt x="f295" y="f297"/>
                </a:cubicBezTo>
                <a:cubicBezTo>
                  <a:pt x="f231" y="f298"/>
                  <a:pt x="f299" y="f300"/>
                  <a:pt x="f301" y="f302"/>
                </a:cubicBezTo>
                <a:cubicBezTo>
                  <a:pt x="f303" y="f304"/>
                  <a:pt x="f299" y="f305"/>
                  <a:pt x="f306" y="f307"/>
                </a:cubicBezTo>
                <a:cubicBezTo>
                  <a:pt x="f308" y="f309"/>
                  <a:pt x="f310" y="f311"/>
                  <a:pt x="f310" y="f304"/>
                </a:cubicBezTo>
                <a:cubicBezTo>
                  <a:pt x="f310" y="f312"/>
                  <a:pt x="f230" y="f313"/>
                  <a:pt x="f314" y="f313"/>
                </a:cubicBezTo>
                <a:cubicBezTo>
                  <a:pt x="f315" y="f316"/>
                  <a:pt x="f317" y="f318"/>
                  <a:pt x="f319" y="f318"/>
                </a:cubicBezTo>
                <a:cubicBezTo>
                  <a:pt x="f320" y="f318"/>
                  <a:pt x="f321" y="f322"/>
                  <a:pt x="f323" y="f324"/>
                </a:cubicBezTo>
                <a:cubicBezTo>
                  <a:pt x="f246" y="f325"/>
                  <a:pt x="f326" y="f327"/>
                  <a:pt x="f328" y="f329"/>
                </a:cubicBezTo>
                <a:cubicBezTo>
                  <a:pt x="f330" y="f331"/>
                  <a:pt x="f332" y="f333"/>
                  <a:pt x="f265" y="f325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244" y="f340"/>
                  <a:pt x="f249" y="f341"/>
                  <a:pt x="f342" y="f343"/>
                </a:cubicBezTo>
                <a:cubicBezTo>
                  <a:pt x="f344" y="f345"/>
                  <a:pt x="f63" y="f346"/>
                  <a:pt x="f347" y="f348"/>
                </a:cubicBezTo>
                <a:cubicBezTo>
                  <a:pt x="f349" y="f350"/>
                  <a:pt x="f351" y="f352"/>
                  <a:pt x="f353" y="f354"/>
                </a:cubicBezTo>
                <a:cubicBezTo>
                  <a:pt x="f355" y="f356"/>
                  <a:pt x="f357" y="f358"/>
                  <a:pt x="f359" y="f360"/>
                </a:cubicBezTo>
                <a:cubicBezTo>
                  <a:pt x="f361" y="f362"/>
                  <a:pt x="f363" y="f364"/>
                  <a:pt x="f118" y="f365"/>
                </a:cubicBezTo>
                <a:cubicBezTo>
                  <a:pt x="f366" y="f367"/>
                  <a:pt x="f368" y="f369"/>
                  <a:pt x="f370" y="f371"/>
                </a:cubicBezTo>
                <a:cubicBezTo>
                  <a:pt x="f372" y="f373"/>
                  <a:pt x="f374" y="f375"/>
                  <a:pt x="f169" y="f376"/>
                </a:cubicBezTo>
                <a:cubicBezTo>
                  <a:pt x="f377" y="f378"/>
                  <a:pt x="f165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60" y="f387"/>
                </a:cubicBezTo>
                <a:cubicBezTo>
                  <a:pt x="f249" y="f392"/>
                  <a:pt x="f33" y="f393"/>
                  <a:pt x="f394" y="f395"/>
                </a:cubicBezTo>
                <a:cubicBezTo>
                  <a:pt x="f396" y="f397"/>
                  <a:pt x="f398" y="f399"/>
                  <a:pt x="f400" y="f401"/>
                </a:cubicBezTo>
                <a:cubicBezTo>
                  <a:pt x="f400" y="f402"/>
                  <a:pt x="f210" y="f403"/>
                  <a:pt x="f396" y="f404"/>
                </a:cubicBezTo>
                <a:cubicBezTo>
                  <a:pt x="f35" y="f405"/>
                  <a:pt x="f342" y="f404"/>
                  <a:pt x="f76" y="f406"/>
                </a:cubicBezTo>
                <a:cubicBezTo>
                  <a:pt x="f388" y="f407"/>
                  <a:pt x="f408" y="f409"/>
                  <a:pt x="f410" y="f411"/>
                </a:cubicBezTo>
                <a:cubicBezTo>
                  <a:pt x="f323" y="f412"/>
                  <a:pt x="f413" y="f414"/>
                  <a:pt x="f415" y="f416"/>
                </a:cubicBezTo>
                <a:cubicBezTo>
                  <a:pt x="f417" y="f418"/>
                  <a:pt x="f419" y="f420"/>
                  <a:pt x="f421" y="f422"/>
                </a:cubicBezTo>
                <a:cubicBezTo>
                  <a:pt x="f423" y="f424"/>
                  <a:pt x="f425" y="f426"/>
                  <a:pt x="f235" y="f427"/>
                </a:cubicBezTo>
                <a:cubicBezTo>
                  <a:pt x="f301" y="f428"/>
                  <a:pt x="f429" y="f430"/>
                  <a:pt x="f330" y="f431"/>
                </a:cubicBezTo>
                <a:cubicBezTo>
                  <a:pt x="f26" y="f432"/>
                  <a:pt x="f433" y="f434"/>
                  <a:pt x="f419" y="f435"/>
                </a:cubicBezTo>
                <a:cubicBezTo>
                  <a:pt x="f436" y="f437"/>
                  <a:pt x="f410" y="f438"/>
                  <a:pt x="f30" y="f439"/>
                </a:cubicBezTo>
                <a:cubicBezTo>
                  <a:pt x="f440" y="f441"/>
                  <a:pt x="f50" y="f441"/>
                  <a:pt x="f323" y="f442"/>
                </a:cubicBezTo>
                <a:cubicBezTo>
                  <a:pt x="f423" y="f443"/>
                  <a:pt x="f425" y="f444"/>
                  <a:pt x="f224" y="f445"/>
                </a:cubicBezTo>
                <a:cubicBezTo>
                  <a:pt x="f446" y="f447"/>
                  <a:pt x="f14" y="f437"/>
                  <a:pt x="f448" y="f443"/>
                </a:cubicBezTo>
                <a:cubicBezTo>
                  <a:pt x="f449" y="f450"/>
                  <a:pt x="f451" y="f452"/>
                  <a:pt x="f239" y="f453"/>
                </a:cubicBezTo>
                <a:close/>
              </a:path>
            </a:pathLst>
          </a:custGeom>
          <a:solidFill>
            <a:srgbClr val="E8E8E8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77828D-8E0D-A0BD-C2EF-6E1E09B333A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43472" y="643463"/>
            <a:ext cx="4620582" cy="4567135"/>
          </a:xfrm>
        </p:spPr>
        <p:txBody>
          <a:bodyPr anchorCtr="0"/>
          <a:lstStyle/>
          <a:p>
            <a:pPr lvl="0" algn="l"/>
            <a:r>
              <a:rPr lang="en-IE" sz="4400" dirty="0"/>
              <a:t>Thank You</a:t>
            </a:r>
            <a:br>
              <a:rPr lang="en-IE" sz="4400" dirty="0"/>
            </a:br>
            <a:endParaRPr lang="en-IE" sz="4400" dirty="0"/>
          </a:p>
        </p:txBody>
      </p:sp>
      <p:pic>
        <p:nvPicPr>
          <p:cNvPr id="5" name="Picture 3" descr="A green logo with a black background&#10;&#10;Description automatically generated">
            <a:extLst>
              <a:ext uri="{FF2B5EF4-FFF2-40B4-BE49-F238E27FC236}">
                <a16:creationId xmlns:a16="http://schemas.microsoft.com/office/drawing/2014/main" id="{165298E6-5997-C6AF-3907-3FB3C4CE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256" y="667950"/>
            <a:ext cx="4942277" cy="55220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192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Bicyclette Black</vt:lpstr>
      <vt:lpstr>Office Theme</vt:lpstr>
      <vt:lpstr>1_Office Theme</vt:lpstr>
      <vt:lpstr>PowerPoint Presentation</vt:lpstr>
      <vt:lpstr>PowerPoint Presentation</vt:lpstr>
      <vt:lpstr>Why are we here?   </vt:lpstr>
      <vt:lpstr>Purpose and Uses of the E-learning Course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Conor Coleman</dc:creator>
  <cp:lastModifiedBy>Catherine Flanagan</cp:lastModifiedBy>
  <cp:revision>4</cp:revision>
  <dcterms:created xsi:type="dcterms:W3CDTF">2024-10-30T11:26:02Z</dcterms:created>
  <dcterms:modified xsi:type="dcterms:W3CDTF">2024-10-30T16:32:16Z</dcterms:modified>
</cp:coreProperties>
</file>