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8"/>
  </p:notesMasterIdLst>
  <p:handoutMasterIdLst>
    <p:handoutMasterId r:id="rId19"/>
  </p:handoutMasterIdLst>
  <p:sldIdLst>
    <p:sldId id="256" r:id="rId5"/>
    <p:sldId id="2147328110" r:id="rId6"/>
    <p:sldId id="4187" r:id="rId7"/>
    <p:sldId id="4178" r:id="rId8"/>
    <p:sldId id="2147471193" r:id="rId9"/>
    <p:sldId id="377" r:id="rId10"/>
    <p:sldId id="257" r:id="rId11"/>
    <p:sldId id="264" r:id="rId12"/>
    <p:sldId id="267" r:id="rId13"/>
    <p:sldId id="4198" r:id="rId14"/>
    <p:sldId id="2147471194" r:id="rId15"/>
    <p:sldId id="2147471196" r:id="rId16"/>
    <p:sldId id="41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46D"/>
    <a:srgbClr val="ED8428"/>
    <a:srgbClr val="33CC33"/>
    <a:srgbClr val="FF9933"/>
    <a:srgbClr val="595959"/>
    <a:srgbClr val="7F7F7F"/>
    <a:srgbClr val="A6A6A6"/>
    <a:srgbClr val="BFBFBF"/>
    <a:srgbClr val="465359"/>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D898B-3D8B-45AC-8B5D-CE2D3512F490}" v="113" dt="2024-10-30T17:23:56.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78" d="100"/>
          <a:sy n="78" d="100"/>
        </p:scale>
        <p:origin x="638" y="67"/>
      </p:cViewPr>
      <p:guideLst/>
    </p:cSldViewPr>
  </p:slideViewPr>
  <p:notesTextViewPr>
    <p:cViewPr>
      <p:scale>
        <a:sx n="3" d="2"/>
        <a:sy n="3" d="2"/>
      </p:scale>
      <p:origin x="0" y="0"/>
    </p:cViewPr>
  </p:notesTextViewPr>
  <p:sorterViewPr>
    <p:cViewPr>
      <p:scale>
        <a:sx n="100" d="100"/>
        <a:sy n="100" d="100"/>
      </p:scale>
      <p:origin x="0" y="-629"/>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Bewley" userId="8716dc1d96cc786e" providerId="LiveId" clId="{1B9D898B-3D8B-45AC-8B5D-CE2D3512F490}"/>
    <pc:docChg chg="undo redo custSel addSld delSld modSld sldOrd modMainMaster">
      <pc:chgData name="Scott Bewley" userId="8716dc1d96cc786e" providerId="LiveId" clId="{1B9D898B-3D8B-45AC-8B5D-CE2D3512F490}" dt="2024-10-30T17:23:12.562" v="4900" actId="1076"/>
      <pc:docMkLst>
        <pc:docMk/>
      </pc:docMkLst>
      <pc:sldChg chg="modSp mod">
        <pc:chgData name="Scott Bewley" userId="8716dc1d96cc786e" providerId="LiveId" clId="{1B9D898B-3D8B-45AC-8B5D-CE2D3512F490}" dt="2024-10-30T17:19:23.991" v="4894" actId="20577"/>
        <pc:sldMkLst>
          <pc:docMk/>
          <pc:sldMk cId="109857222" sldId="256"/>
        </pc:sldMkLst>
        <pc:spChg chg="mod">
          <ac:chgData name="Scott Bewley" userId="8716dc1d96cc786e" providerId="LiveId" clId="{1B9D898B-3D8B-45AC-8B5D-CE2D3512F490}" dt="2024-10-30T17:19:23.991" v="4894" actId="20577"/>
          <ac:spMkLst>
            <pc:docMk/>
            <pc:sldMk cId="109857222" sldId="256"/>
            <ac:spMk id="8" creationId="{00000000-0000-0000-0000-000000000000}"/>
          </ac:spMkLst>
        </pc:spChg>
      </pc:sldChg>
      <pc:sldChg chg="addSp delSp modSp mod modNotesTx">
        <pc:chgData name="Scott Bewley" userId="8716dc1d96cc786e" providerId="LiveId" clId="{1B9D898B-3D8B-45AC-8B5D-CE2D3512F490}" dt="2024-10-30T16:36:34.867" v="4804" actId="113"/>
        <pc:sldMkLst>
          <pc:docMk/>
          <pc:sldMk cId="0" sldId="257"/>
        </pc:sldMkLst>
        <pc:spChg chg="mod">
          <ac:chgData name="Scott Bewley" userId="8716dc1d96cc786e" providerId="LiveId" clId="{1B9D898B-3D8B-45AC-8B5D-CE2D3512F490}" dt="2024-10-29T21:35:29.485" v="1338" actId="20577"/>
          <ac:spMkLst>
            <pc:docMk/>
            <pc:sldMk cId="0" sldId="257"/>
            <ac:spMk id="2" creationId="{00000000-0000-0000-0000-000000000000}"/>
          </ac:spMkLst>
        </pc:spChg>
        <pc:spChg chg="mod">
          <ac:chgData name="Scott Bewley" userId="8716dc1d96cc786e" providerId="LiveId" clId="{1B9D898B-3D8B-45AC-8B5D-CE2D3512F490}" dt="2024-10-29T23:02:34.182" v="1634" actId="1076"/>
          <ac:spMkLst>
            <pc:docMk/>
            <pc:sldMk cId="0" sldId="257"/>
            <ac:spMk id="3" creationId="{00000000-0000-0000-0000-000000000000}"/>
          </ac:spMkLst>
        </pc:spChg>
        <pc:spChg chg="del">
          <ac:chgData name="Scott Bewley" userId="8716dc1d96cc786e" providerId="LiveId" clId="{1B9D898B-3D8B-45AC-8B5D-CE2D3512F490}" dt="2024-10-29T21:57:37.830" v="1394" actId="478"/>
          <ac:spMkLst>
            <pc:docMk/>
            <pc:sldMk cId="0" sldId="257"/>
            <ac:spMk id="4" creationId="{00000000-0000-0000-0000-000000000000}"/>
          </ac:spMkLst>
        </pc:spChg>
        <pc:spChg chg="del mod">
          <ac:chgData name="Scott Bewley" userId="8716dc1d96cc786e" providerId="LiveId" clId="{1B9D898B-3D8B-45AC-8B5D-CE2D3512F490}" dt="2024-10-29T21:51:19.188" v="1372" actId="478"/>
          <ac:spMkLst>
            <pc:docMk/>
            <pc:sldMk cId="0" sldId="257"/>
            <ac:spMk id="5" creationId="{00000000-0000-0000-0000-000000000000}"/>
          </ac:spMkLst>
        </pc:spChg>
        <pc:spChg chg="add del mod">
          <ac:chgData name="Scott Bewley" userId="8716dc1d96cc786e" providerId="LiveId" clId="{1B9D898B-3D8B-45AC-8B5D-CE2D3512F490}" dt="2024-10-29T21:52:08.416" v="1380" actId="21"/>
          <ac:spMkLst>
            <pc:docMk/>
            <pc:sldMk cId="0" sldId="257"/>
            <ac:spMk id="8" creationId="{C41D2A39-7510-6DC6-A45B-C8845280B34B}"/>
          </ac:spMkLst>
        </pc:spChg>
        <pc:spChg chg="add mod">
          <ac:chgData name="Scott Bewley" userId="8716dc1d96cc786e" providerId="LiveId" clId="{1B9D898B-3D8B-45AC-8B5D-CE2D3512F490}" dt="2024-10-29T22:58:37.664" v="1506" actId="1076"/>
          <ac:spMkLst>
            <pc:docMk/>
            <pc:sldMk cId="0" sldId="257"/>
            <ac:spMk id="11" creationId="{C912C507-F5D4-73DA-7396-91C5D27CB513}"/>
          </ac:spMkLst>
        </pc:spChg>
        <pc:spChg chg="add mod">
          <ac:chgData name="Scott Bewley" userId="8716dc1d96cc786e" providerId="LiveId" clId="{1B9D898B-3D8B-45AC-8B5D-CE2D3512F490}" dt="2024-10-29T22:58:37.664" v="1506" actId="1076"/>
          <ac:spMkLst>
            <pc:docMk/>
            <pc:sldMk cId="0" sldId="257"/>
            <ac:spMk id="12" creationId="{D69C241E-7459-DCE9-378A-30048DCC798F}"/>
          </ac:spMkLst>
        </pc:spChg>
        <pc:spChg chg="add mod">
          <ac:chgData name="Scott Bewley" userId="8716dc1d96cc786e" providerId="LiveId" clId="{1B9D898B-3D8B-45AC-8B5D-CE2D3512F490}" dt="2024-10-30T16:36:26.452" v="4797" actId="113"/>
          <ac:spMkLst>
            <pc:docMk/>
            <pc:sldMk cId="0" sldId="257"/>
            <ac:spMk id="13" creationId="{DDB61201-3B26-F1FB-D535-B31EE34CF403}"/>
          </ac:spMkLst>
        </pc:spChg>
        <pc:spChg chg="add mod">
          <ac:chgData name="Scott Bewley" userId="8716dc1d96cc786e" providerId="LiveId" clId="{1B9D898B-3D8B-45AC-8B5D-CE2D3512F490}" dt="2024-10-30T16:36:34.867" v="4804" actId="113"/>
          <ac:spMkLst>
            <pc:docMk/>
            <pc:sldMk cId="0" sldId="257"/>
            <ac:spMk id="14" creationId="{12542647-C019-0605-06A4-82A4C16C7C93}"/>
          </ac:spMkLst>
        </pc:spChg>
        <pc:spChg chg="add mod">
          <ac:chgData name="Scott Bewley" userId="8716dc1d96cc786e" providerId="LiveId" clId="{1B9D898B-3D8B-45AC-8B5D-CE2D3512F490}" dt="2024-10-29T22:59:14.905" v="1538" actId="1076"/>
          <ac:spMkLst>
            <pc:docMk/>
            <pc:sldMk cId="0" sldId="257"/>
            <ac:spMk id="15" creationId="{66343AA9-3BAB-6708-CC91-7F132880AAE8}"/>
          </ac:spMkLst>
        </pc:spChg>
        <pc:spChg chg="add mod">
          <ac:chgData name="Scott Bewley" userId="8716dc1d96cc786e" providerId="LiveId" clId="{1B9D898B-3D8B-45AC-8B5D-CE2D3512F490}" dt="2024-10-29T23:01:04.837" v="1557" actId="20577"/>
          <ac:spMkLst>
            <pc:docMk/>
            <pc:sldMk cId="0" sldId="257"/>
            <ac:spMk id="17" creationId="{4A86B7EF-6AF1-99FD-BABB-BD1D91E3BE0B}"/>
          </ac:spMkLst>
        </pc:spChg>
        <pc:spChg chg="add mod">
          <ac:chgData name="Scott Bewley" userId="8716dc1d96cc786e" providerId="LiveId" clId="{1B9D898B-3D8B-45AC-8B5D-CE2D3512F490}" dt="2024-10-29T23:02:17.159" v="1632" actId="1076"/>
          <ac:spMkLst>
            <pc:docMk/>
            <pc:sldMk cId="0" sldId="257"/>
            <ac:spMk id="18" creationId="{C29CBC9C-3DD2-E1B2-5DCC-06EC129838D7}"/>
          </ac:spMkLst>
        </pc:spChg>
        <pc:picChg chg="del">
          <ac:chgData name="Scott Bewley" userId="8716dc1d96cc786e" providerId="LiveId" clId="{1B9D898B-3D8B-45AC-8B5D-CE2D3512F490}" dt="2024-10-29T21:57:40.194" v="1395" actId="478"/>
          <ac:picMkLst>
            <pc:docMk/>
            <pc:sldMk cId="0" sldId="257"/>
            <ac:picMk id="6" creationId="{00000000-0000-0000-0000-000000000000}"/>
          </ac:picMkLst>
        </pc:picChg>
        <pc:picChg chg="add mod">
          <ac:chgData name="Scott Bewley" userId="8716dc1d96cc786e" providerId="LiveId" clId="{1B9D898B-3D8B-45AC-8B5D-CE2D3512F490}" dt="2024-10-29T22:58:37.664" v="1506" actId="1076"/>
          <ac:picMkLst>
            <pc:docMk/>
            <pc:sldMk cId="0" sldId="257"/>
            <ac:picMk id="9" creationId="{29F87F9F-2E8D-3F4A-46E6-55FF59CC1837}"/>
          </ac:picMkLst>
        </pc:picChg>
        <pc:picChg chg="add mod">
          <ac:chgData name="Scott Bewley" userId="8716dc1d96cc786e" providerId="LiveId" clId="{1B9D898B-3D8B-45AC-8B5D-CE2D3512F490}" dt="2024-10-29T22:58:37.664" v="1506" actId="1076"/>
          <ac:picMkLst>
            <pc:docMk/>
            <pc:sldMk cId="0" sldId="257"/>
            <ac:picMk id="10" creationId="{6B2C8C0C-5D27-A812-065A-C3CA1AB1EF2B}"/>
          </ac:picMkLst>
        </pc:picChg>
      </pc:sldChg>
      <pc:sldChg chg="modSp del mod">
        <pc:chgData name="Scott Bewley" userId="8716dc1d96cc786e" providerId="LiveId" clId="{1B9D898B-3D8B-45AC-8B5D-CE2D3512F490}" dt="2024-10-30T13:16:40.142" v="2176" actId="47"/>
        <pc:sldMkLst>
          <pc:docMk/>
          <pc:sldMk cId="0" sldId="259"/>
        </pc:sldMkLst>
        <pc:spChg chg="mod">
          <ac:chgData name="Scott Bewley" userId="8716dc1d96cc786e" providerId="LiveId" clId="{1B9D898B-3D8B-45AC-8B5D-CE2D3512F490}" dt="2024-10-29T22:32:19.792" v="1480" actId="1076"/>
          <ac:spMkLst>
            <pc:docMk/>
            <pc:sldMk cId="0" sldId="259"/>
            <ac:spMk id="2" creationId="{00000000-0000-0000-0000-000000000000}"/>
          </ac:spMkLst>
        </pc:spChg>
        <pc:graphicFrameChg chg="mod modGraphic">
          <ac:chgData name="Scott Bewley" userId="8716dc1d96cc786e" providerId="LiveId" clId="{1B9D898B-3D8B-45AC-8B5D-CE2D3512F490}" dt="2024-10-30T10:55:13.271" v="2080" actId="6549"/>
          <ac:graphicFrameMkLst>
            <pc:docMk/>
            <pc:sldMk cId="0" sldId="259"/>
            <ac:graphicFrameMk id="3" creationId="{00000000-0000-0000-0000-000000000000}"/>
          </ac:graphicFrameMkLst>
        </pc:graphicFrameChg>
      </pc:sldChg>
      <pc:sldChg chg="addSp delSp modSp del mod">
        <pc:chgData name="Scott Bewley" userId="8716dc1d96cc786e" providerId="LiveId" clId="{1B9D898B-3D8B-45AC-8B5D-CE2D3512F490}" dt="2024-10-30T13:15:57.006" v="2174" actId="47"/>
        <pc:sldMkLst>
          <pc:docMk/>
          <pc:sldMk cId="1458858137" sldId="261"/>
        </pc:sldMkLst>
        <pc:spChg chg="mod">
          <ac:chgData name="Scott Bewley" userId="8716dc1d96cc786e" providerId="LiveId" clId="{1B9D898B-3D8B-45AC-8B5D-CE2D3512F490}" dt="2024-10-29T11:35:04.435" v="773" actId="6549"/>
          <ac:spMkLst>
            <pc:docMk/>
            <pc:sldMk cId="1458858137" sldId="261"/>
            <ac:spMk id="2" creationId="{39CFA7C4-2998-6924-D037-D8A69D3DF0F6}"/>
          </ac:spMkLst>
        </pc:spChg>
        <pc:spChg chg="del">
          <ac:chgData name="Scott Bewley" userId="8716dc1d96cc786e" providerId="LiveId" clId="{1B9D898B-3D8B-45AC-8B5D-CE2D3512F490}" dt="2024-10-29T11:35:07.876" v="774" actId="478"/>
          <ac:spMkLst>
            <pc:docMk/>
            <pc:sldMk cId="1458858137" sldId="261"/>
            <ac:spMk id="3" creationId="{010455D2-43F4-1C61-8FB2-31D0E914ADCF}"/>
          </ac:spMkLst>
        </pc:spChg>
        <pc:spChg chg="mod">
          <ac:chgData name="Scott Bewley" userId="8716dc1d96cc786e" providerId="LiveId" clId="{1B9D898B-3D8B-45AC-8B5D-CE2D3512F490}" dt="2024-10-30T13:15:19.389" v="2163" actId="1076"/>
          <ac:spMkLst>
            <pc:docMk/>
            <pc:sldMk cId="1458858137" sldId="261"/>
            <ac:spMk id="5" creationId="{E1E61606-3935-8440-914F-AE73A48A00A0}"/>
          </ac:spMkLst>
        </pc:spChg>
        <pc:spChg chg="add del mod">
          <ac:chgData name="Scott Bewley" userId="8716dc1d96cc786e" providerId="LiveId" clId="{1B9D898B-3D8B-45AC-8B5D-CE2D3512F490}" dt="2024-10-29T11:46:09.925" v="1026" actId="478"/>
          <ac:spMkLst>
            <pc:docMk/>
            <pc:sldMk cId="1458858137" sldId="261"/>
            <ac:spMk id="7" creationId="{F3D0C403-9199-3B16-5E77-100735A96E17}"/>
          </ac:spMkLst>
        </pc:spChg>
        <pc:picChg chg="del">
          <ac:chgData name="Scott Bewley" userId="8716dc1d96cc786e" providerId="LiveId" clId="{1B9D898B-3D8B-45AC-8B5D-CE2D3512F490}" dt="2024-10-29T11:35:09.790" v="775" actId="478"/>
          <ac:picMkLst>
            <pc:docMk/>
            <pc:sldMk cId="1458858137" sldId="261"/>
            <ac:picMk id="4" creationId="{5EBF015B-CC58-A5E6-FACE-D9450909CB4B}"/>
          </ac:picMkLst>
        </pc:picChg>
        <pc:picChg chg="mod">
          <ac:chgData name="Scott Bewley" userId="8716dc1d96cc786e" providerId="LiveId" clId="{1B9D898B-3D8B-45AC-8B5D-CE2D3512F490}" dt="2024-10-30T13:15:19.389" v="2163" actId="1076"/>
          <ac:picMkLst>
            <pc:docMk/>
            <pc:sldMk cId="1458858137" sldId="261"/>
            <ac:picMk id="8" creationId="{BC302B7F-695A-17EC-8368-01AAF46DC9C4}"/>
          </ac:picMkLst>
        </pc:picChg>
      </pc:sldChg>
      <pc:sldChg chg="addSp modSp mod">
        <pc:chgData name="Scott Bewley" userId="8716dc1d96cc786e" providerId="LiveId" clId="{1B9D898B-3D8B-45AC-8B5D-CE2D3512F490}" dt="2024-10-30T16:36:59.273" v="4809" actId="1076"/>
        <pc:sldMkLst>
          <pc:docMk/>
          <pc:sldMk cId="0" sldId="264"/>
        </pc:sldMkLst>
        <pc:spChg chg="mod">
          <ac:chgData name="Scott Bewley" userId="8716dc1d96cc786e" providerId="LiveId" clId="{1B9D898B-3D8B-45AC-8B5D-CE2D3512F490}" dt="2024-10-30T16:36:56.880" v="4808" actId="1076"/>
          <ac:spMkLst>
            <pc:docMk/>
            <pc:sldMk cId="0" sldId="264"/>
            <ac:spMk id="2" creationId="{00000000-0000-0000-0000-000000000000}"/>
          </ac:spMkLst>
        </pc:spChg>
        <pc:spChg chg="mod">
          <ac:chgData name="Scott Bewley" userId="8716dc1d96cc786e" providerId="LiveId" clId="{1B9D898B-3D8B-45AC-8B5D-CE2D3512F490}" dt="2024-10-30T10:54:12.457" v="2076" actId="404"/>
          <ac:spMkLst>
            <pc:docMk/>
            <pc:sldMk cId="0" sldId="264"/>
            <ac:spMk id="4" creationId="{00000000-0000-0000-0000-000000000000}"/>
          </ac:spMkLst>
        </pc:spChg>
        <pc:spChg chg="add mod">
          <ac:chgData name="Scott Bewley" userId="8716dc1d96cc786e" providerId="LiveId" clId="{1B9D898B-3D8B-45AC-8B5D-CE2D3512F490}" dt="2024-10-30T10:54:07.692" v="2075" actId="1076"/>
          <ac:spMkLst>
            <pc:docMk/>
            <pc:sldMk cId="0" sldId="264"/>
            <ac:spMk id="6" creationId="{90BCC6B6-B6D8-FE8B-B0F9-35704B9A2E3D}"/>
          </ac:spMkLst>
        </pc:spChg>
        <pc:grpChg chg="add mod">
          <ac:chgData name="Scott Bewley" userId="8716dc1d96cc786e" providerId="LiveId" clId="{1B9D898B-3D8B-45AC-8B5D-CE2D3512F490}" dt="2024-10-30T10:54:39.957" v="2078" actId="1076"/>
          <ac:grpSpMkLst>
            <pc:docMk/>
            <pc:sldMk cId="0" sldId="264"/>
            <ac:grpSpMk id="7" creationId="{DF712E84-D9CB-023E-A877-8EC6BEEC0D5E}"/>
          </ac:grpSpMkLst>
        </pc:grpChg>
        <pc:picChg chg="mod">
          <ac:chgData name="Scott Bewley" userId="8716dc1d96cc786e" providerId="LiveId" clId="{1B9D898B-3D8B-45AC-8B5D-CE2D3512F490}" dt="2024-10-30T16:36:59.273" v="4809" actId="1076"/>
          <ac:picMkLst>
            <pc:docMk/>
            <pc:sldMk cId="0" sldId="264"/>
            <ac:picMk id="3" creationId="{00000000-0000-0000-0000-000000000000}"/>
          </ac:picMkLst>
        </pc:picChg>
        <pc:picChg chg="mod modCrop">
          <ac:chgData name="Scott Bewley" userId="8716dc1d96cc786e" providerId="LiveId" clId="{1B9D898B-3D8B-45AC-8B5D-CE2D3512F490}" dt="2024-10-30T10:48:56.640" v="1905" actId="1076"/>
          <ac:picMkLst>
            <pc:docMk/>
            <pc:sldMk cId="0" sldId="264"/>
            <ac:picMk id="5" creationId="{00000000-0000-0000-0000-000000000000}"/>
          </ac:picMkLst>
        </pc:picChg>
        <pc:picChg chg="mod">
          <ac:chgData name="Scott Bewley" userId="8716dc1d96cc786e" providerId="LiveId" clId="{1B9D898B-3D8B-45AC-8B5D-CE2D3512F490}" dt="2024-10-30T10:54:29.073" v="2077"/>
          <ac:picMkLst>
            <pc:docMk/>
            <pc:sldMk cId="0" sldId="264"/>
            <ac:picMk id="8" creationId="{D0978431-71B0-301A-1D53-21E8929B8AC3}"/>
          </ac:picMkLst>
        </pc:picChg>
        <pc:picChg chg="mod">
          <ac:chgData name="Scott Bewley" userId="8716dc1d96cc786e" providerId="LiveId" clId="{1B9D898B-3D8B-45AC-8B5D-CE2D3512F490}" dt="2024-10-30T10:54:29.073" v="2077"/>
          <ac:picMkLst>
            <pc:docMk/>
            <pc:sldMk cId="0" sldId="264"/>
            <ac:picMk id="9" creationId="{27200366-05A7-AEAB-1EEF-CD09941E9CDA}"/>
          </ac:picMkLst>
        </pc:picChg>
      </pc:sldChg>
      <pc:sldChg chg="del">
        <pc:chgData name="Scott Bewley" userId="8716dc1d96cc786e" providerId="LiveId" clId="{1B9D898B-3D8B-45AC-8B5D-CE2D3512F490}" dt="2024-10-24T14:02:57.436" v="260" actId="47"/>
        <pc:sldMkLst>
          <pc:docMk/>
          <pc:sldMk cId="2057445083" sldId="266"/>
        </pc:sldMkLst>
      </pc:sldChg>
      <pc:sldChg chg="addSp modSp mod">
        <pc:chgData name="Scott Bewley" userId="8716dc1d96cc786e" providerId="LiveId" clId="{1B9D898B-3D8B-45AC-8B5D-CE2D3512F490}" dt="2024-10-30T16:37:16.895" v="4814" actId="1076"/>
        <pc:sldMkLst>
          <pc:docMk/>
          <pc:sldMk cId="0" sldId="267"/>
        </pc:sldMkLst>
        <pc:spChg chg="mod">
          <ac:chgData name="Scott Bewley" userId="8716dc1d96cc786e" providerId="LiveId" clId="{1B9D898B-3D8B-45AC-8B5D-CE2D3512F490}" dt="2024-10-30T16:37:14.724" v="4813" actId="1076"/>
          <ac:spMkLst>
            <pc:docMk/>
            <pc:sldMk cId="0" sldId="267"/>
            <ac:spMk id="2" creationId="{00000000-0000-0000-0000-000000000000}"/>
          </ac:spMkLst>
        </pc:spChg>
        <pc:spChg chg="mod">
          <ac:chgData name="Scott Bewley" userId="8716dc1d96cc786e" providerId="LiveId" clId="{1B9D898B-3D8B-45AC-8B5D-CE2D3512F490}" dt="2024-10-30T16:35:44.022" v="4791" actId="1076"/>
          <ac:spMkLst>
            <pc:docMk/>
            <pc:sldMk cId="0" sldId="267"/>
            <ac:spMk id="8" creationId="{00000000-0000-0000-0000-000000000000}"/>
          </ac:spMkLst>
        </pc:spChg>
        <pc:grpChg chg="mod">
          <ac:chgData name="Scott Bewley" userId="8716dc1d96cc786e" providerId="LiveId" clId="{1B9D898B-3D8B-45AC-8B5D-CE2D3512F490}" dt="2024-10-30T13:17:51.058" v="2178" actId="1076"/>
          <ac:grpSpMkLst>
            <pc:docMk/>
            <pc:sldMk cId="0" sldId="267"/>
            <ac:grpSpMk id="4" creationId="{00000000-0000-0000-0000-000000000000}"/>
          </ac:grpSpMkLst>
        </pc:grpChg>
        <pc:picChg chg="mod">
          <ac:chgData name="Scott Bewley" userId="8716dc1d96cc786e" providerId="LiveId" clId="{1B9D898B-3D8B-45AC-8B5D-CE2D3512F490}" dt="2024-10-30T16:37:16.895" v="4814" actId="1076"/>
          <ac:picMkLst>
            <pc:docMk/>
            <pc:sldMk cId="0" sldId="267"/>
            <ac:picMk id="3" creationId="{00000000-0000-0000-0000-000000000000}"/>
          </ac:picMkLst>
        </pc:picChg>
        <pc:picChg chg="add mod">
          <ac:chgData name="Scott Bewley" userId="8716dc1d96cc786e" providerId="LiveId" clId="{1B9D898B-3D8B-45AC-8B5D-CE2D3512F490}" dt="2024-10-30T13:18:06.466" v="2184" actId="1076"/>
          <ac:picMkLst>
            <pc:docMk/>
            <pc:sldMk cId="0" sldId="267"/>
            <ac:picMk id="10" creationId="{A3811A45-3F56-1CB9-D911-A369743C0180}"/>
          </ac:picMkLst>
        </pc:picChg>
      </pc:sldChg>
      <pc:sldChg chg="delSp modSp del mod">
        <pc:chgData name="Scott Bewley" userId="8716dc1d96cc786e" providerId="LiveId" clId="{1B9D898B-3D8B-45AC-8B5D-CE2D3512F490}" dt="2024-10-30T10:54:44.462" v="2079" actId="47"/>
        <pc:sldMkLst>
          <pc:docMk/>
          <pc:sldMk cId="0" sldId="269"/>
        </pc:sldMkLst>
        <pc:spChg chg="mod">
          <ac:chgData name="Scott Bewley" userId="8716dc1d96cc786e" providerId="LiveId" clId="{1B9D898B-3D8B-45AC-8B5D-CE2D3512F490}" dt="2024-10-30T10:45:55.873" v="1854" actId="6549"/>
          <ac:spMkLst>
            <pc:docMk/>
            <pc:sldMk cId="0" sldId="269"/>
            <ac:spMk id="3" creationId="{00000000-0000-0000-0000-000000000000}"/>
          </ac:spMkLst>
        </pc:spChg>
        <pc:picChg chg="del">
          <ac:chgData name="Scott Bewley" userId="8716dc1d96cc786e" providerId="LiveId" clId="{1B9D898B-3D8B-45AC-8B5D-CE2D3512F490}" dt="2024-10-30T10:49:25.731" v="1906" actId="478"/>
          <ac:picMkLst>
            <pc:docMk/>
            <pc:sldMk cId="0" sldId="269"/>
            <ac:picMk id="5" creationId="{00000000-0000-0000-0000-000000000000}"/>
          </ac:picMkLst>
        </pc:picChg>
      </pc:sldChg>
      <pc:sldChg chg="modSp del mod">
        <pc:chgData name="Scott Bewley" userId="8716dc1d96cc786e" providerId="LiveId" clId="{1B9D898B-3D8B-45AC-8B5D-CE2D3512F490}" dt="2024-10-29T23:09:46.789" v="1685" actId="47"/>
        <pc:sldMkLst>
          <pc:docMk/>
          <pc:sldMk cId="0" sldId="271"/>
        </pc:sldMkLst>
        <pc:spChg chg="mod">
          <ac:chgData name="Scott Bewley" userId="8716dc1d96cc786e" providerId="LiveId" clId="{1B9D898B-3D8B-45AC-8B5D-CE2D3512F490}" dt="2024-10-29T22:34:51.116" v="1501" actId="1076"/>
          <ac:spMkLst>
            <pc:docMk/>
            <pc:sldMk cId="0" sldId="271"/>
            <ac:spMk id="2" creationId="{00000000-0000-0000-0000-000000000000}"/>
          </ac:spMkLst>
        </pc:spChg>
      </pc:sldChg>
      <pc:sldChg chg="modSp del mod">
        <pc:chgData name="Scott Bewley" userId="8716dc1d96cc786e" providerId="LiveId" clId="{1B9D898B-3D8B-45AC-8B5D-CE2D3512F490}" dt="2024-10-30T13:17:38.928" v="2177" actId="47"/>
        <pc:sldMkLst>
          <pc:docMk/>
          <pc:sldMk cId="0" sldId="272"/>
        </pc:sldMkLst>
        <pc:spChg chg="mod">
          <ac:chgData name="Scott Bewley" userId="8716dc1d96cc786e" providerId="LiveId" clId="{1B9D898B-3D8B-45AC-8B5D-CE2D3512F490}" dt="2024-10-30T10:47:43.467" v="1902" actId="20577"/>
          <ac:spMkLst>
            <pc:docMk/>
            <pc:sldMk cId="0" sldId="272"/>
            <ac:spMk id="2" creationId="{00000000-0000-0000-0000-000000000000}"/>
          </ac:spMkLst>
        </pc:spChg>
        <pc:spChg chg="mod">
          <ac:chgData name="Scott Bewley" userId="8716dc1d96cc786e" providerId="LiveId" clId="{1B9D898B-3D8B-45AC-8B5D-CE2D3512F490}" dt="2024-10-29T22:32:55.977" v="1485" actId="1076"/>
          <ac:spMkLst>
            <pc:docMk/>
            <pc:sldMk cId="0" sldId="272"/>
            <ac:spMk id="24" creationId="{00000000-0000-0000-0000-000000000000}"/>
          </ac:spMkLst>
        </pc:spChg>
        <pc:spChg chg="mod">
          <ac:chgData name="Scott Bewley" userId="8716dc1d96cc786e" providerId="LiveId" clId="{1B9D898B-3D8B-45AC-8B5D-CE2D3512F490}" dt="2024-10-29T22:33:04.926" v="1488" actId="1076"/>
          <ac:spMkLst>
            <pc:docMk/>
            <pc:sldMk cId="0" sldId="272"/>
            <ac:spMk id="69" creationId="{00000000-0000-0000-0000-000000000000}"/>
          </ac:spMkLst>
        </pc:spChg>
        <pc:grpChg chg="mod">
          <ac:chgData name="Scott Bewley" userId="8716dc1d96cc786e" providerId="LiveId" clId="{1B9D898B-3D8B-45AC-8B5D-CE2D3512F490}" dt="2024-10-29T22:32:59.793" v="1487" actId="1076"/>
          <ac:grpSpMkLst>
            <pc:docMk/>
            <pc:sldMk cId="0" sldId="272"/>
            <ac:grpSpMk id="3" creationId="{00000000-0000-0000-0000-000000000000}"/>
          </ac:grpSpMkLst>
        </pc:grpChg>
      </pc:sldChg>
      <pc:sldChg chg="add del">
        <pc:chgData name="Scott Bewley" userId="8716dc1d96cc786e" providerId="LiveId" clId="{1B9D898B-3D8B-45AC-8B5D-CE2D3512F490}" dt="2024-10-24T14:43:15.513" v="510" actId="47"/>
        <pc:sldMkLst>
          <pc:docMk/>
          <pc:sldMk cId="1524032311" sldId="320"/>
        </pc:sldMkLst>
      </pc:sldChg>
      <pc:sldChg chg="del">
        <pc:chgData name="Scott Bewley" userId="8716dc1d96cc786e" providerId="LiveId" clId="{1B9D898B-3D8B-45AC-8B5D-CE2D3512F490}" dt="2024-10-29T17:43:31.883" v="1214" actId="47"/>
        <pc:sldMkLst>
          <pc:docMk/>
          <pc:sldMk cId="2552483426" sldId="351"/>
        </pc:sldMkLst>
      </pc:sldChg>
      <pc:sldChg chg="del">
        <pc:chgData name="Scott Bewley" userId="8716dc1d96cc786e" providerId="LiveId" clId="{1B9D898B-3D8B-45AC-8B5D-CE2D3512F490}" dt="2024-10-29T17:43:41.457" v="1215" actId="47"/>
        <pc:sldMkLst>
          <pc:docMk/>
          <pc:sldMk cId="539639357" sldId="359"/>
        </pc:sldMkLst>
      </pc:sldChg>
      <pc:sldChg chg="del">
        <pc:chgData name="Scott Bewley" userId="8716dc1d96cc786e" providerId="LiveId" clId="{1B9D898B-3D8B-45AC-8B5D-CE2D3512F490}" dt="2024-10-24T14:01:10.840" v="235" actId="47"/>
        <pc:sldMkLst>
          <pc:docMk/>
          <pc:sldMk cId="1128661855" sldId="363"/>
        </pc:sldMkLst>
      </pc:sldChg>
      <pc:sldChg chg="addSp delSp modSp add del mod">
        <pc:chgData name="Scott Bewley" userId="8716dc1d96cc786e" providerId="LiveId" clId="{1B9D898B-3D8B-45AC-8B5D-CE2D3512F490}" dt="2024-10-24T14:43:15.201" v="509" actId="47"/>
        <pc:sldMkLst>
          <pc:docMk/>
          <pc:sldMk cId="1053450087" sldId="367"/>
        </pc:sldMkLst>
        <pc:spChg chg="add del mod">
          <ac:chgData name="Scott Bewley" userId="8716dc1d96cc786e" providerId="LiveId" clId="{1B9D898B-3D8B-45AC-8B5D-CE2D3512F490}" dt="2024-10-24T14:09:58.972" v="326" actId="478"/>
          <ac:spMkLst>
            <pc:docMk/>
            <pc:sldMk cId="1053450087" sldId="367"/>
            <ac:spMk id="2" creationId="{00000000-0000-0000-0000-000000000000}"/>
          </ac:spMkLst>
        </pc:spChg>
        <pc:spChg chg="del mod">
          <ac:chgData name="Scott Bewley" userId="8716dc1d96cc786e" providerId="LiveId" clId="{1B9D898B-3D8B-45AC-8B5D-CE2D3512F490}" dt="2024-10-24T14:09:44.844" v="319" actId="478"/>
          <ac:spMkLst>
            <pc:docMk/>
            <pc:sldMk cId="1053450087" sldId="367"/>
            <ac:spMk id="3" creationId="{00000000-0000-0000-0000-000000000000}"/>
          </ac:spMkLst>
        </pc:spChg>
        <pc:spChg chg="add del mod">
          <ac:chgData name="Scott Bewley" userId="8716dc1d96cc786e" providerId="LiveId" clId="{1B9D898B-3D8B-45AC-8B5D-CE2D3512F490}" dt="2024-10-24T14:09:58.972" v="326" actId="478"/>
          <ac:spMkLst>
            <pc:docMk/>
            <pc:sldMk cId="1053450087" sldId="367"/>
            <ac:spMk id="7" creationId="{6B80BD60-27D9-CD1F-8BCF-E678DDDB6E4E}"/>
          </ac:spMkLst>
        </pc:spChg>
      </pc:sldChg>
      <pc:sldChg chg="addSp delSp modSp add del mod">
        <pc:chgData name="Scott Bewley" userId="8716dc1d96cc786e" providerId="LiveId" clId="{1B9D898B-3D8B-45AC-8B5D-CE2D3512F490}" dt="2024-10-29T17:42:38.428" v="1211" actId="47"/>
        <pc:sldMkLst>
          <pc:docMk/>
          <pc:sldMk cId="1624752526" sldId="368"/>
        </pc:sldMkLst>
        <pc:spChg chg="add del mod">
          <ac:chgData name="Scott Bewley" userId="8716dc1d96cc786e" providerId="LiveId" clId="{1B9D898B-3D8B-45AC-8B5D-CE2D3512F490}" dt="2024-10-24T14:21:53.368" v="361" actId="21"/>
          <ac:spMkLst>
            <pc:docMk/>
            <pc:sldMk cId="1624752526" sldId="368"/>
            <ac:spMk id="2" creationId="{00000000-0000-0000-0000-000000000000}"/>
          </ac:spMkLst>
        </pc:spChg>
        <pc:spChg chg="del mod">
          <ac:chgData name="Scott Bewley" userId="8716dc1d96cc786e" providerId="LiveId" clId="{1B9D898B-3D8B-45AC-8B5D-CE2D3512F490}" dt="2024-10-24T14:07:56.301" v="302" actId="478"/>
          <ac:spMkLst>
            <pc:docMk/>
            <pc:sldMk cId="1624752526" sldId="368"/>
            <ac:spMk id="3" creationId="{00000000-0000-0000-0000-000000000000}"/>
          </ac:spMkLst>
        </pc:spChg>
        <pc:spChg chg="add mod">
          <ac:chgData name="Scott Bewley" userId="8716dc1d96cc786e" providerId="LiveId" clId="{1B9D898B-3D8B-45AC-8B5D-CE2D3512F490}" dt="2024-10-24T14:21:48.375" v="360" actId="1076"/>
          <ac:spMkLst>
            <pc:docMk/>
            <pc:sldMk cId="1624752526" sldId="368"/>
            <ac:spMk id="3" creationId="{C711D71D-CC81-91AC-CD44-047E867CB7BF}"/>
          </ac:spMkLst>
        </pc:spChg>
        <pc:spChg chg="add del mod">
          <ac:chgData name="Scott Bewley" userId="8716dc1d96cc786e" providerId="LiveId" clId="{1B9D898B-3D8B-45AC-8B5D-CE2D3512F490}" dt="2024-10-24T14:21:41.624" v="357" actId="21"/>
          <ac:spMkLst>
            <pc:docMk/>
            <pc:sldMk cId="1624752526" sldId="368"/>
            <ac:spMk id="7" creationId="{885CB809-DAB5-3C84-3DF8-2E1040C17A05}"/>
          </ac:spMkLst>
        </pc:spChg>
        <pc:spChg chg="add del mod">
          <ac:chgData name="Scott Bewley" userId="8716dc1d96cc786e" providerId="LiveId" clId="{1B9D898B-3D8B-45AC-8B5D-CE2D3512F490}" dt="2024-10-24T14:22:32.459" v="368" actId="478"/>
          <ac:spMkLst>
            <pc:docMk/>
            <pc:sldMk cId="1624752526" sldId="368"/>
            <ac:spMk id="9" creationId="{A83EA14C-421F-0571-3DDF-DABA2EEDB965}"/>
          </ac:spMkLst>
        </pc:spChg>
        <pc:spChg chg="add mod">
          <ac:chgData name="Scott Bewley" userId="8716dc1d96cc786e" providerId="LiveId" clId="{1B9D898B-3D8B-45AC-8B5D-CE2D3512F490}" dt="2024-10-24T14:22:24.414" v="367" actId="1076"/>
          <ac:spMkLst>
            <pc:docMk/>
            <pc:sldMk cId="1624752526" sldId="368"/>
            <ac:spMk id="10" creationId="{00000000-0000-0000-0000-000000000000}"/>
          </ac:spMkLst>
        </pc:spChg>
        <pc:spChg chg="add mod">
          <ac:chgData name="Scott Bewley" userId="8716dc1d96cc786e" providerId="LiveId" clId="{1B9D898B-3D8B-45AC-8B5D-CE2D3512F490}" dt="2024-10-24T14:43:08.154" v="508" actId="14100"/>
          <ac:spMkLst>
            <pc:docMk/>
            <pc:sldMk cId="1624752526" sldId="368"/>
            <ac:spMk id="12" creationId="{3824BA16-1A18-D23E-7B33-8A214B5E1831}"/>
          </ac:spMkLst>
        </pc:spChg>
        <pc:spChg chg="add mod">
          <ac:chgData name="Scott Bewley" userId="8716dc1d96cc786e" providerId="LiveId" clId="{1B9D898B-3D8B-45AC-8B5D-CE2D3512F490}" dt="2024-10-24T14:37:48.345" v="506" actId="27636"/>
          <ac:spMkLst>
            <pc:docMk/>
            <pc:sldMk cId="1624752526" sldId="368"/>
            <ac:spMk id="13" creationId="{0A6EE3A0-C446-4A22-67A0-DC6CF014544A}"/>
          </ac:spMkLst>
        </pc:spChg>
        <pc:picChg chg="mod">
          <ac:chgData name="Scott Bewley" userId="8716dc1d96cc786e" providerId="LiveId" clId="{1B9D898B-3D8B-45AC-8B5D-CE2D3512F490}" dt="2024-10-24T14:22:39.561" v="369" actId="1076"/>
          <ac:picMkLst>
            <pc:docMk/>
            <pc:sldMk cId="1624752526" sldId="368"/>
            <ac:picMk id="4" creationId="{7E4F7F6E-3C41-EA2F-79FF-29184A01A290}"/>
          </ac:picMkLst>
        </pc:picChg>
        <pc:picChg chg="add mod">
          <ac:chgData name="Scott Bewley" userId="8716dc1d96cc786e" providerId="LiveId" clId="{1B9D898B-3D8B-45AC-8B5D-CE2D3512F490}" dt="2024-10-24T14:24:00.124" v="381" actId="14100"/>
          <ac:picMkLst>
            <pc:docMk/>
            <pc:sldMk cId="1624752526" sldId="368"/>
            <ac:picMk id="11" creationId="{FEBD52A6-5FD4-279F-1561-CE3743909151}"/>
          </ac:picMkLst>
        </pc:picChg>
      </pc:sldChg>
      <pc:sldChg chg="modSp add del mod">
        <pc:chgData name="Scott Bewley" userId="8716dc1d96cc786e" providerId="LiveId" clId="{1B9D898B-3D8B-45AC-8B5D-CE2D3512F490}" dt="2024-10-24T14:44:01.074" v="519" actId="47"/>
        <pc:sldMkLst>
          <pc:docMk/>
          <pc:sldMk cId="4215162737" sldId="374"/>
        </pc:sldMkLst>
        <pc:spChg chg="mod">
          <ac:chgData name="Scott Bewley" userId="8716dc1d96cc786e" providerId="LiveId" clId="{1B9D898B-3D8B-45AC-8B5D-CE2D3512F490}" dt="2024-10-24T14:08:56.926" v="316" actId="20577"/>
          <ac:spMkLst>
            <pc:docMk/>
            <pc:sldMk cId="4215162737" sldId="374"/>
            <ac:spMk id="2" creationId="{00000000-0000-0000-0000-000000000000}"/>
          </ac:spMkLst>
        </pc:spChg>
        <pc:spChg chg="mod">
          <ac:chgData name="Scott Bewley" userId="8716dc1d96cc786e" providerId="LiveId" clId="{1B9D898B-3D8B-45AC-8B5D-CE2D3512F490}" dt="2024-10-24T14:20:34.259" v="350" actId="1076"/>
          <ac:spMkLst>
            <pc:docMk/>
            <pc:sldMk cId="4215162737" sldId="374"/>
            <ac:spMk id="3" creationId="{00000000-0000-0000-0000-000000000000}"/>
          </ac:spMkLst>
        </pc:spChg>
      </pc:sldChg>
      <pc:sldChg chg="addSp delSp modSp mod">
        <pc:chgData name="Scott Bewley" userId="8716dc1d96cc786e" providerId="LiveId" clId="{1B9D898B-3D8B-45AC-8B5D-CE2D3512F490}" dt="2024-10-30T16:35:58.752" v="4794" actId="122"/>
        <pc:sldMkLst>
          <pc:docMk/>
          <pc:sldMk cId="1764210261" sldId="377"/>
        </pc:sldMkLst>
        <pc:spChg chg="mod">
          <ac:chgData name="Scott Bewley" userId="8716dc1d96cc786e" providerId="LiveId" clId="{1B9D898B-3D8B-45AC-8B5D-CE2D3512F490}" dt="2024-10-30T16:35:58.752" v="4794" actId="122"/>
          <ac:spMkLst>
            <pc:docMk/>
            <pc:sldMk cId="1764210261" sldId="377"/>
            <ac:spMk id="2" creationId="{724A61AC-5A3B-1945-8767-4A00413201E3}"/>
          </ac:spMkLst>
        </pc:spChg>
        <pc:spChg chg="del">
          <ac:chgData name="Scott Bewley" userId="8716dc1d96cc786e" providerId="LiveId" clId="{1B9D898B-3D8B-45AC-8B5D-CE2D3512F490}" dt="2024-10-30T10:43:31.788" v="1846" actId="478"/>
          <ac:spMkLst>
            <pc:docMk/>
            <pc:sldMk cId="1764210261" sldId="377"/>
            <ac:spMk id="5" creationId="{E1E7C309-E27A-4756-AD09-A2B3CCF34A74}"/>
          </ac:spMkLst>
        </pc:spChg>
        <pc:spChg chg="del">
          <ac:chgData name="Scott Bewley" userId="8716dc1d96cc786e" providerId="LiveId" clId="{1B9D898B-3D8B-45AC-8B5D-CE2D3512F490}" dt="2024-10-29T11:58:52.826" v="1030" actId="478"/>
          <ac:spMkLst>
            <pc:docMk/>
            <pc:sldMk cId="1764210261" sldId="377"/>
            <ac:spMk id="9" creationId="{51B1D413-86D3-4731-8548-396589345F84}"/>
          </ac:spMkLst>
        </pc:spChg>
        <pc:spChg chg="add mod">
          <ac:chgData name="Scott Bewley" userId="8716dc1d96cc786e" providerId="LiveId" clId="{1B9D898B-3D8B-45AC-8B5D-CE2D3512F490}" dt="2024-10-30T10:43:43.505" v="1847" actId="1076"/>
          <ac:spMkLst>
            <pc:docMk/>
            <pc:sldMk cId="1764210261" sldId="377"/>
            <ac:spMk id="9" creationId="{FDC1C076-0311-7A44-5AE3-1A6CC8AA3611}"/>
          </ac:spMkLst>
        </pc:spChg>
        <pc:spChg chg="mod">
          <ac:chgData name="Scott Bewley" userId="8716dc1d96cc786e" providerId="LiveId" clId="{1B9D898B-3D8B-45AC-8B5D-CE2D3512F490}" dt="2024-10-30T10:38:54.073" v="1725" actId="404"/>
          <ac:spMkLst>
            <pc:docMk/>
            <pc:sldMk cId="1764210261" sldId="377"/>
            <ac:spMk id="17" creationId="{7D32D855-2E75-AE37-4FB6-E025735A06CE}"/>
          </ac:spMkLst>
        </pc:spChg>
        <pc:spChg chg="mod">
          <ac:chgData name="Scott Bewley" userId="8716dc1d96cc786e" providerId="LiveId" clId="{1B9D898B-3D8B-45AC-8B5D-CE2D3512F490}" dt="2024-10-30T10:38:54.073" v="1725" actId="404"/>
          <ac:spMkLst>
            <pc:docMk/>
            <pc:sldMk cId="1764210261" sldId="377"/>
            <ac:spMk id="18" creationId="{45B32A9A-0DF0-706F-F0F1-37A635A59E9F}"/>
          </ac:spMkLst>
        </pc:spChg>
        <pc:spChg chg="mod">
          <ac:chgData name="Scott Bewley" userId="8716dc1d96cc786e" providerId="LiveId" clId="{1B9D898B-3D8B-45AC-8B5D-CE2D3512F490}" dt="2024-10-30T10:39:33.967" v="1729" actId="20577"/>
          <ac:spMkLst>
            <pc:docMk/>
            <pc:sldMk cId="1764210261" sldId="377"/>
            <ac:spMk id="19" creationId="{0C144B91-1C5F-0159-5C00-471392A2D78F}"/>
          </ac:spMkLst>
        </pc:spChg>
        <pc:spChg chg="add mod">
          <ac:chgData name="Scott Bewley" userId="8716dc1d96cc786e" providerId="LiveId" clId="{1B9D898B-3D8B-45AC-8B5D-CE2D3512F490}" dt="2024-10-30T10:44:00.709" v="1848" actId="1076"/>
          <ac:spMkLst>
            <pc:docMk/>
            <pc:sldMk cId="1764210261" sldId="377"/>
            <ac:spMk id="20" creationId="{FB7F5871-B0CB-99BF-5336-E4C17F0EA930}"/>
          </ac:spMkLst>
        </pc:spChg>
        <pc:grpChg chg="add del mod">
          <ac:chgData name="Scott Bewley" userId="8716dc1d96cc786e" providerId="LiveId" clId="{1B9D898B-3D8B-45AC-8B5D-CE2D3512F490}" dt="2024-10-29T21:31:42.797" v="1277" actId="165"/>
          <ac:grpSpMkLst>
            <pc:docMk/>
            <pc:sldMk cId="1764210261" sldId="377"/>
            <ac:grpSpMk id="11" creationId="{FBA45219-56D1-273F-D8DA-D409CBBAC295}"/>
          </ac:grpSpMkLst>
        </pc:grpChg>
        <pc:grpChg chg="add mod">
          <ac:chgData name="Scott Bewley" userId="8716dc1d96cc786e" providerId="LiveId" clId="{1B9D898B-3D8B-45AC-8B5D-CE2D3512F490}" dt="2024-10-30T10:44:00.709" v="1848" actId="1076"/>
          <ac:grpSpMkLst>
            <pc:docMk/>
            <pc:sldMk cId="1764210261" sldId="377"/>
            <ac:grpSpMk id="15" creationId="{5F1634AE-3C84-315C-D31E-1ED96C117EF1}"/>
          </ac:grpSpMkLst>
        </pc:grpChg>
        <pc:picChg chg="del">
          <ac:chgData name="Scott Bewley" userId="8716dc1d96cc786e" providerId="LiveId" clId="{1B9D898B-3D8B-45AC-8B5D-CE2D3512F490}" dt="2024-10-30T10:43:28.581" v="1845" actId="478"/>
          <ac:picMkLst>
            <pc:docMk/>
            <pc:sldMk cId="1764210261" sldId="377"/>
            <ac:picMk id="3" creationId="{E86B4A82-A091-4DDB-9AAC-45409A291895}"/>
          </ac:picMkLst>
        </pc:picChg>
        <pc:picChg chg="mod topLvl">
          <ac:chgData name="Scott Bewley" userId="8716dc1d96cc786e" providerId="LiveId" clId="{1B9D898B-3D8B-45AC-8B5D-CE2D3512F490}" dt="2024-10-30T10:43:43.505" v="1847" actId="1076"/>
          <ac:picMkLst>
            <pc:docMk/>
            <pc:sldMk cId="1764210261" sldId="377"/>
            <ac:picMk id="4" creationId="{E26AF2CA-E846-7F5A-5512-BE2F0F0E9EB9}"/>
          </ac:picMkLst>
        </pc:picChg>
        <pc:picChg chg="mod topLvl">
          <ac:chgData name="Scott Bewley" userId="8716dc1d96cc786e" providerId="LiveId" clId="{1B9D898B-3D8B-45AC-8B5D-CE2D3512F490}" dt="2024-10-30T10:43:43.505" v="1847" actId="1076"/>
          <ac:picMkLst>
            <pc:docMk/>
            <pc:sldMk cId="1764210261" sldId="377"/>
            <ac:picMk id="6" creationId="{0368E87C-33E7-465A-B5F9-212CF24381AB}"/>
          </ac:picMkLst>
        </pc:picChg>
        <pc:picChg chg="mod topLvl">
          <ac:chgData name="Scott Bewley" userId="8716dc1d96cc786e" providerId="LiveId" clId="{1B9D898B-3D8B-45AC-8B5D-CE2D3512F490}" dt="2024-10-30T10:43:43.505" v="1847" actId="1076"/>
          <ac:picMkLst>
            <pc:docMk/>
            <pc:sldMk cId="1764210261" sldId="377"/>
            <ac:picMk id="10" creationId="{3582FC95-39C2-44FF-A4EA-03AFDFDA2694}"/>
          </ac:picMkLst>
        </pc:picChg>
        <pc:picChg chg="mod topLvl">
          <ac:chgData name="Scott Bewley" userId="8716dc1d96cc786e" providerId="LiveId" clId="{1B9D898B-3D8B-45AC-8B5D-CE2D3512F490}" dt="2024-10-30T10:43:43.505" v="1847" actId="1076"/>
          <ac:picMkLst>
            <pc:docMk/>
            <pc:sldMk cId="1764210261" sldId="377"/>
            <ac:picMk id="12" creationId="{C09F1838-8C38-42DF-AC11-C16F041033BE}"/>
          </ac:picMkLst>
        </pc:picChg>
        <pc:picChg chg="mod topLvl">
          <ac:chgData name="Scott Bewley" userId="8716dc1d96cc786e" providerId="LiveId" clId="{1B9D898B-3D8B-45AC-8B5D-CE2D3512F490}" dt="2024-10-30T10:44:04.964" v="1849" actId="1076"/>
          <ac:picMkLst>
            <pc:docMk/>
            <pc:sldMk cId="1764210261" sldId="377"/>
            <ac:picMk id="13" creationId="{00860B13-708C-ECD4-34CA-188ACB452A0B}"/>
          </ac:picMkLst>
        </pc:picChg>
        <pc:picChg chg="mod topLvl">
          <ac:chgData name="Scott Bewley" userId="8716dc1d96cc786e" providerId="LiveId" clId="{1B9D898B-3D8B-45AC-8B5D-CE2D3512F490}" dt="2024-10-30T10:43:43.505" v="1847" actId="1076"/>
          <ac:picMkLst>
            <pc:docMk/>
            <pc:sldMk cId="1764210261" sldId="377"/>
            <ac:picMk id="14" creationId="{DB442074-215A-47D2-93F8-5E3AFD6AE56B}"/>
          </ac:picMkLst>
        </pc:picChg>
        <pc:picChg chg="mod topLvl">
          <ac:chgData name="Scott Bewley" userId="8716dc1d96cc786e" providerId="LiveId" clId="{1B9D898B-3D8B-45AC-8B5D-CE2D3512F490}" dt="2024-10-30T10:43:43.505" v="1847" actId="1076"/>
          <ac:picMkLst>
            <pc:docMk/>
            <pc:sldMk cId="1764210261" sldId="377"/>
            <ac:picMk id="16" creationId="{ABEC8E3F-9DC9-467E-942C-FB15EFDFF525}"/>
          </ac:picMkLst>
        </pc:picChg>
      </pc:sldChg>
      <pc:sldChg chg="del">
        <pc:chgData name="Scott Bewley" userId="8716dc1d96cc786e" providerId="LiveId" clId="{1B9D898B-3D8B-45AC-8B5D-CE2D3512F490}" dt="2024-10-24T14:01:16.733" v="237" actId="47"/>
        <pc:sldMkLst>
          <pc:docMk/>
          <pc:sldMk cId="672620549" sldId="387"/>
        </pc:sldMkLst>
      </pc:sldChg>
      <pc:sldChg chg="del">
        <pc:chgData name="Scott Bewley" userId="8716dc1d96cc786e" providerId="LiveId" clId="{1B9D898B-3D8B-45AC-8B5D-CE2D3512F490}" dt="2024-10-24T14:02:27.944" v="247" actId="47"/>
        <pc:sldMkLst>
          <pc:docMk/>
          <pc:sldMk cId="1865905433" sldId="390"/>
        </pc:sldMkLst>
      </pc:sldChg>
      <pc:sldChg chg="del">
        <pc:chgData name="Scott Bewley" userId="8716dc1d96cc786e" providerId="LiveId" clId="{1B9D898B-3D8B-45AC-8B5D-CE2D3512F490}" dt="2024-10-24T14:02:45.657" v="255" actId="47"/>
        <pc:sldMkLst>
          <pc:docMk/>
          <pc:sldMk cId="3293997215" sldId="392"/>
        </pc:sldMkLst>
      </pc:sldChg>
      <pc:sldChg chg="del">
        <pc:chgData name="Scott Bewley" userId="8716dc1d96cc786e" providerId="LiveId" clId="{1B9D898B-3D8B-45AC-8B5D-CE2D3512F490}" dt="2024-10-24T14:02:48.353" v="257" actId="47"/>
        <pc:sldMkLst>
          <pc:docMk/>
          <pc:sldMk cId="3808092463" sldId="393"/>
        </pc:sldMkLst>
      </pc:sldChg>
      <pc:sldChg chg="add del">
        <pc:chgData name="Scott Bewley" userId="8716dc1d96cc786e" providerId="LiveId" clId="{1B9D898B-3D8B-45AC-8B5D-CE2D3512F490}" dt="2024-10-29T22:35:06.132" v="1503" actId="47"/>
        <pc:sldMkLst>
          <pc:docMk/>
          <pc:sldMk cId="2469142380" sldId="395"/>
        </pc:sldMkLst>
      </pc:sldChg>
      <pc:sldChg chg="modSp del mod">
        <pc:chgData name="Scott Bewley" userId="8716dc1d96cc786e" providerId="LiveId" clId="{1B9D898B-3D8B-45AC-8B5D-CE2D3512F490}" dt="2024-10-30T13:16:14.453" v="2175" actId="47"/>
        <pc:sldMkLst>
          <pc:docMk/>
          <pc:sldMk cId="167818221" sldId="405"/>
        </pc:sldMkLst>
        <pc:spChg chg="mod">
          <ac:chgData name="Scott Bewley" userId="8716dc1d96cc786e" providerId="LiveId" clId="{1B9D898B-3D8B-45AC-8B5D-CE2D3512F490}" dt="2024-10-29T21:35:16.679" v="1328" actId="6549"/>
          <ac:spMkLst>
            <pc:docMk/>
            <pc:sldMk cId="167818221" sldId="405"/>
            <ac:spMk id="6" creationId="{968D114F-998F-DF02-5BB0-31A0391B2518}"/>
          </ac:spMkLst>
        </pc:spChg>
      </pc:sldChg>
      <pc:sldChg chg="del">
        <pc:chgData name="Scott Bewley" userId="8716dc1d96cc786e" providerId="LiveId" clId="{1B9D898B-3D8B-45AC-8B5D-CE2D3512F490}" dt="2024-10-24T14:01:12.260" v="236" actId="47"/>
        <pc:sldMkLst>
          <pc:docMk/>
          <pc:sldMk cId="2332188523" sldId="410"/>
        </pc:sldMkLst>
      </pc:sldChg>
      <pc:sldChg chg="del">
        <pc:chgData name="Scott Bewley" userId="8716dc1d96cc786e" providerId="LiveId" clId="{1B9D898B-3D8B-45AC-8B5D-CE2D3512F490}" dt="2024-10-24T14:02:00.606" v="244" actId="47"/>
        <pc:sldMkLst>
          <pc:docMk/>
          <pc:sldMk cId="1343482704" sldId="4142"/>
        </pc:sldMkLst>
      </pc:sldChg>
      <pc:sldChg chg="del">
        <pc:chgData name="Scott Bewley" userId="8716dc1d96cc786e" providerId="LiveId" clId="{1B9D898B-3D8B-45AC-8B5D-CE2D3512F490}" dt="2024-10-24T14:02:50.986" v="258" actId="47"/>
        <pc:sldMkLst>
          <pc:docMk/>
          <pc:sldMk cId="1252920846" sldId="4158"/>
        </pc:sldMkLst>
      </pc:sldChg>
      <pc:sldChg chg="del">
        <pc:chgData name="Scott Bewley" userId="8716dc1d96cc786e" providerId="LiveId" clId="{1B9D898B-3D8B-45AC-8B5D-CE2D3512F490}" dt="2024-10-29T21:30:24.713" v="1273" actId="47"/>
        <pc:sldMkLst>
          <pc:docMk/>
          <pc:sldMk cId="2093072895" sldId="4173"/>
        </pc:sldMkLst>
      </pc:sldChg>
      <pc:sldChg chg="addSp modSp mod">
        <pc:chgData name="Scott Bewley" userId="8716dc1d96cc786e" providerId="LiveId" clId="{1B9D898B-3D8B-45AC-8B5D-CE2D3512F490}" dt="2024-10-29T11:42:04.668" v="1005" actId="20577"/>
        <pc:sldMkLst>
          <pc:docMk/>
          <pc:sldMk cId="596259651" sldId="4178"/>
        </pc:sldMkLst>
        <pc:spChg chg="add mod">
          <ac:chgData name="Scott Bewley" userId="8716dc1d96cc786e" providerId="LiveId" clId="{1B9D898B-3D8B-45AC-8B5D-CE2D3512F490}" dt="2024-10-29T11:42:04.668" v="1005" actId="20577"/>
          <ac:spMkLst>
            <pc:docMk/>
            <pc:sldMk cId="596259651" sldId="4178"/>
            <ac:spMk id="2" creationId="{A6FB9424-5881-71BE-1E27-5FDD1A1757CA}"/>
          </ac:spMkLst>
        </pc:spChg>
        <pc:spChg chg="mod">
          <ac:chgData name="Scott Bewley" userId="8716dc1d96cc786e" providerId="LiveId" clId="{1B9D898B-3D8B-45AC-8B5D-CE2D3512F490}" dt="2024-10-29T11:41:44.572" v="994" actId="1076"/>
          <ac:spMkLst>
            <pc:docMk/>
            <pc:sldMk cId="596259651" sldId="4178"/>
            <ac:spMk id="3" creationId="{00000000-0000-0000-0000-000000000000}"/>
          </ac:spMkLst>
        </pc:spChg>
        <pc:spChg chg="mod">
          <ac:chgData name="Scott Bewley" userId="8716dc1d96cc786e" providerId="LiveId" clId="{1B9D898B-3D8B-45AC-8B5D-CE2D3512F490}" dt="2024-10-29T11:41:44.572" v="994" actId="1076"/>
          <ac:spMkLst>
            <pc:docMk/>
            <pc:sldMk cId="596259651" sldId="4178"/>
            <ac:spMk id="5" creationId="{00000000-0000-0000-0000-000000000000}"/>
          </ac:spMkLst>
        </pc:spChg>
        <pc:spChg chg="mod">
          <ac:chgData name="Scott Bewley" userId="8716dc1d96cc786e" providerId="LiveId" clId="{1B9D898B-3D8B-45AC-8B5D-CE2D3512F490}" dt="2024-10-29T11:41:44.572" v="994" actId="1076"/>
          <ac:spMkLst>
            <pc:docMk/>
            <pc:sldMk cId="596259651" sldId="4178"/>
            <ac:spMk id="8" creationId="{19528692-41B1-97AD-45B5-4EB85E6A4F55}"/>
          </ac:spMkLst>
        </pc:spChg>
        <pc:picChg chg="mod">
          <ac:chgData name="Scott Bewley" userId="8716dc1d96cc786e" providerId="LiveId" clId="{1B9D898B-3D8B-45AC-8B5D-CE2D3512F490}" dt="2024-10-29T11:41:44.572" v="994" actId="1076"/>
          <ac:picMkLst>
            <pc:docMk/>
            <pc:sldMk cId="596259651" sldId="4178"/>
            <ac:picMk id="7" creationId="{46CD2D2E-BA40-4EA5-85B9-828AAB4B5E6E}"/>
          </ac:picMkLst>
        </pc:picChg>
      </pc:sldChg>
      <pc:sldChg chg="addSp delSp modSp mod ord">
        <pc:chgData name="Scott Bewley" userId="8716dc1d96cc786e" providerId="LiveId" clId="{1B9D898B-3D8B-45AC-8B5D-CE2D3512F490}" dt="2024-10-29T21:16:44.786" v="1246" actId="20577"/>
        <pc:sldMkLst>
          <pc:docMk/>
          <pc:sldMk cId="1938232403" sldId="4187"/>
        </pc:sldMkLst>
        <pc:spChg chg="mod">
          <ac:chgData name="Scott Bewley" userId="8716dc1d96cc786e" providerId="LiveId" clId="{1B9D898B-3D8B-45AC-8B5D-CE2D3512F490}" dt="2024-10-29T11:39:50.817" v="977" actId="1076"/>
          <ac:spMkLst>
            <pc:docMk/>
            <pc:sldMk cId="1938232403" sldId="4187"/>
            <ac:spMk id="3" creationId="{00000000-0000-0000-0000-000000000000}"/>
          </ac:spMkLst>
        </pc:spChg>
        <pc:spChg chg="add mod">
          <ac:chgData name="Scott Bewley" userId="8716dc1d96cc786e" providerId="LiveId" clId="{1B9D898B-3D8B-45AC-8B5D-CE2D3512F490}" dt="2024-10-29T21:16:44.786" v="1246" actId="20577"/>
          <ac:spMkLst>
            <pc:docMk/>
            <pc:sldMk cId="1938232403" sldId="4187"/>
            <ac:spMk id="4" creationId="{4E24A311-CAE1-3BEB-34DF-3808BD4E8208}"/>
          </ac:spMkLst>
        </pc:spChg>
        <pc:spChg chg="mod">
          <ac:chgData name="Scott Bewley" userId="8716dc1d96cc786e" providerId="LiveId" clId="{1B9D898B-3D8B-45AC-8B5D-CE2D3512F490}" dt="2024-10-24T13:32:00.120" v="45" actId="18245"/>
          <ac:spMkLst>
            <pc:docMk/>
            <pc:sldMk cId="1938232403" sldId="4187"/>
            <ac:spMk id="5" creationId="{FE22B29F-236C-4F50-2E06-DB40BDCD373B}"/>
          </ac:spMkLst>
        </pc:spChg>
        <pc:spChg chg="mod">
          <ac:chgData name="Scott Bewley" userId="8716dc1d96cc786e" providerId="LiveId" clId="{1B9D898B-3D8B-45AC-8B5D-CE2D3512F490}" dt="2024-10-24T13:32:00.120" v="45" actId="18245"/>
          <ac:spMkLst>
            <pc:docMk/>
            <pc:sldMk cId="1938232403" sldId="4187"/>
            <ac:spMk id="6" creationId="{02B6DE09-9C16-D93D-46BD-1D7BC5267C3E}"/>
          </ac:spMkLst>
        </pc:spChg>
        <pc:spChg chg="mod">
          <ac:chgData name="Scott Bewley" userId="8716dc1d96cc786e" providerId="LiveId" clId="{1B9D898B-3D8B-45AC-8B5D-CE2D3512F490}" dt="2024-10-24T13:32:00.120" v="45" actId="18245"/>
          <ac:spMkLst>
            <pc:docMk/>
            <pc:sldMk cId="1938232403" sldId="4187"/>
            <ac:spMk id="7" creationId="{D9240232-A490-0B3F-578E-0A51A4F625D8}"/>
          </ac:spMkLst>
        </pc:spChg>
        <pc:spChg chg="mod">
          <ac:chgData name="Scott Bewley" userId="8716dc1d96cc786e" providerId="LiveId" clId="{1B9D898B-3D8B-45AC-8B5D-CE2D3512F490}" dt="2024-10-24T13:32:00.120" v="45" actId="18245"/>
          <ac:spMkLst>
            <pc:docMk/>
            <pc:sldMk cId="1938232403" sldId="4187"/>
            <ac:spMk id="8" creationId="{1974F0F5-F56F-F95C-9DBC-4D3611412745}"/>
          </ac:spMkLst>
        </pc:spChg>
        <pc:spChg chg="mod">
          <ac:chgData name="Scott Bewley" userId="8716dc1d96cc786e" providerId="LiveId" clId="{1B9D898B-3D8B-45AC-8B5D-CE2D3512F490}" dt="2024-10-24T13:32:00.120" v="45" actId="18245"/>
          <ac:spMkLst>
            <pc:docMk/>
            <pc:sldMk cId="1938232403" sldId="4187"/>
            <ac:spMk id="9" creationId="{AE70CD20-8B34-C09A-9805-E75CE67AF58D}"/>
          </ac:spMkLst>
        </pc:spChg>
        <pc:spChg chg="mod">
          <ac:chgData name="Scott Bewley" userId="8716dc1d96cc786e" providerId="LiveId" clId="{1B9D898B-3D8B-45AC-8B5D-CE2D3512F490}" dt="2024-10-24T13:32:00.120" v="45" actId="18245"/>
          <ac:spMkLst>
            <pc:docMk/>
            <pc:sldMk cId="1938232403" sldId="4187"/>
            <ac:spMk id="10" creationId="{42971B6F-1630-9DFD-A919-CBFA5910966E}"/>
          </ac:spMkLst>
        </pc:spChg>
        <pc:spChg chg="mod">
          <ac:chgData name="Scott Bewley" userId="8716dc1d96cc786e" providerId="LiveId" clId="{1B9D898B-3D8B-45AC-8B5D-CE2D3512F490}" dt="2024-10-24T13:32:00.120" v="45" actId="18245"/>
          <ac:spMkLst>
            <pc:docMk/>
            <pc:sldMk cId="1938232403" sldId="4187"/>
            <ac:spMk id="11" creationId="{3764DC85-29EC-90D1-A0F2-7B81FD958E41}"/>
          </ac:spMkLst>
        </pc:spChg>
        <pc:spChg chg="mod">
          <ac:chgData name="Scott Bewley" userId="8716dc1d96cc786e" providerId="LiveId" clId="{1B9D898B-3D8B-45AC-8B5D-CE2D3512F490}" dt="2024-10-24T13:32:00.120" v="45" actId="18245"/>
          <ac:spMkLst>
            <pc:docMk/>
            <pc:sldMk cId="1938232403" sldId="4187"/>
            <ac:spMk id="12" creationId="{B313DED5-5A2E-7BBB-16C8-5B15994CBB46}"/>
          </ac:spMkLst>
        </pc:spChg>
        <pc:spChg chg="mod">
          <ac:chgData name="Scott Bewley" userId="8716dc1d96cc786e" providerId="LiveId" clId="{1B9D898B-3D8B-45AC-8B5D-CE2D3512F490}" dt="2024-10-24T13:32:00.120" v="45" actId="18245"/>
          <ac:spMkLst>
            <pc:docMk/>
            <pc:sldMk cId="1938232403" sldId="4187"/>
            <ac:spMk id="14" creationId="{FD71E1C8-A923-77FC-E0B9-2489016B5E08}"/>
          </ac:spMkLst>
        </pc:spChg>
        <pc:spChg chg="mod">
          <ac:chgData name="Scott Bewley" userId="8716dc1d96cc786e" providerId="LiveId" clId="{1B9D898B-3D8B-45AC-8B5D-CE2D3512F490}" dt="2024-10-24T13:32:00.120" v="45" actId="18245"/>
          <ac:spMkLst>
            <pc:docMk/>
            <pc:sldMk cId="1938232403" sldId="4187"/>
            <ac:spMk id="15" creationId="{672047D7-651A-3C6E-876A-CA8837C6A727}"/>
          </ac:spMkLst>
        </pc:spChg>
        <pc:spChg chg="mod">
          <ac:chgData name="Scott Bewley" userId="8716dc1d96cc786e" providerId="LiveId" clId="{1B9D898B-3D8B-45AC-8B5D-CE2D3512F490}" dt="2024-10-24T13:32:00.120" v="45" actId="18245"/>
          <ac:spMkLst>
            <pc:docMk/>
            <pc:sldMk cId="1938232403" sldId="4187"/>
            <ac:spMk id="16" creationId="{AE91B6DD-86DE-726A-5256-EC7CA571C014}"/>
          </ac:spMkLst>
        </pc:spChg>
        <pc:spChg chg="mod">
          <ac:chgData name="Scott Bewley" userId="8716dc1d96cc786e" providerId="LiveId" clId="{1B9D898B-3D8B-45AC-8B5D-CE2D3512F490}" dt="2024-10-24T13:32:00.120" v="45" actId="18245"/>
          <ac:spMkLst>
            <pc:docMk/>
            <pc:sldMk cId="1938232403" sldId="4187"/>
            <ac:spMk id="17" creationId="{61A7DDCB-BBFF-DDF8-2A4A-986095255557}"/>
          </ac:spMkLst>
        </pc:spChg>
        <pc:spChg chg="mod">
          <ac:chgData name="Scott Bewley" userId="8716dc1d96cc786e" providerId="LiveId" clId="{1B9D898B-3D8B-45AC-8B5D-CE2D3512F490}" dt="2024-10-24T13:32:00.120" v="45" actId="18245"/>
          <ac:spMkLst>
            <pc:docMk/>
            <pc:sldMk cId="1938232403" sldId="4187"/>
            <ac:spMk id="18" creationId="{1A4EE7E9-37BA-11FE-BFD2-97A59C1D1BFF}"/>
          </ac:spMkLst>
        </pc:spChg>
        <pc:spChg chg="mod">
          <ac:chgData name="Scott Bewley" userId="8716dc1d96cc786e" providerId="LiveId" clId="{1B9D898B-3D8B-45AC-8B5D-CE2D3512F490}" dt="2024-10-24T13:32:00.120" v="45" actId="18245"/>
          <ac:spMkLst>
            <pc:docMk/>
            <pc:sldMk cId="1938232403" sldId="4187"/>
            <ac:spMk id="19" creationId="{4CB913E5-1B15-CD2D-325B-C064EA63E177}"/>
          </ac:spMkLst>
        </pc:spChg>
        <pc:spChg chg="mod">
          <ac:chgData name="Scott Bewley" userId="8716dc1d96cc786e" providerId="LiveId" clId="{1B9D898B-3D8B-45AC-8B5D-CE2D3512F490}" dt="2024-10-24T13:32:00.120" v="45" actId="18245"/>
          <ac:spMkLst>
            <pc:docMk/>
            <pc:sldMk cId="1938232403" sldId="4187"/>
            <ac:spMk id="20" creationId="{42716CC0-DEE1-7A37-7C05-209A3B2D1C3E}"/>
          </ac:spMkLst>
        </pc:spChg>
        <pc:spChg chg="mod">
          <ac:chgData name="Scott Bewley" userId="8716dc1d96cc786e" providerId="LiveId" clId="{1B9D898B-3D8B-45AC-8B5D-CE2D3512F490}" dt="2024-10-24T13:31:52.746" v="42" actId="18245"/>
          <ac:spMkLst>
            <pc:docMk/>
            <pc:sldMk cId="1938232403" sldId="4187"/>
            <ac:spMk id="21" creationId="{816B949F-42B8-C7B6-74FE-CAF0A753C044}"/>
          </ac:spMkLst>
        </pc:spChg>
        <pc:spChg chg="add mod topLvl">
          <ac:chgData name="Scott Bewley" userId="8716dc1d96cc786e" providerId="LiveId" clId="{1B9D898B-3D8B-45AC-8B5D-CE2D3512F490}" dt="2024-10-29T11:40:39.128" v="986" actId="164"/>
          <ac:spMkLst>
            <pc:docMk/>
            <pc:sldMk cId="1938232403" sldId="4187"/>
            <ac:spMk id="25" creationId="{6ED23DB5-7F08-9475-412B-CF9DD9177B28}"/>
          </ac:spMkLst>
        </pc:spChg>
        <pc:spChg chg="add del mod topLvl">
          <ac:chgData name="Scott Bewley" userId="8716dc1d96cc786e" providerId="LiveId" clId="{1B9D898B-3D8B-45AC-8B5D-CE2D3512F490}" dt="2024-10-24T13:39:17.673" v="97" actId="21"/>
          <ac:spMkLst>
            <pc:docMk/>
            <pc:sldMk cId="1938232403" sldId="4187"/>
            <ac:spMk id="26" creationId="{10EA4A2A-4D3E-BEBB-5175-7326A9FD2C16}"/>
          </ac:spMkLst>
        </pc:spChg>
        <pc:spChg chg="mod topLvl">
          <ac:chgData name="Scott Bewley" userId="8716dc1d96cc786e" providerId="LiveId" clId="{1B9D898B-3D8B-45AC-8B5D-CE2D3512F490}" dt="2024-10-24T13:38:08.400" v="85" actId="164"/>
          <ac:spMkLst>
            <pc:docMk/>
            <pc:sldMk cId="1938232403" sldId="4187"/>
            <ac:spMk id="28" creationId="{B9DF31D4-DE43-0C62-6855-6B53DF734ACE}"/>
          </ac:spMkLst>
        </pc:spChg>
        <pc:spChg chg="mod topLvl">
          <ac:chgData name="Scott Bewley" userId="8716dc1d96cc786e" providerId="LiveId" clId="{1B9D898B-3D8B-45AC-8B5D-CE2D3512F490}" dt="2024-10-24T13:38:08.400" v="85" actId="164"/>
          <ac:spMkLst>
            <pc:docMk/>
            <pc:sldMk cId="1938232403" sldId="4187"/>
            <ac:spMk id="29" creationId="{A879B138-122C-9CCB-CBE6-F46D93DC3752}"/>
          </ac:spMkLst>
        </pc:spChg>
        <pc:spChg chg="mod topLvl">
          <ac:chgData name="Scott Bewley" userId="8716dc1d96cc786e" providerId="LiveId" clId="{1B9D898B-3D8B-45AC-8B5D-CE2D3512F490}" dt="2024-10-24T13:39:48.610" v="102" actId="164"/>
          <ac:spMkLst>
            <pc:docMk/>
            <pc:sldMk cId="1938232403" sldId="4187"/>
            <ac:spMk id="30" creationId="{62D9833A-1013-7E8C-B4F6-F08BB3F7FF24}"/>
          </ac:spMkLst>
        </pc:spChg>
        <pc:spChg chg="mod topLvl">
          <ac:chgData name="Scott Bewley" userId="8716dc1d96cc786e" providerId="LiveId" clId="{1B9D898B-3D8B-45AC-8B5D-CE2D3512F490}" dt="2024-10-24T13:39:48.610" v="102" actId="164"/>
          <ac:spMkLst>
            <pc:docMk/>
            <pc:sldMk cId="1938232403" sldId="4187"/>
            <ac:spMk id="31" creationId="{A9E8B522-5818-1D66-0CB7-B874FA211A64}"/>
          </ac:spMkLst>
        </pc:spChg>
        <pc:spChg chg="mod topLvl">
          <ac:chgData name="Scott Bewley" userId="8716dc1d96cc786e" providerId="LiveId" clId="{1B9D898B-3D8B-45AC-8B5D-CE2D3512F490}" dt="2024-10-24T13:40:36.463" v="109" actId="164"/>
          <ac:spMkLst>
            <pc:docMk/>
            <pc:sldMk cId="1938232403" sldId="4187"/>
            <ac:spMk id="32" creationId="{49AAF5A5-F6D8-DC09-63BE-8CE2C30CA526}"/>
          </ac:spMkLst>
        </pc:spChg>
        <pc:spChg chg="mod topLvl">
          <ac:chgData name="Scott Bewley" userId="8716dc1d96cc786e" providerId="LiveId" clId="{1B9D898B-3D8B-45AC-8B5D-CE2D3512F490}" dt="2024-10-24T13:40:36.463" v="109" actId="164"/>
          <ac:spMkLst>
            <pc:docMk/>
            <pc:sldMk cId="1938232403" sldId="4187"/>
            <ac:spMk id="33" creationId="{0A45CFB3-3BF5-D1BD-4826-23BD2AF5FA4D}"/>
          </ac:spMkLst>
        </pc:spChg>
        <pc:spChg chg="mod topLvl">
          <ac:chgData name="Scott Bewley" userId="8716dc1d96cc786e" providerId="LiveId" clId="{1B9D898B-3D8B-45AC-8B5D-CE2D3512F490}" dt="2024-10-24T13:40:52.053" v="112" actId="164"/>
          <ac:spMkLst>
            <pc:docMk/>
            <pc:sldMk cId="1938232403" sldId="4187"/>
            <ac:spMk id="34" creationId="{C100E49B-BF05-589B-C2BA-F23BE877C91F}"/>
          </ac:spMkLst>
        </pc:spChg>
        <pc:spChg chg="mod topLvl">
          <ac:chgData name="Scott Bewley" userId="8716dc1d96cc786e" providerId="LiveId" clId="{1B9D898B-3D8B-45AC-8B5D-CE2D3512F490}" dt="2024-10-24T13:40:52.053" v="112" actId="164"/>
          <ac:spMkLst>
            <pc:docMk/>
            <pc:sldMk cId="1938232403" sldId="4187"/>
            <ac:spMk id="35" creationId="{7A4D8B84-AB06-64BE-79B7-14AF63853B06}"/>
          </ac:spMkLst>
        </pc:spChg>
        <pc:spChg chg="mod topLvl">
          <ac:chgData name="Scott Bewley" userId="8716dc1d96cc786e" providerId="LiveId" clId="{1B9D898B-3D8B-45AC-8B5D-CE2D3512F490}" dt="2024-10-24T13:40:06.500" v="104" actId="164"/>
          <ac:spMkLst>
            <pc:docMk/>
            <pc:sldMk cId="1938232403" sldId="4187"/>
            <ac:spMk id="36" creationId="{CB9F85AC-CCAA-B2B3-69C8-B457B6B8A01C}"/>
          </ac:spMkLst>
        </pc:spChg>
        <pc:spChg chg="mod topLvl">
          <ac:chgData name="Scott Bewley" userId="8716dc1d96cc786e" providerId="LiveId" clId="{1B9D898B-3D8B-45AC-8B5D-CE2D3512F490}" dt="2024-10-24T13:40:06.500" v="104" actId="164"/>
          <ac:spMkLst>
            <pc:docMk/>
            <pc:sldMk cId="1938232403" sldId="4187"/>
            <ac:spMk id="37" creationId="{E429C6A3-2D45-579A-8449-54EA5C3C47C1}"/>
          </ac:spMkLst>
        </pc:spChg>
        <pc:spChg chg="mod topLvl">
          <ac:chgData name="Scott Bewley" userId="8716dc1d96cc786e" providerId="LiveId" clId="{1B9D898B-3D8B-45AC-8B5D-CE2D3512F490}" dt="2024-10-24T13:38:49.280" v="91" actId="164"/>
          <ac:spMkLst>
            <pc:docMk/>
            <pc:sldMk cId="1938232403" sldId="4187"/>
            <ac:spMk id="38" creationId="{F4EA5F06-2AF8-DB92-E346-DD896BEE2DDC}"/>
          </ac:spMkLst>
        </pc:spChg>
        <pc:spChg chg="mod topLvl">
          <ac:chgData name="Scott Bewley" userId="8716dc1d96cc786e" providerId="LiveId" clId="{1B9D898B-3D8B-45AC-8B5D-CE2D3512F490}" dt="2024-10-24T13:38:49.280" v="91" actId="164"/>
          <ac:spMkLst>
            <pc:docMk/>
            <pc:sldMk cId="1938232403" sldId="4187"/>
            <ac:spMk id="39" creationId="{3D00AC99-E542-6642-C110-309ED443E4CB}"/>
          </ac:spMkLst>
        </pc:spChg>
        <pc:spChg chg="mod topLvl">
          <ac:chgData name="Scott Bewley" userId="8716dc1d96cc786e" providerId="LiveId" clId="{1B9D898B-3D8B-45AC-8B5D-CE2D3512F490}" dt="2024-10-24T13:47:12.246" v="206" actId="14100"/>
          <ac:spMkLst>
            <pc:docMk/>
            <pc:sldMk cId="1938232403" sldId="4187"/>
            <ac:spMk id="40" creationId="{6748D40D-F496-B2E2-AA42-14D96F2DDE29}"/>
          </ac:spMkLst>
        </pc:spChg>
        <pc:spChg chg="mod topLvl">
          <ac:chgData name="Scott Bewley" userId="8716dc1d96cc786e" providerId="LiveId" clId="{1B9D898B-3D8B-45AC-8B5D-CE2D3512F490}" dt="2024-10-24T13:40:21.857" v="108" actId="164"/>
          <ac:spMkLst>
            <pc:docMk/>
            <pc:sldMk cId="1938232403" sldId="4187"/>
            <ac:spMk id="41" creationId="{0BAA5EDC-9B31-19BF-CE4B-FA60026AFAEF}"/>
          </ac:spMkLst>
        </pc:spChg>
        <pc:spChg chg="mod topLvl">
          <ac:chgData name="Scott Bewley" userId="8716dc1d96cc786e" providerId="LiveId" clId="{1B9D898B-3D8B-45AC-8B5D-CE2D3512F490}" dt="2024-10-24T13:40:44.667" v="111" actId="164"/>
          <ac:spMkLst>
            <pc:docMk/>
            <pc:sldMk cId="1938232403" sldId="4187"/>
            <ac:spMk id="42" creationId="{00D508E1-BB45-7FAD-5C01-784BFC8DDB1F}"/>
          </ac:spMkLst>
        </pc:spChg>
        <pc:spChg chg="mod topLvl">
          <ac:chgData name="Scott Bewley" userId="8716dc1d96cc786e" providerId="LiveId" clId="{1B9D898B-3D8B-45AC-8B5D-CE2D3512F490}" dt="2024-10-24T13:40:44.667" v="111" actId="164"/>
          <ac:spMkLst>
            <pc:docMk/>
            <pc:sldMk cId="1938232403" sldId="4187"/>
            <ac:spMk id="43" creationId="{AB1E8D8D-B7A3-D663-FD17-5AA4D50A3F0B}"/>
          </ac:spMkLst>
        </pc:spChg>
        <pc:spChg chg="add mod">
          <ac:chgData name="Scott Bewley" userId="8716dc1d96cc786e" providerId="LiveId" clId="{1B9D898B-3D8B-45AC-8B5D-CE2D3512F490}" dt="2024-10-24T13:39:29.100" v="100" actId="164"/>
          <ac:spMkLst>
            <pc:docMk/>
            <pc:sldMk cId="1938232403" sldId="4187"/>
            <ac:spMk id="48" creationId="{10EA4A2A-4D3E-BEBB-5175-7326A9FD2C16}"/>
          </ac:spMkLst>
        </pc:spChg>
        <pc:spChg chg="del">
          <ac:chgData name="Scott Bewley" userId="8716dc1d96cc786e" providerId="LiveId" clId="{1B9D898B-3D8B-45AC-8B5D-CE2D3512F490}" dt="2024-10-24T13:57:54.297" v="225" actId="478"/>
          <ac:spMkLst>
            <pc:docMk/>
            <pc:sldMk cId="1938232403" sldId="4187"/>
            <ac:spMk id="56" creationId="{2D6FA67D-3A73-BF32-B3ED-44B7735B9CC7}"/>
          </ac:spMkLst>
        </pc:spChg>
        <pc:spChg chg="add mod">
          <ac:chgData name="Scott Bewley" userId="8716dc1d96cc786e" providerId="LiveId" clId="{1B9D898B-3D8B-45AC-8B5D-CE2D3512F490}" dt="2024-10-24T13:43:23.642" v="160" actId="164"/>
          <ac:spMkLst>
            <pc:docMk/>
            <pc:sldMk cId="1938232403" sldId="4187"/>
            <ac:spMk id="66" creationId="{9DA8A09C-5719-B2DA-F727-3B670DD51869}"/>
          </ac:spMkLst>
        </pc:spChg>
        <pc:spChg chg="add mod">
          <ac:chgData name="Scott Bewley" userId="8716dc1d96cc786e" providerId="LiveId" clId="{1B9D898B-3D8B-45AC-8B5D-CE2D3512F490}" dt="2024-10-24T13:46:31.712" v="199" actId="164"/>
          <ac:spMkLst>
            <pc:docMk/>
            <pc:sldMk cId="1938232403" sldId="4187"/>
            <ac:spMk id="70" creationId="{BCCCAD47-9D5B-2AE0-8304-5AC83AF588D7}"/>
          </ac:spMkLst>
        </pc:spChg>
        <pc:grpChg chg="mod">
          <ac:chgData name="Scott Bewley" userId="8716dc1d96cc786e" providerId="LiveId" clId="{1B9D898B-3D8B-45AC-8B5D-CE2D3512F490}" dt="2024-10-24T13:32:00.120" v="45" actId="18245"/>
          <ac:grpSpMkLst>
            <pc:docMk/>
            <pc:sldMk cId="1938232403" sldId="4187"/>
            <ac:grpSpMk id="4" creationId="{576C1F5D-2B9D-9626-1AEF-B33956DADF1C}"/>
          </ac:grpSpMkLst>
        </pc:grpChg>
        <pc:grpChg chg="add mod">
          <ac:chgData name="Scott Bewley" userId="8716dc1d96cc786e" providerId="LiveId" clId="{1B9D898B-3D8B-45AC-8B5D-CE2D3512F490}" dt="2024-10-29T11:41:02.773" v="992" actId="1076"/>
          <ac:grpSpMkLst>
            <pc:docMk/>
            <pc:sldMk cId="1938232403" sldId="4187"/>
            <ac:grpSpMk id="5" creationId="{6E062B96-7D78-A055-3A76-7F44B2CF5AF0}"/>
          </ac:grpSpMkLst>
        </pc:grpChg>
        <pc:grpChg chg="add del mod">
          <ac:chgData name="Scott Bewley" userId="8716dc1d96cc786e" providerId="LiveId" clId="{1B9D898B-3D8B-45AC-8B5D-CE2D3512F490}" dt="2024-10-24T13:39:17.673" v="97" actId="21"/>
          <ac:grpSpMkLst>
            <pc:docMk/>
            <pc:sldMk cId="1938232403" sldId="4187"/>
            <ac:grpSpMk id="24" creationId="{A0A96D0B-9540-A66E-1277-773FBD4ACEC2}"/>
          </ac:grpSpMkLst>
        </pc:grpChg>
        <pc:grpChg chg="del mod">
          <ac:chgData name="Scott Bewley" userId="8716dc1d96cc786e" providerId="LiveId" clId="{1B9D898B-3D8B-45AC-8B5D-CE2D3512F490}" dt="2024-10-24T13:37:59.318" v="84" actId="165"/>
          <ac:grpSpMkLst>
            <pc:docMk/>
            <pc:sldMk cId="1938232403" sldId="4187"/>
            <ac:grpSpMk id="27" creationId="{BA577703-D86E-CF13-B788-E68B1342BD06}"/>
          </ac:grpSpMkLst>
        </pc:grpChg>
        <pc:grpChg chg="add mod">
          <ac:chgData name="Scott Bewley" userId="8716dc1d96cc786e" providerId="LiveId" clId="{1B9D898B-3D8B-45AC-8B5D-CE2D3512F490}" dt="2024-10-29T11:40:39.128" v="986" actId="164"/>
          <ac:grpSpMkLst>
            <pc:docMk/>
            <pc:sldMk cId="1938232403" sldId="4187"/>
            <ac:grpSpMk id="44" creationId="{91B5014D-62B0-F7E1-9CC7-397074A6F926}"/>
          </ac:grpSpMkLst>
        </pc:grpChg>
        <pc:grpChg chg="add del mod">
          <ac:chgData name="Scott Bewley" userId="8716dc1d96cc786e" providerId="LiveId" clId="{1B9D898B-3D8B-45AC-8B5D-CE2D3512F490}" dt="2024-10-24T13:40:00.860" v="103" actId="165"/>
          <ac:grpSpMkLst>
            <pc:docMk/>
            <pc:sldMk cId="1938232403" sldId="4187"/>
            <ac:grpSpMk id="45" creationId="{3FF1DD14-EA4B-3F10-2D82-A034F7419B26}"/>
          </ac:grpSpMkLst>
        </pc:grpChg>
        <pc:grpChg chg="add del mod">
          <ac:chgData name="Scott Bewley" userId="8716dc1d96cc786e" providerId="LiveId" clId="{1B9D898B-3D8B-45AC-8B5D-CE2D3512F490}" dt="2024-10-24T13:39:40.362" v="101" actId="165"/>
          <ac:grpSpMkLst>
            <pc:docMk/>
            <pc:sldMk cId="1938232403" sldId="4187"/>
            <ac:grpSpMk id="46" creationId="{8ABC38B1-4866-0B3E-BF10-E35BFC39CEFF}"/>
          </ac:grpSpMkLst>
        </pc:grpChg>
        <pc:grpChg chg="add mod">
          <ac:chgData name="Scott Bewley" userId="8716dc1d96cc786e" providerId="LiveId" clId="{1B9D898B-3D8B-45AC-8B5D-CE2D3512F490}" dt="2024-10-29T11:40:39.128" v="986" actId="164"/>
          <ac:grpSpMkLst>
            <pc:docMk/>
            <pc:sldMk cId="1938232403" sldId="4187"/>
            <ac:grpSpMk id="47" creationId="{356C70FC-EFB0-2107-4FE0-408EC5651D79}"/>
          </ac:grpSpMkLst>
        </pc:grpChg>
        <pc:grpChg chg="add mod">
          <ac:chgData name="Scott Bewley" userId="8716dc1d96cc786e" providerId="LiveId" clId="{1B9D898B-3D8B-45AC-8B5D-CE2D3512F490}" dt="2024-10-29T11:40:39.128" v="986" actId="164"/>
          <ac:grpSpMkLst>
            <pc:docMk/>
            <pc:sldMk cId="1938232403" sldId="4187"/>
            <ac:grpSpMk id="49" creationId="{39989D1E-A429-A6BE-4D57-D512B9DEF86C}"/>
          </ac:grpSpMkLst>
        </pc:grpChg>
        <pc:grpChg chg="add mod">
          <ac:chgData name="Scott Bewley" userId="8716dc1d96cc786e" providerId="LiveId" clId="{1B9D898B-3D8B-45AC-8B5D-CE2D3512F490}" dt="2024-10-29T11:40:39.128" v="986" actId="164"/>
          <ac:grpSpMkLst>
            <pc:docMk/>
            <pc:sldMk cId="1938232403" sldId="4187"/>
            <ac:grpSpMk id="57" creationId="{95F5D374-6685-478D-AE69-3C1886C22AB4}"/>
          </ac:grpSpMkLst>
        </pc:grpChg>
        <pc:grpChg chg="add mod">
          <ac:chgData name="Scott Bewley" userId="8716dc1d96cc786e" providerId="LiveId" clId="{1B9D898B-3D8B-45AC-8B5D-CE2D3512F490}" dt="2024-10-29T11:40:39.128" v="986" actId="164"/>
          <ac:grpSpMkLst>
            <pc:docMk/>
            <pc:sldMk cId="1938232403" sldId="4187"/>
            <ac:grpSpMk id="58" creationId="{0B316892-40B4-000B-6E29-4F8FD7631267}"/>
          </ac:grpSpMkLst>
        </pc:grpChg>
        <pc:grpChg chg="add mod">
          <ac:chgData name="Scott Bewley" userId="8716dc1d96cc786e" providerId="LiveId" clId="{1B9D898B-3D8B-45AC-8B5D-CE2D3512F490}" dt="2024-10-29T11:40:39.128" v="986" actId="164"/>
          <ac:grpSpMkLst>
            <pc:docMk/>
            <pc:sldMk cId="1938232403" sldId="4187"/>
            <ac:grpSpMk id="59" creationId="{47F637C5-E4F6-D7C1-4967-6EF79E9766E3}"/>
          </ac:grpSpMkLst>
        </pc:grpChg>
        <pc:grpChg chg="add mod">
          <ac:chgData name="Scott Bewley" userId="8716dc1d96cc786e" providerId="LiveId" clId="{1B9D898B-3D8B-45AC-8B5D-CE2D3512F490}" dt="2024-10-29T11:40:39.128" v="986" actId="164"/>
          <ac:grpSpMkLst>
            <pc:docMk/>
            <pc:sldMk cId="1938232403" sldId="4187"/>
            <ac:grpSpMk id="60" creationId="{3D8A7A95-777D-3C11-8ECF-D345BA8992B3}"/>
          </ac:grpSpMkLst>
        </pc:grpChg>
        <pc:grpChg chg="add mod">
          <ac:chgData name="Scott Bewley" userId="8716dc1d96cc786e" providerId="LiveId" clId="{1B9D898B-3D8B-45AC-8B5D-CE2D3512F490}" dt="2024-10-29T11:40:39.128" v="986" actId="164"/>
          <ac:grpSpMkLst>
            <pc:docMk/>
            <pc:sldMk cId="1938232403" sldId="4187"/>
            <ac:grpSpMk id="61" creationId="{908CA497-635F-BEC1-70C1-269EF65EB972}"/>
          </ac:grpSpMkLst>
        </pc:grpChg>
        <pc:grpChg chg="add mod">
          <ac:chgData name="Scott Bewley" userId="8716dc1d96cc786e" providerId="LiveId" clId="{1B9D898B-3D8B-45AC-8B5D-CE2D3512F490}" dt="2024-10-29T11:40:39.128" v="986" actId="164"/>
          <ac:grpSpMkLst>
            <pc:docMk/>
            <pc:sldMk cId="1938232403" sldId="4187"/>
            <ac:grpSpMk id="62" creationId="{E9B56395-FF56-2278-A7BC-A798E286EB15}"/>
          </ac:grpSpMkLst>
        </pc:grpChg>
        <pc:grpChg chg="add mod">
          <ac:chgData name="Scott Bewley" userId="8716dc1d96cc786e" providerId="LiveId" clId="{1B9D898B-3D8B-45AC-8B5D-CE2D3512F490}" dt="2024-10-24T13:58:41.080" v="231" actId="1076"/>
          <ac:grpSpMkLst>
            <pc:docMk/>
            <pc:sldMk cId="1938232403" sldId="4187"/>
            <ac:grpSpMk id="63" creationId="{162DAF3A-A4FC-AD12-1D77-5E1835124C7C}"/>
          </ac:grpSpMkLst>
        </pc:grpChg>
        <pc:grpChg chg="add mod">
          <ac:chgData name="Scott Bewley" userId="8716dc1d96cc786e" providerId="LiveId" clId="{1B9D898B-3D8B-45AC-8B5D-CE2D3512F490}" dt="2024-10-29T11:40:39.128" v="986" actId="164"/>
          <ac:grpSpMkLst>
            <pc:docMk/>
            <pc:sldMk cId="1938232403" sldId="4187"/>
            <ac:grpSpMk id="67" creationId="{4B4A7AE7-B3D4-31A0-EA9E-CCCD5431774D}"/>
          </ac:grpSpMkLst>
        </pc:grpChg>
        <pc:grpChg chg="add mod">
          <ac:chgData name="Scott Bewley" userId="8716dc1d96cc786e" providerId="LiveId" clId="{1B9D898B-3D8B-45AC-8B5D-CE2D3512F490}" dt="2024-10-29T11:40:39.128" v="986" actId="164"/>
          <ac:grpSpMkLst>
            <pc:docMk/>
            <pc:sldMk cId="1938232403" sldId="4187"/>
            <ac:grpSpMk id="71" creationId="{BB37153F-B30D-7197-7EDC-04A0318D02DE}"/>
          </ac:grpSpMkLst>
        </pc:grpChg>
        <pc:grpChg chg="add mod">
          <ac:chgData name="Scott Bewley" userId="8716dc1d96cc786e" providerId="LiveId" clId="{1B9D898B-3D8B-45AC-8B5D-CE2D3512F490}" dt="2024-10-24T13:58:29.110" v="229" actId="1076"/>
          <ac:grpSpMkLst>
            <pc:docMk/>
            <pc:sldMk cId="1938232403" sldId="4187"/>
            <ac:grpSpMk id="72" creationId="{850D5AE4-9A50-B070-5C3E-7F52A5E5B58C}"/>
          </ac:grpSpMkLst>
        </pc:grpChg>
        <pc:graphicFrameChg chg="add del mod">
          <ac:chgData name="Scott Bewley" userId="8716dc1d96cc786e" providerId="LiveId" clId="{1B9D898B-3D8B-45AC-8B5D-CE2D3512F490}" dt="2024-10-24T13:37:46.187" v="83" actId="18245"/>
          <ac:graphicFrameMkLst>
            <pc:docMk/>
            <pc:sldMk cId="1938232403" sldId="4187"/>
            <ac:graphicFrameMk id="50" creationId="{E0C5239D-1B6C-39E1-EF43-3052B4A92485}"/>
          </ac:graphicFrameMkLst>
        </pc:graphicFrameChg>
        <pc:picChg chg="mod">
          <ac:chgData name="Scott Bewley" userId="8716dc1d96cc786e" providerId="LiveId" clId="{1B9D898B-3D8B-45AC-8B5D-CE2D3512F490}" dt="2024-10-24T13:40:59.324" v="113" actId="164"/>
          <ac:picMkLst>
            <pc:docMk/>
            <pc:sldMk cId="1938232403" sldId="4187"/>
            <ac:picMk id="2" creationId="{95272991-DA18-963D-0EFD-A8900D92D035}"/>
          </ac:picMkLst>
        </pc:picChg>
        <pc:picChg chg="add mod">
          <ac:chgData name="Scott Bewley" userId="8716dc1d96cc786e" providerId="LiveId" clId="{1B9D898B-3D8B-45AC-8B5D-CE2D3512F490}" dt="2024-10-24T13:39:29.100" v="100" actId="164"/>
          <ac:picMkLst>
            <pc:docMk/>
            <pc:sldMk cId="1938232403" sldId="4187"/>
            <ac:picMk id="23" creationId="{C61C172F-7554-C902-9AF9-9112049B1D82}"/>
          </ac:picMkLst>
        </pc:picChg>
        <pc:picChg chg="mod">
          <ac:chgData name="Scott Bewley" userId="8716dc1d96cc786e" providerId="LiveId" clId="{1B9D898B-3D8B-45AC-8B5D-CE2D3512F490}" dt="2024-10-24T13:58:18.680" v="228" actId="164"/>
          <ac:picMkLst>
            <pc:docMk/>
            <pc:sldMk cId="1938232403" sldId="4187"/>
            <ac:picMk id="51" creationId="{C430331A-CEB2-DAD1-A96A-DBD8BC2B2B6F}"/>
          </ac:picMkLst>
        </pc:picChg>
        <pc:picChg chg="mod">
          <ac:chgData name="Scott Bewley" userId="8716dc1d96cc786e" providerId="LiveId" clId="{1B9D898B-3D8B-45AC-8B5D-CE2D3512F490}" dt="2024-10-24T13:58:18.680" v="228" actId="164"/>
          <ac:picMkLst>
            <pc:docMk/>
            <pc:sldMk cId="1938232403" sldId="4187"/>
            <ac:picMk id="52" creationId="{0B124656-47C7-799C-2337-2ED7907CD014}"/>
          </ac:picMkLst>
        </pc:picChg>
        <pc:picChg chg="mod">
          <ac:chgData name="Scott Bewley" userId="8716dc1d96cc786e" providerId="LiveId" clId="{1B9D898B-3D8B-45AC-8B5D-CE2D3512F490}" dt="2024-10-24T13:40:59.324" v="113" actId="164"/>
          <ac:picMkLst>
            <pc:docMk/>
            <pc:sldMk cId="1938232403" sldId="4187"/>
            <ac:picMk id="53" creationId="{985C8C32-17B3-9A2D-E425-E8D399B5D264}"/>
          </ac:picMkLst>
        </pc:picChg>
        <pc:picChg chg="mod">
          <ac:chgData name="Scott Bewley" userId="8716dc1d96cc786e" providerId="LiveId" clId="{1B9D898B-3D8B-45AC-8B5D-CE2D3512F490}" dt="2024-10-24T13:40:59.324" v="113" actId="164"/>
          <ac:picMkLst>
            <pc:docMk/>
            <pc:sldMk cId="1938232403" sldId="4187"/>
            <ac:picMk id="54" creationId="{014259BF-C9B9-4EC5-5250-A4B183856195}"/>
          </ac:picMkLst>
        </pc:picChg>
        <pc:picChg chg="mod">
          <ac:chgData name="Scott Bewley" userId="8716dc1d96cc786e" providerId="LiveId" clId="{1B9D898B-3D8B-45AC-8B5D-CE2D3512F490}" dt="2024-10-24T13:58:18.680" v="228" actId="164"/>
          <ac:picMkLst>
            <pc:docMk/>
            <pc:sldMk cId="1938232403" sldId="4187"/>
            <ac:picMk id="55" creationId="{130FC1F5-2C71-C618-3B73-3B216E25D2D5}"/>
          </ac:picMkLst>
        </pc:picChg>
        <pc:picChg chg="add mod">
          <ac:chgData name="Scott Bewley" userId="8716dc1d96cc786e" providerId="LiveId" clId="{1B9D898B-3D8B-45AC-8B5D-CE2D3512F490}" dt="2024-10-24T13:43:23.642" v="160" actId="164"/>
          <ac:picMkLst>
            <pc:docMk/>
            <pc:sldMk cId="1938232403" sldId="4187"/>
            <ac:picMk id="65" creationId="{21CD7719-1D9D-66E5-F3EF-8D4388786B7B}"/>
          </ac:picMkLst>
        </pc:picChg>
        <pc:picChg chg="add mod">
          <ac:chgData name="Scott Bewley" userId="8716dc1d96cc786e" providerId="LiveId" clId="{1B9D898B-3D8B-45AC-8B5D-CE2D3512F490}" dt="2024-10-24T13:46:31.712" v="199" actId="164"/>
          <ac:picMkLst>
            <pc:docMk/>
            <pc:sldMk cId="1938232403" sldId="4187"/>
            <ac:picMk id="69" creationId="{62D36B6C-12FE-7F15-E69E-6B1AB510FF6F}"/>
          </ac:picMkLst>
        </pc:picChg>
      </pc:sldChg>
      <pc:sldChg chg="delSp modSp mod">
        <pc:chgData name="Scott Bewley" userId="8716dc1d96cc786e" providerId="LiveId" clId="{1B9D898B-3D8B-45AC-8B5D-CE2D3512F490}" dt="2024-10-30T10:47:37.862" v="1901" actId="20577"/>
        <pc:sldMkLst>
          <pc:docMk/>
          <pc:sldMk cId="2864713578" sldId="4191"/>
        </pc:sldMkLst>
        <pc:spChg chg="del">
          <ac:chgData name="Scott Bewley" userId="8716dc1d96cc786e" providerId="LiveId" clId="{1B9D898B-3D8B-45AC-8B5D-CE2D3512F490}" dt="2024-10-29T23:11:40.592" v="1693" actId="478"/>
          <ac:spMkLst>
            <pc:docMk/>
            <pc:sldMk cId="2864713578" sldId="4191"/>
            <ac:spMk id="4" creationId="{B6260A48-2869-3FA0-8B8F-CD579F7A415A}"/>
          </ac:spMkLst>
        </pc:spChg>
        <pc:spChg chg="mod">
          <ac:chgData name="Scott Bewley" userId="8716dc1d96cc786e" providerId="LiveId" clId="{1B9D898B-3D8B-45AC-8B5D-CE2D3512F490}" dt="2024-10-30T10:47:37.862" v="1901" actId="20577"/>
          <ac:spMkLst>
            <pc:docMk/>
            <pc:sldMk cId="2864713578" sldId="4191"/>
            <ac:spMk id="8" creationId="{B0760B5B-A568-F864-E4AB-E26328E549F8}"/>
          </ac:spMkLst>
        </pc:spChg>
      </pc:sldChg>
      <pc:sldChg chg="addSp delSp modSp mod">
        <pc:chgData name="Scott Bewley" userId="8716dc1d96cc786e" providerId="LiveId" clId="{1B9D898B-3D8B-45AC-8B5D-CE2D3512F490}" dt="2024-10-30T17:23:12.562" v="4900" actId="1076"/>
        <pc:sldMkLst>
          <pc:docMk/>
          <pc:sldMk cId="952481755" sldId="4198"/>
        </pc:sldMkLst>
        <pc:spChg chg="del">
          <ac:chgData name="Scott Bewley" userId="8716dc1d96cc786e" providerId="LiveId" clId="{1B9D898B-3D8B-45AC-8B5D-CE2D3512F490}" dt="2024-10-30T17:23:02.606" v="4898" actId="478"/>
          <ac:spMkLst>
            <pc:docMk/>
            <pc:sldMk cId="952481755" sldId="4198"/>
            <ac:spMk id="4" creationId="{B6260A48-2869-3FA0-8B8F-CD579F7A415A}"/>
          </ac:spMkLst>
        </pc:spChg>
        <pc:spChg chg="add mod">
          <ac:chgData name="Scott Bewley" userId="8716dc1d96cc786e" providerId="LiveId" clId="{1B9D898B-3D8B-45AC-8B5D-CE2D3512F490}" dt="2024-10-30T17:23:12.562" v="4900" actId="1076"/>
          <ac:spMkLst>
            <pc:docMk/>
            <pc:sldMk cId="952481755" sldId="4198"/>
            <ac:spMk id="7" creationId="{DDA06DF8-08B3-C42A-58B9-117CFAB1F472}"/>
          </ac:spMkLst>
        </pc:spChg>
      </pc:sldChg>
      <pc:sldChg chg="addSp modSp add del modAnim">
        <pc:chgData name="Scott Bewley" userId="8716dc1d96cc786e" providerId="LiveId" clId="{1B9D898B-3D8B-45AC-8B5D-CE2D3512F490}" dt="2024-10-29T21:34:58.792" v="1325" actId="47"/>
        <pc:sldMkLst>
          <pc:docMk/>
          <pc:sldMk cId="471635646" sldId="4205"/>
        </pc:sldMkLst>
        <pc:spChg chg="mod">
          <ac:chgData name="Scott Bewley" userId="8716dc1d96cc786e" providerId="LiveId" clId="{1B9D898B-3D8B-45AC-8B5D-CE2D3512F490}" dt="2024-10-29T21:31:04.966" v="1274" actId="164"/>
          <ac:spMkLst>
            <pc:docMk/>
            <pc:sldMk cId="471635646" sldId="4205"/>
            <ac:spMk id="12" creationId="{4AEA2A2B-602C-40FA-9AE8-4AFB25782441}"/>
          </ac:spMkLst>
        </pc:spChg>
        <pc:spChg chg="mod">
          <ac:chgData name="Scott Bewley" userId="8716dc1d96cc786e" providerId="LiveId" clId="{1B9D898B-3D8B-45AC-8B5D-CE2D3512F490}" dt="2024-10-29T21:31:04.966" v="1274" actId="164"/>
          <ac:spMkLst>
            <pc:docMk/>
            <pc:sldMk cId="471635646" sldId="4205"/>
            <ac:spMk id="13" creationId="{564499D7-5EA3-4AB1-B49A-C6859D2ADCD0}"/>
          </ac:spMkLst>
        </pc:spChg>
        <pc:spChg chg="mod">
          <ac:chgData name="Scott Bewley" userId="8716dc1d96cc786e" providerId="LiveId" clId="{1B9D898B-3D8B-45AC-8B5D-CE2D3512F490}" dt="2024-10-29T21:31:04.966" v="1274" actId="164"/>
          <ac:spMkLst>
            <pc:docMk/>
            <pc:sldMk cId="471635646" sldId="4205"/>
            <ac:spMk id="14" creationId="{36C4E46F-FDDD-49F0-9121-27FBF797E9CD}"/>
          </ac:spMkLst>
        </pc:spChg>
        <pc:grpChg chg="add mod">
          <ac:chgData name="Scott Bewley" userId="8716dc1d96cc786e" providerId="LiveId" clId="{1B9D898B-3D8B-45AC-8B5D-CE2D3512F490}" dt="2024-10-29T21:31:04.966" v="1274" actId="164"/>
          <ac:grpSpMkLst>
            <pc:docMk/>
            <pc:sldMk cId="471635646" sldId="4205"/>
            <ac:grpSpMk id="4" creationId="{7A55BD47-131E-931B-CFBB-C2DC316627CE}"/>
          </ac:grpSpMkLst>
        </pc:grpChg>
      </pc:sldChg>
      <pc:sldChg chg="del">
        <pc:chgData name="Scott Bewley" userId="8716dc1d96cc786e" providerId="LiveId" clId="{1B9D898B-3D8B-45AC-8B5D-CE2D3512F490}" dt="2024-10-24T14:02:44.193" v="254" actId="47"/>
        <pc:sldMkLst>
          <pc:docMk/>
          <pc:sldMk cId="3778097257" sldId="4207"/>
        </pc:sldMkLst>
      </pc:sldChg>
      <pc:sldChg chg="del">
        <pc:chgData name="Scott Bewley" userId="8716dc1d96cc786e" providerId="LiveId" clId="{1B9D898B-3D8B-45AC-8B5D-CE2D3512F490}" dt="2024-10-29T17:40:40.530" v="1209" actId="47"/>
        <pc:sldMkLst>
          <pc:docMk/>
          <pc:sldMk cId="3339288686" sldId="4208"/>
        </pc:sldMkLst>
      </pc:sldChg>
      <pc:sldChg chg="addSp delSp modSp del mod">
        <pc:chgData name="Scott Bewley" userId="8716dc1d96cc786e" providerId="LiveId" clId="{1B9D898B-3D8B-45AC-8B5D-CE2D3512F490}" dt="2024-10-30T16:13:00.940" v="4646" actId="47"/>
        <pc:sldMkLst>
          <pc:docMk/>
          <pc:sldMk cId="4291245525" sldId="4283"/>
        </pc:sldMkLst>
        <pc:spChg chg="mod topLvl">
          <ac:chgData name="Scott Bewley" userId="8716dc1d96cc786e" providerId="LiveId" clId="{1B9D898B-3D8B-45AC-8B5D-CE2D3512F490}" dt="2024-10-30T14:15:28.563" v="4471" actId="165"/>
          <ac:spMkLst>
            <pc:docMk/>
            <pc:sldMk cId="4291245525" sldId="4283"/>
            <ac:spMk id="12" creationId="{A48BBC88-B705-3CF6-3BED-EABE6AA6602F}"/>
          </ac:spMkLst>
        </pc:spChg>
        <pc:spChg chg="mod topLvl">
          <ac:chgData name="Scott Bewley" userId="8716dc1d96cc786e" providerId="LiveId" clId="{1B9D898B-3D8B-45AC-8B5D-CE2D3512F490}" dt="2024-10-30T14:19:08.472" v="4524" actId="688"/>
          <ac:spMkLst>
            <pc:docMk/>
            <pc:sldMk cId="4291245525" sldId="4283"/>
            <ac:spMk id="14" creationId="{D1468A2B-CFA2-F687-99B8-15AEA965EFCD}"/>
          </ac:spMkLst>
        </pc:spChg>
        <pc:spChg chg="mod">
          <ac:chgData name="Scott Bewley" userId="8716dc1d96cc786e" providerId="LiveId" clId="{1B9D898B-3D8B-45AC-8B5D-CE2D3512F490}" dt="2024-10-30T14:15:28.563" v="4471" actId="165"/>
          <ac:spMkLst>
            <pc:docMk/>
            <pc:sldMk cId="4291245525" sldId="4283"/>
            <ac:spMk id="16" creationId="{2FF492BB-7654-0B62-CF90-CB8D03EF99C4}"/>
          </ac:spMkLst>
        </pc:spChg>
        <pc:spChg chg="mod">
          <ac:chgData name="Scott Bewley" userId="8716dc1d96cc786e" providerId="LiveId" clId="{1B9D898B-3D8B-45AC-8B5D-CE2D3512F490}" dt="2024-10-30T14:20:08.009" v="4552" actId="1076"/>
          <ac:spMkLst>
            <pc:docMk/>
            <pc:sldMk cId="4291245525" sldId="4283"/>
            <ac:spMk id="20" creationId="{AC58F5A2-1A9A-3967-4F51-79F965A5CF5F}"/>
          </ac:spMkLst>
        </pc:spChg>
        <pc:spChg chg="mod">
          <ac:chgData name="Scott Bewley" userId="8716dc1d96cc786e" providerId="LiveId" clId="{1B9D898B-3D8B-45AC-8B5D-CE2D3512F490}" dt="2024-10-30T14:15:28.563" v="4471" actId="165"/>
          <ac:spMkLst>
            <pc:docMk/>
            <pc:sldMk cId="4291245525" sldId="4283"/>
            <ac:spMk id="30" creationId="{BF9F6FEF-5FA7-F389-5EC3-C3E639321214}"/>
          </ac:spMkLst>
        </pc:spChg>
        <pc:spChg chg="add mod">
          <ac:chgData name="Scott Bewley" userId="8716dc1d96cc786e" providerId="LiveId" clId="{1B9D898B-3D8B-45AC-8B5D-CE2D3512F490}" dt="2024-10-30T14:17:04.705" v="4483" actId="1076"/>
          <ac:spMkLst>
            <pc:docMk/>
            <pc:sldMk cId="4291245525" sldId="4283"/>
            <ac:spMk id="55" creationId="{BA448D9B-DCAF-DA18-339C-BFDA6B6E4BFE}"/>
          </ac:spMkLst>
        </pc:spChg>
        <pc:spChg chg="del">
          <ac:chgData name="Scott Bewley" userId="8716dc1d96cc786e" providerId="LiveId" clId="{1B9D898B-3D8B-45AC-8B5D-CE2D3512F490}" dt="2024-10-30T14:17:01.314" v="4481" actId="21"/>
          <ac:spMkLst>
            <pc:docMk/>
            <pc:sldMk cId="4291245525" sldId="4283"/>
            <ac:spMk id="79" creationId="{BA448D9B-DCAF-DA18-339C-BFDA6B6E4BFE}"/>
          </ac:spMkLst>
        </pc:spChg>
        <pc:spChg chg="mod">
          <ac:chgData name="Scott Bewley" userId="8716dc1d96cc786e" providerId="LiveId" clId="{1B9D898B-3D8B-45AC-8B5D-CE2D3512F490}" dt="2024-10-30T14:20:14.817" v="4553" actId="688"/>
          <ac:spMkLst>
            <pc:docMk/>
            <pc:sldMk cId="4291245525" sldId="4283"/>
            <ac:spMk id="81" creationId="{326AF2BE-41ED-6C08-9C4F-F33B95FEEE0C}"/>
          </ac:spMkLst>
        </pc:spChg>
        <pc:grpChg chg="add del mod">
          <ac:chgData name="Scott Bewley" userId="8716dc1d96cc786e" providerId="LiveId" clId="{1B9D898B-3D8B-45AC-8B5D-CE2D3512F490}" dt="2024-10-30T14:15:28.563" v="4471" actId="165"/>
          <ac:grpSpMkLst>
            <pc:docMk/>
            <pc:sldMk cId="4291245525" sldId="4283"/>
            <ac:grpSpMk id="11" creationId="{F7FA7455-3A6A-EA45-13D8-0449CE4CEF36}"/>
          </ac:grpSpMkLst>
        </pc:grpChg>
        <pc:grpChg chg="mod topLvl">
          <ac:chgData name="Scott Bewley" userId="8716dc1d96cc786e" providerId="LiveId" clId="{1B9D898B-3D8B-45AC-8B5D-CE2D3512F490}" dt="2024-10-30T14:15:28.563" v="4471" actId="165"/>
          <ac:grpSpMkLst>
            <pc:docMk/>
            <pc:sldMk cId="4291245525" sldId="4283"/>
            <ac:grpSpMk id="13" creationId="{4FE6BC53-EAE8-7C96-5CC7-3226350E950C}"/>
          </ac:grpSpMkLst>
        </pc:grpChg>
        <pc:grpChg chg="mod">
          <ac:chgData name="Scott Bewley" userId="8716dc1d96cc786e" providerId="LiveId" clId="{1B9D898B-3D8B-45AC-8B5D-CE2D3512F490}" dt="2024-10-30T14:15:28.563" v="4471" actId="165"/>
          <ac:grpSpMkLst>
            <pc:docMk/>
            <pc:sldMk cId="4291245525" sldId="4283"/>
            <ac:grpSpMk id="17" creationId="{A17ED39B-6A85-03C9-BED2-707898BF2C18}"/>
          </ac:grpSpMkLst>
        </pc:grpChg>
        <pc:grpChg chg="mod">
          <ac:chgData name="Scott Bewley" userId="8716dc1d96cc786e" providerId="LiveId" clId="{1B9D898B-3D8B-45AC-8B5D-CE2D3512F490}" dt="2024-10-30T14:04:26.316" v="4454" actId="1076"/>
          <ac:grpSpMkLst>
            <pc:docMk/>
            <pc:sldMk cId="4291245525" sldId="4283"/>
            <ac:grpSpMk id="33" creationId="{787E230D-E3FC-40D7-C6F9-31A37E51EC2B}"/>
          </ac:grpSpMkLst>
        </pc:grpChg>
        <pc:grpChg chg="mod">
          <ac:chgData name="Scott Bewley" userId="8716dc1d96cc786e" providerId="LiveId" clId="{1B9D898B-3D8B-45AC-8B5D-CE2D3512F490}" dt="2024-10-30T14:16:57.718" v="4480" actId="1076"/>
          <ac:grpSpMkLst>
            <pc:docMk/>
            <pc:sldMk cId="4291245525" sldId="4283"/>
            <ac:grpSpMk id="34" creationId="{39330CD3-C68A-98DF-A650-819431A49E06}"/>
          </ac:grpSpMkLst>
        </pc:grpChg>
        <pc:grpChg chg="mod">
          <ac:chgData name="Scott Bewley" userId="8716dc1d96cc786e" providerId="LiveId" clId="{1B9D898B-3D8B-45AC-8B5D-CE2D3512F490}" dt="2024-10-30T14:20:03.164" v="4550" actId="688"/>
          <ac:grpSpMkLst>
            <pc:docMk/>
            <pc:sldMk cId="4291245525" sldId="4283"/>
            <ac:grpSpMk id="49" creationId="{4C9D8521-99DA-7803-DD96-08047DA3636A}"/>
          </ac:grpSpMkLst>
        </pc:grpChg>
        <pc:picChg chg="add mod">
          <ac:chgData name="Scott Bewley" userId="8716dc1d96cc786e" providerId="LiveId" clId="{1B9D898B-3D8B-45AC-8B5D-CE2D3512F490}" dt="2024-10-30T14:15:07.830" v="4469" actId="1076"/>
          <ac:picMkLst>
            <pc:docMk/>
            <pc:sldMk cId="4291245525" sldId="4283"/>
            <ac:picMk id="10" creationId="{BBF9E650-BC7E-BEB5-B424-CF2B3F77C8DE}"/>
          </ac:picMkLst>
        </pc:picChg>
        <pc:picChg chg="add mod">
          <ac:chgData name="Scott Bewley" userId="8716dc1d96cc786e" providerId="LiveId" clId="{1B9D898B-3D8B-45AC-8B5D-CE2D3512F490}" dt="2024-10-30T14:19:11.783" v="4539" actId="1076"/>
          <ac:picMkLst>
            <pc:docMk/>
            <pc:sldMk cId="4291245525" sldId="4283"/>
            <ac:picMk id="47" creationId="{0FF54DC0-6E89-2CB1-C3F9-21D36A060230}"/>
          </ac:picMkLst>
        </pc:picChg>
        <pc:cxnChg chg="mod">
          <ac:chgData name="Scott Bewley" userId="8716dc1d96cc786e" providerId="LiveId" clId="{1B9D898B-3D8B-45AC-8B5D-CE2D3512F490}" dt="2024-10-30T14:15:28.563" v="4471" actId="165"/>
          <ac:cxnSpMkLst>
            <pc:docMk/>
            <pc:sldMk cId="4291245525" sldId="4283"/>
            <ac:cxnSpMk id="37" creationId="{F6ACD1A6-65C8-40C4-FE77-6DFB40AFB07A}"/>
          </ac:cxnSpMkLst>
        </pc:cxnChg>
      </pc:sldChg>
      <pc:sldChg chg="addSp delSp modSp mod">
        <pc:chgData name="Scott Bewley" userId="8716dc1d96cc786e" providerId="LiveId" clId="{1B9D898B-3D8B-45AC-8B5D-CE2D3512F490}" dt="2024-10-30T17:22:43.206" v="4897" actId="1076"/>
        <pc:sldMkLst>
          <pc:docMk/>
          <pc:sldMk cId="1247173489" sldId="2147328110"/>
        </pc:sldMkLst>
        <pc:spChg chg="del">
          <ac:chgData name="Scott Bewley" userId="8716dc1d96cc786e" providerId="LiveId" clId="{1B9D898B-3D8B-45AC-8B5D-CE2D3512F490}" dt="2024-10-30T17:22:36.465" v="4895" actId="478"/>
          <ac:spMkLst>
            <pc:docMk/>
            <pc:sldMk cId="1247173489" sldId="2147328110"/>
            <ac:spMk id="2" creationId="{C8313030-30A5-5036-2D04-A292E1ED22CB}"/>
          </ac:spMkLst>
        </pc:spChg>
        <pc:spChg chg="mod">
          <ac:chgData name="Scott Bewley" userId="8716dc1d96cc786e" providerId="LiveId" clId="{1B9D898B-3D8B-45AC-8B5D-CE2D3512F490}" dt="2024-10-29T23:08:10.497" v="1680" actId="1076"/>
          <ac:spMkLst>
            <pc:docMk/>
            <pc:sldMk cId="1247173489" sldId="2147328110"/>
            <ac:spMk id="3" creationId="{51E06D04-1337-7F0F-2289-BAA35B506974}"/>
          </ac:spMkLst>
        </pc:spChg>
        <pc:spChg chg="mod">
          <ac:chgData name="Scott Bewley" userId="8716dc1d96cc786e" providerId="LiveId" clId="{1B9D898B-3D8B-45AC-8B5D-CE2D3512F490}" dt="2024-10-29T23:07:42.789" v="1676" actId="1076"/>
          <ac:spMkLst>
            <pc:docMk/>
            <pc:sldMk cId="1247173489" sldId="2147328110"/>
            <ac:spMk id="4" creationId="{86E795FD-5DEA-445B-BE23-FDE0A157AC9B}"/>
          </ac:spMkLst>
        </pc:spChg>
        <pc:spChg chg="mod">
          <ac:chgData name="Scott Bewley" userId="8716dc1d96cc786e" providerId="LiveId" clId="{1B9D898B-3D8B-45AC-8B5D-CE2D3512F490}" dt="2024-10-29T23:08:22.092" v="1682" actId="1076"/>
          <ac:spMkLst>
            <pc:docMk/>
            <pc:sldMk cId="1247173489" sldId="2147328110"/>
            <ac:spMk id="6" creationId="{C3275FF1-9C04-E981-5C74-1F89AFFDAC9B}"/>
          </ac:spMkLst>
        </pc:spChg>
        <pc:spChg chg="mod">
          <ac:chgData name="Scott Bewley" userId="8716dc1d96cc786e" providerId="LiveId" clId="{1B9D898B-3D8B-45AC-8B5D-CE2D3512F490}" dt="2024-10-29T23:05:56.929" v="1658" actId="164"/>
          <ac:spMkLst>
            <pc:docMk/>
            <pc:sldMk cId="1247173489" sldId="2147328110"/>
            <ac:spMk id="7" creationId="{3BBB35FB-70A8-48F3-A89D-5432E28F07C1}"/>
          </ac:spMkLst>
        </pc:spChg>
        <pc:spChg chg="mod">
          <ac:chgData name="Scott Bewley" userId="8716dc1d96cc786e" providerId="LiveId" clId="{1B9D898B-3D8B-45AC-8B5D-CE2D3512F490}" dt="2024-10-29T23:06:10.282" v="1659" actId="164"/>
          <ac:spMkLst>
            <pc:docMk/>
            <pc:sldMk cId="1247173489" sldId="2147328110"/>
            <ac:spMk id="8" creationId="{65112C98-87DB-426E-9A96-F784911C5A83}"/>
          </ac:spMkLst>
        </pc:spChg>
        <pc:spChg chg="mod">
          <ac:chgData name="Scott Bewley" userId="8716dc1d96cc786e" providerId="LiveId" clId="{1B9D898B-3D8B-45AC-8B5D-CE2D3512F490}" dt="2024-10-29T23:06:21.565" v="1660" actId="164"/>
          <ac:spMkLst>
            <pc:docMk/>
            <pc:sldMk cId="1247173489" sldId="2147328110"/>
            <ac:spMk id="9" creationId="{AECB9D78-D39F-4B2E-A91C-F066E3E69706}"/>
          </ac:spMkLst>
        </pc:spChg>
        <pc:spChg chg="del">
          <ac:chgData name="Scott Bewley" userId="8716dc1d96cc786e" providerId="LiveId" clId="{1B9D898B-3D8B-45AC-8B5D-CE2D3512F490}" dt="2024-10-29T11:43:59.753" v="1019" actId="478"/>
          <ac:spMkLst>
            <pc:docMk/>
            <pc:sldMk cId="1247173489" sldId="2147328110"/>
            <ac:spMk id="10" creationId="{F523BD31-8FB5-458B-A63A-70A238AD1610}"/>
          </ac:spMkLst>
        </pc:spChg>
        <pc:spChg chg="add mod">
          <ac:chgData name="Scott Bewley" userId="8716dc1d96cc786e" providerId="LiveId" clId="{1B9D898B-3D8B-45AC-8B5D-CE2D3512F490}" dt="2024-10-30T13:15:52.062" v="2173" actId="1076"/>
          <ac:spMkLst>
            <pc:docMk/>
            <pc:sldMk cId="1247173489" sldId="2147328110"/>
            <ac:spMk id="11" creationId="{49F6EAAE-FBE8-42E1-86D6-A76F26418673}"/>
          </ac:spMkLst>
        </pc:spChg>
        <pc:spChg chg="del">
          <ac:chgData name="Scott Bewley" userId="8716dc1d96cc786e" providerId="LiveId" clId="{1B9D898B-3D8B-45AC-8B5D-CE2D3512F490}" dt="2024-10-29T23:05:00.866" v="1652" actId="478"/>
          <ac:spMkLst>
            <pc:docMk/>
            <pc:sldMk cId="1247173489" sldId="2147328110"/>
            <ac:spMk id="11" creationId="{754DF612-29DF-0216-A7BE-ED7474D3AFD7}"/>
          </ac:spMkLst>
        </pc:spChg>
        <pc:spChg chg="add mod">
          <ac:chgData name="Scott Bewley" userId="8716dc1d96cc786e" providerId="LiveId" clId="{1B9D898B-3D8B-45AC-8B5D-CE2D3512F490}" dt="2024-10-29T23:09:17.890" v="1684" actId="207"/>
          <ac:spMkLst>
            <pc:docMk/>
            <pc:sldMk cId="1247173489" sldId="2147328110"/>
            <ac:spMk id="12" creationId="{B5997DD5-076B-BF67-F0E0-6997BD0F7454}"/>
          </ac:spMkLst>
        </pc:spChg>
        <pc:spChg chg="add del mod">
          <ac:chgData name="Scott Bewley" userId="8716dc1d96cc786e" providerId="LiveId" clId="{1B9D898B-3D8B-45AC-8B5D-CE2D3512F490}" dt="2024-10-29T23:04:57.863" v="1651" actId="478"/>
          <ac:spMkLst>
            <pc:docMk/>
            <pc:sldMk cId="1247173489" sldId="2147328110"/>
            <ac:spMk id="13" creationId="{CE8CDB15-8115-138D-605B-22D48303771E}"/>
          </ac:spMkLst>
        </pc:spChg>
        <pc:spChg chg="add mod">
          <ac:chgData name="Scott Bewley" userId="8716dc1d96cc786e" providerId="LiveId" clId="{1B9D898B-3D8B-45AC-8B5D-CE2D3512F490}" dt="2024-10-30T17:22:43.206" v="4897" actId="1076"/>
          <ac:spMkLst>
            <pc:docMk/>
            <pc:sldMk cId="1247173489" sldId="2147328110"/>
            <ac:spMk id="13" creationId="{CEAFF101-E213-67EA-4581-84328F84640E}"/>
          </ac:spMkLst>
        </pc:spChg>
        <pc:spChg chg="add mod">
          <ac:chgData name="Scott Bewley" userId="8716dc1d96cc786e" providerId="LiveId" clId="{1B9D898B-3D8B-45AC-8B5D-CE2D3512F490}" dt="2024-10-30T13:15:26.163" v="2166" actId="14100"/>
          <ac:spMkLst>
            <pc:docMk/>
            <pc:sldMk cId="1247173489" sldId="2147328110"/>
            <ac:spMk id="13" creationId="{EFF5B529-5E39-7582-1B17-9E3A4F3F6B2E}"/>
          </ac:spMkLst>
        </pc:spChg>
        <pc:spChg chg="mod">
          <ac:chgData name="Scott Bewley" userId="8716dc1d96cc786e" providerId="LiveId" clId="{1B9D898B-3D8B-45AC-8B5D-CE2D3512F490}" dt="2024-10-29T23:05:23.766" v="1654" actId="164"/>
          <ac:spMkLst>
            <pc:docMk/>
            <pc:sldMk cId="1247173489" sldId="2147328110"/>
            <ac:spMk id="15" creationId="{048BA3AC-E37A-4F9C-A934-115B8B6C4B10}"/>
          </ac:spMkLst>
        </pc:spChg>
        <pc:spChg chg="mod">
          <ac:chgData name="Scott Bewley" userId="8716dc1d96cc786e" providerId="LiveId" clId="{1B9D898B-3D8B-45AC-8B5D-CE2D3512F490}" dt="2024-10-29T23:05:56.929" v="1658" actId="164"/>
          <ac:spMkLst>
            <pc:docMk/>
            <pc:sldMk cId="1247173489" sldId="2147328110"/>
            <ac:spMk id="16" creationId="{DCC865C7-9140-4B11-90F6-1F8A8BD56191}"/>
          </ac:spMkLst>
        </pc:spChg>
        <pc:spChg chg="mod">
          <ac:chgData name="Scott Bewley" userId="8716dc1d96cc786e" providerId="LiveId" clId="{1B9D898B-3D8B-45AC-8B5D-CE2D3512F490}" dt="2024-10-29T23:06:10.282" v="1659" actId="164"/>
          <ac:spMkLst>
            <pc:docMk/>
            <pc:sldMk cId="1247173489" sldId="2147328110"/>
            <ac:spMk id="17" creationId="{7A9E5D76-4C7D-41F4-8DAE-B85AB4DCE5CF}"/>
          </ac:spMkLst>
        </pc:spChg>
        <pc:spChg chg="mod">
          <ac:chgData name="Scott Bewley" userId="8716dc1d96cc786e" providerId="LiveId" clId="{1B9D898B-3D8B-45AC-8B5D-CE2D3512F490}" dt="2024-10-29T23:06:21.565" v="1660" actId="164"/>
          <ac:spMkLst>
            <pc:docMk/>
            <pc:sldMk cId="1247173489" sldId="2147328110"/>
            <ac:spMk id="18" creationId="{611D5822-409E-4337-ADCC-A21A9AA95F34}"/>
          </ac:spMkLst>
        </pc:spChg>
        <pc:spChg chg="mod">
          <ac:chgData name="Scott Bewley" userId="8716dc1d96cc786e" providerId="LiveId" clId="{1B9D898B-3D8B-45AC-8B5D-CE2D3512F490}" dt="2024-10-29T23:05:12.396" v="1653" actId="164"/>
          <ac:spMkLst>
            <pc:docMk/>
            <pc:sldMk cId="1247173489" sldId="2147328110"/>
            <ac:spMk id="19" creationId="{E8F1BC73-4310-427D-8A4D-D23D43E2D611}"/>
          </ac:spMkLst>
        </pc:spChg>
        <pc:spChg chg="mod">
          <ac:chgData name="Scott Bewley" userId="8716dc1d96cc786e" providerId="LiveId" clId="{1B9D898B-3D8B-45AC-8B5D-CE2D3512F490}" dt="2024-10-29T23:08:04.126" v="1679" actId="1076"/>
          <ac:spMkLst>
            <pc:docMk/>
            <pc:sldMk cId="1247173489" sldId="2147328110"/>
            <ac:spMk id="20" creationId="{5B13955F-15A6-4E2C-A33C-4AF757AC43AE}"/>
          </ac:spMkLst>
        </pc:spChg>
        <pc:grpChg chg="add mod">
          <ac:chgData name="Scott Bewley" userId="8716dc1d96cc786e" providerId="LiveId" clId="{1B9D898B-3D8B-45AC-8B5D-CE2D3512F490}" dt="2024-10-29T23:08:36.598" v="1683" actId="1076"/>
          <ac:grpSpMkLst>
            <pc:docMk/>
            <pc:sldMk cId="1247173489" sldId="2147328110"/>
            <ac:grpSpMk id="14" creationId="{54827D8F-CEB5-4624-96B4-C4B92709AF51}"/>
          </ac:grpSpMkLst>
        </pc:grpChg>
        <pc:grpChg chg="add mod">
          <ac:chgData name="Scott Bewley" userId="8716dc1d96cc786e" providerId="LiveId" clId="{1B9D898B-3D8B-45AC-8B5D-CE2D3512F490}" dt="2024-10-29T23:08:36.598" v="1683" actId="1076"/>
          <ac:grpSpMkLst>
            <pc:docMk/>
            <pc:sldMk cId="1247173489" sldId="2147328110"/>
            <ac:grpSpMk id="21" creationId="{22B40447-E552-4655-21B6-51B62D20E102}"/>
          </ac:grpSpMkLst>
        </pc:grpChg>
        <pc:grpChg chg="add mod">
          <ac:chgData name="Scott Bewley" userId="8716dc1d96cc786e" providerId="LiveId" clId="{1B9D898B-3D8B-45AC-8B5D-CE2D3512F490}" dt="2024-10-29T23:08:36.598" v="1683" actId="1076"/>
          <ac:grpSpMkLst>
            <pc:docMk/>
            <pc:sldMk cId="1247173489" sldId="2147328110"/>
            <ac:grpSpMk id="22" creationId="{3991257A-E894-3F89-C45C-82E85F55564F}"/>
          </ac:grpSpMkLst>
        </pc:grpChg>
        <pc:grpChg chg="add mod">
          <ac:chgData name="Scott Bewley" userId="8716dc1d96cc786e" providerId="LiveId" clId="{1B9D898B-3D8B-45AC-8B5D-CE2D3512F490}" dt="2024-10-29T23:08:36.598" v="1683" actId="1076"/>
          <ac:grpSpMkLst>
            <pc:docMk/>
            <pc:sldMk cId="1247173489" sldId="2147328110"/>
            <ac:grpSpMk id="24" creationId="{735EB2AB-6455-6190-0298-8C6932C45F40}"/>
          </ac:grpSpMkLst>
        </pc:grpChg>
        <pc:grpChg chg="add mod">
          <ac:chgData name="Scott Bewley" userId="8716dc1d96cc786e" providerId="LiveId" clId="{1B9D898B-3D8B-45AC-8B5D-CE2D3512F490}" dt="2024-10-29T23:08:36.598" v="1683" actId="1076"/>
          <ac:grpSpMkLst>
            <pc:docMk/>
            <pc:sldMk cId="1247173489" sldId="2147328110"/>
            <ac:grpSpMk id="25" creationId="{73C8A471-608A-00C2-CB75-13B317FAB60E}"/>
          </ac:grpSpMkLst>
        </pc:grpChg>
        <pc:grpChg chg="add mod">
          <ac:chgData name="Scott Bewley" userId="8716dc1d96cc786e" providerId="LiveId" clId="{1B9D898B-3D8B-45AC-8B5D-CE2D3512F490}" dt="2024-10-29T23:08:36.598" v="1683" actId="1076"/>
          <ac:grpSpMkLst>
            <pc:docMk/>
            <pc:sldMk cId="1247173489" sldId="2147328110"/>
            <ac:grpSpMk id="26" creationId="{0DC6B4D9-DCF6-0783-B913-734915C11DD0}"/>
          </ac:grpSpMkLst>
        </pc:grpChg>
        <pc:picChg chg="add mod">
          <ac:chgData name="Scott Bewley" userId="8716dc1d96cc786e" providerId="LiveId" clId="{1B9D898B-3D8B-45AC-8B5D-CE2D3512F490}" dt="2024-10-30T13:15:26.163" v="2166" actId="14100"/>
          <ac:picMkLst>
            <pc:docMk/>
            <pc:sldMk cId="1247173489" sldId="2147328110"/>
            <ac:picMk id="27" creationId="{18A79F51-FD3D-4109-E532-4A689A7B52D4}"/>
          </ac:picMkLst>
        </pc:picChg>
        <pc:picChg chg="add mod">
          <ac:chgData name="Scott Bewley" userId="8716dc1d96cc786e" providerId="LiveId" clId="{1B9D898B-3D8B-45AC-8B5D-CE2D3512F490}" dt="2024-10-30T13:15:49.073" v="2172" actId="1076"/>
          <ac:picMkLst>
            <pc:docMk/>
            <pc:sldMk cId="1247173489" sldId="2147328110"/>
            <ac:picMk id="28" creationId="{67E55A53-7A3E-0857-000A-DA8807C7E963}"/>
          </ac:picMkLst>
        </pc:picChg>
      </pc:sldChg>
      <pc:sldChg chg="del">
        <pc:chgData name="Scott Bewley" userId="8716dc1d96cc786e" providerId="LiveId" clId="{1B9D898B-3D8B-45AC-8B5D-CE2D3512F490}" dt="2024-10-24T14:02:34.262" v="250" actId="47"/>
        <pc:sldMkLst>
          <pc:docMk/>
          <pc:sldMk cId="2393230954" sldId="2147328115"/>
        </pc:sldMkLst>
      </pc:sldChg>
      <pc:sldChg chg="del">
        <pc:chgData name="Scott Bewley" userId="8716dc1d96cc786e" providerId="LiveId" clId="{1B9D898B-3D8B-45AC-8B5D-CE2D3512F490}" dt="2024-10-29T17:41:11.782" v="1210" actId="47"/>
        <pc:sldMkLst>
          <pc:docMk/>
          <pc:sldMk cId="2116424967" sldId="2147328232"/>
        </pc:sldMkLst>
      </pc:sldChg>
      <pc:sldChg chg="del">
        <pc:chgData name="Scott Bewley" userId="8716dc1d96cc786e" providerId="LiveId" clId="{1B9D898B-3D8B-45AC-8B5D-CE2D3512F490}" dt="2024-10-24T14:02:39.920" v="252" actId="47"/>
        <pc:sldMkLst>
          <pc:docMk/>
          <pc:sldMk cId="2252595490" sldId="2147328235"/>
        </pc:sldMkLst>
      </pc:sldChg>
      <pc:sldChg chg="del">
        <pc:chgData name="Scott Bewley" userId="8716dc1d96cc786e" providerId="LiveId" clId="{1B9D898B-3D8B-45AC-8B5D-CE2D3512F490}" dt="2024-10-24T14:02:47.550" v="256" actId="47"/>
        <pc:sldMkLst>
          <pc:docMk/>
          <pc:sldMk cId="2743450749" sldId="2147328236"/>
        </pc:sldMkLst>
      </pc:sldChg>
      <pc:sldChg chg="del">
        <pc:chgData name="Scott Bewley" userId="8716dc1d96cc786e" providerId="LiveId" clId="{1B9D898B-3D8B-45AC-8B5D-CE2D3512F490}" dt="2024-10-24T14:01:08.427" v="234" actId="47"/>
        <pc:sldMkLst>
          <pc:docMk/>
          <pc:sldMk cId="4238430443" sldId="2147328241"/>
        </pc:sldMkLst>
      </pc:sldChg>
      <pc:sldChg chg="modSp del mod">
        <pc:chgData name="Scott Bewley" userId="8716dc1d96cc786e" providerId="LiveId" clId="{1B9D898B-3D8B-45AC-8B5D-CE2D3512F490}" dt="2024-10-29T14:40:33.883" v="1034" actId="47"/>
        <pc:sldMkLst>
          <pc:docMk/>
          <pc:sldMk cId="3335376977" sldId="2147328242"/>
        </pc:sldMkLst>
        <pc:spChg chg="mod">
          <ac:chgData name="Scott Bewley" userId="8716dc1d96cc786e" providerId="LiveId" clId="{1B9D898B-3D8B-45AC-8B5D-CE2D3512F490}" dt="2024-10-24T13:59:46.257" v="233" actId="6549"/>
          <ac:spMkLst>
            <pc:docMk/>
            <pc:sldMk cId="3335376977" sldId="2147328242"/>
            <ac:spMk id="3" creationId="{157EE5B5-D3F0-7D92-FD7A-8A6DE484FB06}"/>
          </ac:spMkLst>
        </pc:spChg>
      </pc:sldChg>
      <pc:sldChg chg="del">
        <pc:chgData name="Scott Bewley" userId="8716dc1d96cc786e" providerId="LiveId" clId="{1B9D898B-3D8B-45AC-8B5D-CE2D3512F490}" dt="2024-10-24T14:02:14.158" v="245" actId="47"/>
        <pc:sldMkLst>
          <pc:docMk/>
          <pc:sldMk cId="266499569" sldId="2147328243"/>
        </pc:sldMkLst>
      </pc:sldChg>
      <pc:sldChg chg="del">
        <pc:chgData name="Scott Bewley" userId="8716dc1d96cc786e" providerId="LiveId" clId="{1B9D898B-3D8B-45AC-8B5D-CE2D3512F490}" dt="2024-10-24T14:02:36.109" v="251" actId="47"/>
        <pc:sldMkLst>
          <pc:docMk/>
          <pc:sldMk cId="3157859003" sldId="2147328245"/>
        </pc:sldMkLst>
      </pc:sldChg>
      <pc:sldChg chg="del">
        <pc:chgData name="Scott Bewley" userId="8716dc1d96cc786e" providerId="LiveId" clId="{1B9D898B-3D8B-45AC-8B5D-CE2D3512F490}" dt="2024-10-24T14:02:26.812" v="246" actId="47"/>
        <pc:sldMkLst>
          <pc:docMk/>
          <pc:sldMk cId="390122688" sldId="2147328246"/>
        </pc:sldMkLst>
      </pc:sldChg>
      <pc:sldChg chg="del">
        <pc:chgData name="Scott Bewley" userId="8716dc1d96cc786e" providerId="LiveId" clId="{1B9D898B-3D8B-45AC-8B5D-CE2D3512F490}" dt="2024-10-24T14:03:02.790" v="262" actId="47"/>
        <pc:sldMkLst>
          <pc:docMk/>
          <pc:sldMk cId="2601845651" sldId="2147328248"/>
        </pc:sldMkLst>
      </pc:sldChg>
      <pc:sldChg chg="del">
        <pc:chgData name="Scott Bewley" userId="8716dc1d96cc786e" providerId="LiveId" clId="{1B9D898B-3D8B-45AC-8B5D-CE2D3512F490}" dt="2024-10-24T14:03:03.922" v="263" actId="47"/>
        <pc:sldMkLst>
          <pc:docMk/>
          <pc:sldMk cId="1379169929" sldId="2147328249"/>
        </pc:sldMkLst>
      </pc:sldChg>
      <pc:sldChg chg="del">
        <pc:chgData name="Scott Bewley" userId="8716dc1d96cc786e" providerId="LiveId" clId="{1B9D898B-3D8B-45AC-8B5D-CE2D3512F490}" dt="2024-10-24T14:03:25.728" v="269" actId="47"/>
        <pc:sldMkLst>
          <pc:docMk/>
          <pc:sldMk cId="3175256019" sldId="2147328251"/>
        </pc:sldMkLst>
      </pc:sldChg>
      <pc:sldChg chg="del">
        <pc:chgData name="Scott Bewley" userId="8716dc1d96cc786e" providerId="LiveId" clId="{1B9D898B-3D8B-45AC-8B5D-CE2D3512F490}" dt="2024-10-24T14:02:52.209" v="259" actId="47"/>
        <pc:sldMkLst>
          <pc:docMk/>
          <pc:sldMk cId="3634559727" sldId="2147328257"/>
        </pc:sldMkLst>
      </pc:sldChg>
      <pc:sldChg chg="del">
        <pc:chgData name="Scott Bewley" userId="8716dc1d96cc786e" providerId="LiveId" clId="{1B9D898B-3D8B-45AC-8B5D-CE2D3512F490}" dt="2024-10-24T14:02:58.738" v="261" actId="47"/>
        <pc:sldMkLst>
          <pc:docMk/>
          <pc:sldMk cId="46227203" sldId="2147328258"/>
        </pc:sldMkLst>
      </pc:sldChg>
      <pc:sldChg chg="del">
        <pc:chgData name="Scott Bewley" userId="8716dc1d96cc786e" providerId="LiveId" clId="{1B9D898B-3D8B-45AC-8B5D-CE2D3512F490}" dt="2024-10-29T23:10:01.207" v="1686" actId="47"/>
        <pc:sldMkLst>
          <pc:docMk/>
          <pc:sldMk cId="398106040" sldId="2147328259"/>
        </pc:sldMkLst>
      </pc:sldChg>
      <pc:sldChg chg="del">
        <pc:chgData name="Scott Bewley" userId="8716dc1d96cc786e" providerId="LiveId" clId="{1B9D898B-3D8B-45AC-8B5D-CE2D3512F490}" dt="2024-10-29T22:35:01.545" v="1502" actId="47"/>
        <pc:sldMkLst>
          <pc:docMk/>
          <pc:sldMk cId="3079416149" sldId="2147328260"/>
        </pc:sldMkLst>
      </pc:sldChg>
      <pc:sldChg chg="del">
        <pc:chgData name="Scott Bewley" userId="8716dc1d96cc786e" providerId="LiveId" clId="{1B9D898B-3D8B-45AC-8B5D-CE2D3512F490}" dt="2024-10-24T14:03:04.758" v="264" actId="47"/>
        <pc:sldMkLst>
          <pc:docMk/>
          <pc:sldMk cId="2828689256" sldId="2147328262"/>
        </pc:sldMkLst>
      </pc:sldChg>
      <pc:sldChg chg="del">
        <pc:chgData name="Scott Bewley" userId="8716dc1d96cc786e" providerId="LiveId" clId="{1B9D898B-3D8B-45AC-8B5D-CE2D3512F490}" dt="2024-10-24T14:02:41.875" v="253" actId="47"/>
        <pc:sldMkLst>
          <pc:docMk/>
          <pc:sldMk cId="3065747982" sldId="2147328268"/>
        </pc:sldMkLst>
      </pc:sldChg>
      <pc:sldChg chg="del">
        <pc:chgData name="Scott Bewley" userId="8716dc1d96cc786e" providerId="LiveId" clId="{1B9D898B-3D8B-45AC-8B5D-CE2D3512F490}" dt="2024-10-24T14:02:29.445" v="248" actId="47"/>
        <pc:sldMkLst>
          <pc:docMk/>
          <pc:sldMk cId="1099777700" sldId="2147471171"/>
        </pc:sldMkLst>
      </pc:sldChg>
      <pc:sldChg chg="del">
        <pc:chgData name="Scott Bewley" userId="8716dc1d96cc786e" providerId="LiveId" clId="{1B9D898B-3D8B-45AC-8B5D-CE2D3512F490}" dt="2024-10-24T14:02:31.402" v="249" actId="47"/>
        <pc:sldMkLst>
          <pc:docMk/>
          <pc:sldMk cId="1499605277" sldId="2147471176"/>
        </pc:sldMkLst>
      </pc:sldChg>
      <pc:sldChg chg="del">
        <pc:chgData name="Scott Bewley" userId="8716dc1d96cc786e" providerId="LiveId" clId="{1B9D898B-3D8B-45AC-8B5D-CE2D3512F490}" dt="2024-10-29T12:11:09.851" v="1031" actId="47"/>
        <pc:sldMkLst>
          <pc:docMk/>
          <pc:sldMk cId="473159664" sldId="2147471187"/>
        </pc:sldMkLst>
      </pc:sldChg>
      <pc:sldChg chg="del">
        <pc:chgData name="Scott Bewley" userId="8716dc1d96cc786e" providerId="LiveId" clId="{1B9D898B-3D8B-45AC-8B5D-CE2D3512F490}" dt="2024-10-24T14:03:05.682" v="265" actId="47"/>
        <pc:sldMkLst>
          <pc:docMk/>
          <pc:sldMk cId="2437314674" sldId="2147471188"/>
        </pc:sldMkLst>
      </pc:sldChg>
      <pc:sldChg chg="del">
        <pc:chgData name="Scott Bewley" userId="8716dc1d96cc786e" providerId="LiveId" clId="{1B9D898B-3D8B-45AC-8B5D-CE2D3512F490}" dt="2024-10-24T14:03:06.674" v="266" actId="47"/>
        <pc:sldMkLst>
          <pc:docMk/>
          <pc:sldMk cId="4235884436" sldId="2147471189"/>
        </pc:sldMkLst>
      </pc:sldChg>
      <pc:sldChg chg="del">
        <pc:chgData name="Scott Bewley" userId="8716dc1d96cc786e" providerId="LiveId" clId="{1B9D898B-3D8B-45AC-8B5D-CE2D3512F490}" dt="2024-10-24T14:03:07.512" v="267" actId="47"/>
        <pc:sldMkLst>
          <pc:docMk/>
          <pc:sldMk cId="3761759709" sldId="2147471190"/>
        </pc:sldMkLst>
      </pc:sldChg>
      <pc:sldChg chg="del">
        <pc:chgData name="Scott Bewley" userId="8716dc1d96cc786e" providerId="LiveId" clId="{1B9D898B-3D8B-45AC-8B5D-CE2D3512F490}" dt="2024-10-24T14:03:24.909" v="268" actId="47"/>
        <pc:sldMkLst>
          <pc:docMk/>
          <pc:sldMk cId="2796284111" sldId="2147471191"/>
        </pc:sldMkLst>
      </pc:sldChg>
      <pc:sldChg chg="del">
        <pc:chgData name="Scott Bewley" userId="8716dc1d96cc786e" providerId="LiveId" clId="{1B9D898B-3D8B-45AC-8B5D-CE2D3512F490}" dt="2024-10-24T13:59:31.099" v="232" actId="47"/>
        <pc:sldMkLst>
          <pc:docMk/>
          <pc:sldMk cId="77140294" sldId="2147471192"/>
        </pc:sldMkLst>
      </pc:sldChg>
      <pc:sldChg chg="modSp mod ord">
        <pc:chgData name="Scott Bewley" userId="8716dc1d96cc786e" providerId="LiveId" clId="{1B9D898B-3D8B-45AC-8B5D-CE2D3512F490}" dt="2024-10-29T17:39:45.176" v="1208" actId="6549"/>
        <pc:sldMkLst>
          <pc:docMk/>
          <pc:sldMk cId="4186720224" sldId="2147471193"/>
        </pc:sldMkLst>
        <pc:spChg chg="mod">
          <ac:chgData name="Scott Bewley" userId="8716dc1d96cc786e" providerId="LiveId" clId="{1B9D898B-3D8B-45AC-8B5D-CE2D3512F490}" dt="2024-10-29T17:38:50.580" v="1170" actId="20577"/>
          <ac:spMkLst>
            <pc:docMk/>
            <pc:sldMk cId="4186720224" sldId="2147471193"/>
            <ac:spMk id="11" creationId="{8BCAE8AD-FE98-10D7-1990-259BB0E302A5}"/>
          </ac:spMkLst>
        </pc:spChg>
        <pc:spChg chg="mod">
          <ac:chgData name="Scott Bewley" userId="8716dc1d96cc786e" providerId="LiveId" clId="{1B9D898B-3D8B-45AC-8B5D-CE2D3512F490}" dt="2024-10-29T17:39:45.176" v="1208" actId="6549"/>
          <ac:spMkLst>
            <pc:docMk/>
            <pc:sldMk cId="4186720224" sldId="2147471193"/>
            <ac:spMk id="12" creationId="{D969FD8A-3CB0-A10F-C98F-5930A46DC3A0}"/>
          </ac:spMkLst>
        </pc:spChg>
        <pc:spChg chg="mod">
          <ac:chgData name="Scott Bewley" userId="8716dc1d96cc786e" providerId="LiveId" clId="{1B9D898B-3D8B-45AC-8B5D-CE2D3512F490}" dt="2024-10-29T17:39:15.992" v="1174" actId="20577"/>
          <ac:spMkLst>
            <pc:docMk/>
            <pc:sldMk cId="4186720224" sldId="2147471193"/>
            <ac:spMk id="62" creationId="{2324F5D2-F8F7-C4DD-91E7-976F3127B1A1}"/>
          </ac:spMkLst>
        </pc:spChg>
        <pc:spChg chg="mod">
          <ac:chgData name="Scott Bewley" userId="8716dc1d96cc786e" providerId="LiveId" clId="{1B9D898B-3D8B-45AC-8B5D-CE2D3512F490}" dt="2024-10-29T17:37:47.851" v="1142" actId="1076"/>
          <ac:spMkLst>
            <pc:docMk/>
            <pc:sldMk cId="4186720224" sldId="2147471193"/>
            <ac:spMk id="1030" creationId="{B8FC6DA3-8F69-E0C9-1D23-E32F84BDC014}"/>
          </ac:spMkLst>
        </pc:spChg>
      </pc:sldChg>
      <pc:sldChg chg="addSp delSp modSp new mod">
        <pc:chgData name="Scott Bewley" userId="8716dc1d96cc786e" providerId="LiveId" clId="{1B9D898B-3D8B-45AC-8B5D-CE2D3512F490}" dt="2024-10-30T16:34:22.583" v="4758" actId="403"/>
        <pc:sldMkLst>
          <pc:docMk/>
          <pc:sldMk cId="429051467" sldId="2147471194"/>
        </pc:sldMkLst>
        <pc:spChg chg="mod">
          <ac:chgData name="Scott Bewley" userId="8716dc1d96cc786e" providerId="LiveId" clId="{1B9D898B-3D8B-45AC-8B5D-CE2D3512F490}" dt="2024-10-30T13:14:24.727" v="2159" actId="1076"/>
          <ac:spMkLst>
            <pc:docMk/>
            <pc:sldMk cId="429051467" sldId="2147471194"/>
            <ac:spMk id="2" creationId="{D683E276-80C5-6E41-3799-EADA8A41791E}"/>
          </ac:spMkLst>
        </pc:spChg>
        <pc:spChg chg="mod">
          <ac:chgData name="Scott Bewley" userId="8716dc1d96cc786e" providerId="LiveId" clId="{1B9D898B-3D8B-45AC-8B5D-CE2D3512F490}" dt="2024-10-30T16:34:22.583" v="4758" actId="403"/>
          <ac:spMkLst>
            <pc:docMk/>
            <pc:sldMk cId="429051467" sldId="2147471194"/>
            <ac:spMk id="3" creationId="{C4D51510-90BF-50E5-CE59-32D04BBB5E75}"/>
          </ac:spMkLst>
        </pc:spChg>
        <pc:spChg chg="add del mod">
          <ac:chgData name="Scott Bewley" userId="8716dc1d96cc786e" providerId="LiveId" clId="{1B9D898B-3D8B-45AC-8B5D-CE2D3512F490}" dt="2024-10-30T13:30:50.464" v="3280" actId="478"/>
          <ac:spMkLst>
            <pc:docMk/>
            <pc:sldMk cId="429051467" sldId="2147471194"/>
            <ac:spMk id="5" creationId="{C9053EDC-4712-598F-0087-E6B22DE307F9}"/>
          </ac:spMkLst>
        </pc:spChg>
        <pc:spChg chg="add mod">
          <ac:chgData name="Scott Bewley" userId="8716dc1d96cc786e" providerId="LiveId" clId="{1B9D898B-3D8B-45AC-8B5D-CE2D3512F490}" dt="2024-10-30T16:34:07.565" v="4753" actId="403"/>
          <ac:spMkLst>
            <pc:docMk/>
            <pc:sldMk cId="429051467" sldId="2147471194"/>
            <ac:spMk id="6" creationId="{FE605545-C0C6-73AC-E68E-1C9215B4913B}"/>
          </ac:spMkLst>
        </pc:spChg>
        <pc:spChg chg="add mod">
          <ac:chgData name="Scott Bewley" userId="8716dc1d96cc786e" providerId="LiveId" clId="{1B9D898B-3D8B-45AC-8B5D-CE2D3512F490}" dt="2024-10-30T16:34:02.383" v="4752" actId="403"/>
          <ac:spMkLst>
            <pc:docMk/>
            <pc:sldMk cId="429051467" sldId="2147471194"/>
            <ac:spMk id="7" creationId="{EBEFA313-BA61-6879-8AC2-C3456D0C5515}"/>
          </ac:spMkLst>
        </pc:spChg>
      </pc:sldChg>
      <pc:sldChg chg="addSp delSp modSp new del mod">
        <pc:chgData name="Scott Bewley" userId="8716dc1d96cc786e" providerId="LiveId" clId="{1B9D898B-3D8B-45AC-8B5D-CE2D3512F490}" dt="2024-10-29T22:31:13.983" v="1473" actId="47"/>
        <pc:sldMkLst>
          <pc:docMk/>
          <pc:sldMk cId="702827291" sldId="2147471194"/>
        </pc:sldMkLst>
        <pc:spChg chg="del">
          <ac:chgData name="Scott Bewley" userId="8716dc1d96cc786e" providerId="LiveId" clId="{1B9D898B-3D8B-45AC-8B5D-CE2D3512F490}" dt="2024-10-29T21:51:48.346" v="1378" actId="478"/>
          <ac:spMkLst>
            <pc:docMk/>
            <pc:sldMk cId="702827291" sldId="2147471194"/>
            <ac:spMk id="2" creationId="{E80257B8-428F-97AA-355A-A64C4E54A439}"/>
          </ac:spMkLst>
        </pc:spChg>
        <pc:spChg chg="del">
          <ac:chgData name="Scott Bewley" userId="8716dc1d96cc786e" providerId="LiveId" clId="{1B9D898B-3D8B-45AC-8B5D-CE2D3512F490}" dt="2024-10-29T21:51:44.995" v="1377" actId="478"/>
          <ac:spMkLst>
            <pc:docMk/>
            <pc:sldMk cId="702827291" sldId="2147471194"/>
            <ac:spMk id="3" creationId="{724ED2A7-EA75-926A-AB6D-4AD699FDDE54}"/>
          </ac:spMkLst>
        </pc:spChg>
        <pc:spChg chg="del">
          <ac:chgData name="Scott Bewley" userId="8716dc1d96cc786e" providerId="LiveId" clId="{1B9D898B-3D8B-45AC-8B5D-CE2D3512F490}" dt="2024-10-29T21:51:50.657" v="1379" actId="478"/>
          <ac:spMkLst>
            <pc:docMk/>
            <pc:sldMk cId="702827291" sldId="2147471194"/>
            <ac:spMk id="4" creationId="{C5D60FAA-7AD1-8ED8-5382-4D65133DF5EA}"/>
          </ac:spMkLst>
        </pc:spChg>
        <pc:spChg chg="add del mod">
          <ac:chgData name="Scott Bewley" userId="8716dc1d96cc786e" providerId="LiveId" clId="{1B9D898B-3D8B-45AC-8B5D-CE2D3512F490}" dt="2024-10-29T22:31:05.043" v="1471"/>
          <ac:spMkLst>
            <pc:docMk/>
            <pc:sldMk cId="702827291" sldId="2147471194"/>
            <ac:spMk id="8" creationId="{C41D2A39-7510-6DC6-A45B-C8845280B34B}"/>
          </ac:spMkLst>
        </pc:spChg>
      </pc:sldChg>
      <pc:sldChg chg="modSp add del mod">
        <pc:chgData name="Scott Bewley" userId="8716dc1d96cc786e" providerId="LiveId" clId="{1B9D898B-3D8B-45AC-8B5D-CE2D3512F490}" dt="2024-10-30T13:53:04.434" v="4118" actId="47"/>
        <pc:sldMkLst>
          <pc:docMk/>
          <pc:sldMk cId="4008195809" sldId="2147471195"/>
        </pc:sldMkLst>
        <pc:spChg chg="mod">
          <ac:chgData name="Scott Bewley" userId="8716dc1d96cc786e" providerId="LiveId" clId="{1B9D898B-3D8B-45AC-8B5D-CE2D3512F490}" dt="2024-10-30T13:14:12.647" v="2158" actId="20577"/>
          <ac:spMkLst>
            <pc:docMk/>
            <pc:sldMk cId="4008195809" sldId="2147471195"/>
            <ac:spMk id="2" creationId="{DA46BC82-FE22-19B4-A7B3-1FB5FCB06914}"/>
          </ac:spMkLst>
        </pc:spChg>
      </pc:sldChg>
      <pc:sldChg chg="addSp delSp modSp add mod">
        <pc:chgData name="Scott Bewley" userId="8716dc1d96cc786e" providerId="LiveId" clId="{1B9D898B-3D8B-45AC-8B5D-CE2D3512F490}" dt="2024-10-30T17:18:27.295" v="4854" actId="1076"/>
        <pc:sldMkLst>
          <pc:docMk/>
          <pc:sldMk cId="287817845" sldId="2147471196"/>
        </pc:sldMkLst>
        <pc:spChg chg="mod">
          <ac:chgData name="Scott Bewley" userId="8716dc1d96cc786e" providerId="LiveId" clId="{1B9D898B-3D8B-45AC-8B5D-CE2D3512F490}" dt="2024-10-30T13:53:34.214" v="4120" actId="1076"/>
          <ac:spMkLst>
            <pc:docMk/>
            <pc:sldMk cId="287817845" sldId="2147471196"/>
            <ac:spMk id="2" creationId="{B84D57AF-C15D-998E-ED8B-38BFDFA1FAA4}"/>
          </ac:spMkLst>
        </pc:spChg>
        <pc:spChg chg="del">
          <ac:chgData name="Scott Bewley" userId="8716dc1d96cc786e" providerId="LiveId" clId="{1B9D898B-3D8B-45AC-8B5D-CE2D3512F490}" dt="2024-10-30T13:47:53.845" v="3872" actId="478"/>
          <ac:spMkLst>
            <pc:docMk/>
            <pc:sldMk cId="287817845" sldId="2147471196"/>
            <ac:spMk id="3" creationId="{76910364-49FF-CF15-BD3C-E115BEEE0A1F}"/>
          </ac:spMkLst>
        </pc:spChg>
        <pc:spChg chg="add del mod">
          <ac:chgData name="Scott Bewley" userId="8716dc1d96cc786e" providerId="LiveId" clId="{1B9D898B-3D8B-45AC-8B5D-CE2D3512F490}" dt="2024-10-30T14:03:51.835" v="4447" actId="478"/>
          <ac:spMkLst>
            <pc:docMk/>
            <pc:sldMk cId="287817845" sldId="2147471196"/>
            <ac:spMk id="4" creationId="{80AE9252-79CF-9E37-BDD6-5DB4AB18D68D}"/>
          </ac:spMkLst>
        </pc:spChg>
        <pc:spChg chg="add del mod">
          <ac:chgData name="Scott Bewley" userId="8716dc1d96cc786e" providerId="LiveId" clId="{1B9D898B-3D8B-45AC-8B5D-CE2D3512F490}" dt="2024-10-30T14:04:09.304" v="4451" actId="478"/>
          <ac:spMkLst>
            <pc:docMk/>
            <pc:sldMk cId="287817845" sldId="2147471196"/>
            <ac:spMk id="5" creationId="{C13B4AA3-2337-FC0F-9CA6-B225EB713E0D}"/>
          </ac:spMkLst>
        </pc:spChg>
        <pc:spChg chg="add mod">
          <ac:chgData name="Scott Bewley" userId="8716dc1d96cc786e" providerId="LiveId" clId="{1B9D898B-3D8B-45AC-8B5D-CE2D3512F490}" dt="2024-10-30T16:13:11.347" v="4647" actId="404"/>
          <ac:spMkLst>
            <pc:docMk/>
            <pc:sldMk cId="287817845" sldId="2147471196"/>
            <ac:spMk id="6" creationId="{685B9A4E-AE03-6954-116F-C6D60876E9E4}"/>
          </ac:spMkLst>
        </pc:spChg>
        <pc:spChg chg="add del mod">
          <ac:chgData name="Scott Bewley" userId="8716dc1d96cc786e" providerId="LiveId" clId="{1B9D898B-3D8B-45AC-8B5D-CE2D3512F490}" dt="2024-10-30T14:04:18.460" v="4453" actId="478"/>
          <ac:spMkLst>
            <pc:docMk/>
            <pc:sldMk cId="287817845" sldId="2147471196"/>
            <ac:spMk id="7" creationId="{F373D81C-9152-5BB9-DD20-975F6275D9C6}"/>
          </ac:spMkLst>
        </pc:spChg>
        <pc:spChg chg="add mod">
          <ac:chgData name="Scott Bewley" userId="8716dc1d96cc786e" providerId="LiveId" clId="{1B9D898B-3D8B-45AC-8B5D-CE2D3512F490}" dt="2024-10-30T16:13:20.748" v="4648" actId="404"/>
          <ac:spMkLst>
            <pc:docMk/>
            <pc:sldMk cId="287817845" sldId="2147471196"/>
            <ac:spMk id="8" creationId="{FA66C9B2-233E-BA41-F585-3A7027E2A6F5}"/>
          </ac:spMkLst>
        </pc:spChg>
        <pc:spChg chg="add mod">
          <ac:chgData name="Scott Bewley" userId="8716dc1d96cc786e" providerId="LiveId" clId="{1B9D898B-3D8B-45AC-8B5D-CE2D3512F490}" dt="2024-10-30T16:14:21.166" v="4660" actId="1076"/>
          <ac:spMkLst>
            <pc:docMk/>
            <pc:sldMk cId="287817845" sldId="2147471196"/>
            <ac:spMk id="9" creationId="{7C1FC7A9-04BF-F5D6-C17F-29BC8301A5DC}"/>
          </ac:spMkLst>
        </pc:spChg>
        <pc:spChg chg="add del mod">
          <ac:chgData name="Scott Bewley" userId="8716dc1d96cc786e" providerId="LiveId" clId="{1B9D898B-3D8B-45AC-8B5D-CE2D3512F490}" dt="2024-10-30T14:24:53.321" v="4573" actId="478"/>
          <ac:spMkLst>
            <pc:docMk/>
            <pc:sldMk cId="287817845" sldId="2147471196"/>
            <ac:spMk id="10" creationId="{520E0F37-8E40-15AA-55C6-89E0B3F28A84}"/>
          </ac:spMkLst>
        </pc:spChg>
        <pc:spChg chg="add mod">
          <ac:chgData name="Scott Bewley" userId="8716dc1d96cc786e" providerId="LiveId" clId="{1B9D898B-3D8B-45AC-8B5D-CE2D3512F490}" dt="2024-10-30T14:26:34.853" v="4582" actId="1076"/>
          <ac:spMkLst>
            <pc:docMk/>
            <pc:sldMk cId="287817845" sldId="2147471196"/>
            <ac:spMk id="11" creationId="{EC60CB3A-F476-15A3-F164-9D8A22134153}"/>
          </ac:spMkLst>
        </pc:spChg>
        <pc:spChg chg="add mod">
          <ac:chgData name="Scott Bewley" userId="8716dc1d96cc786e" providerId="LiveId" clId="{1B9D898B-3D8B-45AC-8B5D-CE2D3512F490}" dt="2024-10-30T14:26:34.853" v="4582" actId="1076"/>
          <ac:spMkLst>
            <pc:docMk/>
            <pc:sldMk cId="287817845" sldId="2147471196"/>
            <ac:spMk id="13" creationId="{A0109AFD-1D7E-496C-278E-3E53FD89F9EF}"/>
          </ac:spMkLst>
        </pc:spChg>
        <pc:spChg chg="add mod">
          <ac:chgData name="Scott Bewley" userId="8716dc1d96cc786e" providerId="LiveId" clId="{1B9D898B-3D8B-45AC-8B5D-CE2D3512F490}" dt="2024-10-30T14:26:34.853" v="4582" actId="1076"/>
          <ac:spMkLst>
            <pc:docMk/>
            <pc:sldMk cId="287817845" sldId="2147471196"/>
            <ac:spMk id="14" creationId="{2227DD83-8277-4DDF-B4D0-4F662BA8BD28}"/>
          </ac:spMkLst>
        </pc:spChg>
        <pc:spChg chg="add mod">
          <ac:chgData name="Scott Bewley" userId="8716dc1d96cc786e" providerId="LiveId" clId="{1B9D898B-3D8B-45AC-8B5D-CE2D3512F490}" dt="2024-10-30T16:11:51.328" v="4624" actId="1076"/>
          <ac:spMkLst>
            <pc:docMk/>
            <pc:sldMk cId="287817845" sldId="2147471196"/>
            <ac:spMk id="16" creationId="{DC7A2BD7-1F6B-0C68-EC9F-36A5C56C5B78}"/>
          </ac:spMkLst>
        </pc:spChg>
        <pc:spChg chg="add mod">
          <ac:chgData name="Scott Bewley" userId="8716dc1d96cc786e" providerId="LiveId" clId="{1B9D898B-3D8B-45AC-8B5D-CE2D3512F490}" dt="2024-10-30T14:26:34.853" v="4582" actId="1076"/>
          <ac:spMkLst>
            <pc:docMk/>
            <pc:sldMk cId="287817845" sldId="2147471196"/>
            <ac:spMk id="18" creationId="{7CCA28D3-8DCF-9770-1750-65F099BE94C7}"/>
          </ac:spMkLst>
        </pc:spChg>
        <pc:spChg chg="mod">
          <ac:chgData name="Scott Bewley" userId="8716dc1d96cc786e" providerId="LiveId" clId="{1B9D898B-3D8B-45AC-8B5D-CE2D3512F490}" dt="2024-10-30T14:15:42.730" v="4473"/>
          <ac:spMkLst>
            <pc:docMk/>
            <pc:sldMk cId="287817845" sldId="2147471196"/>
            <ac:spMk id="20" creationId="{5411854A-DE7E-68E7-53BB-EAA7776CEEB7}"/>
          </ac:spMkLst>
        </pc:spChg>
        <pc:spChg chg="mod">
          <ac:chgData name="Scott Bewley" userId="8716dc1d96cc786e" providerId="LiveId" clId="{1B9D898B-3D8B-45AC-8B5D-CE2D3512F490}" dt="2024-10-30T14:15:42.730" v="4473"/>
          <ac:spMkLst>
            <pc:docMk/>
            <pc:sldMk cId="287817845" sldId="2147471196"/>
            <ac:spMk id="22" creationId="{E8239696-D1DF-4900-ECB4-9C31831512CE}"/>
          </ac:spMkLst>
        </pc:spChg>
        <pc:spChg chg="mod">
          <ac:chgData name="Scott Bewley" userId="8716dc1d96cc786e" providerId="LiveId" clId="{1B9D898B-3D8B-45AC-8B5D-CE2D3512F490}" dt="2024-10-30T14:18:18.025" v="4501"/>
          <ac:spMkLst>
            <pc:docMk/>
            <pc:sldMk cId="287817845" sldId="2147471196"/>
            <ac:spMk id="25" creationId="{803B36E0-4A49-EC9C-81EE-700CE45C2C6B}"/>
          </ac:spMkLst>
        </pc:spChg>
        <pc:spChg chg="mod">
          <ac:chgData name="Scott Bewley" userId="8716dc1d96cc786e" providerId="LiveId" clId="{1B9D898B-3D8B-45AC-8B5D-CE2D3512F490}" dt="2024-10-30T14:18:18.025" v="4501"/>
          <ac:spMkLst>
            <pc:docMk/>
            <pc:sldMk cId="287817845" sldId="2147471196"/>
            <ac:spMk id="27" creationId="{00B64257-1F16-E323-E208-C350B4AD4B7D}"/>
          </ac:spMkLst>
        </pc:spChg>
        <pc:spChg chg="mod">
          <ac:chgData name="Scott Bewley" userId="8716dc1d96cc786e" providerId="LiveId" clId="{1B9D898B-3D8B-45AC-8B5D-CE2D3512F490}" dt="2024-10-30T14:18:18.025" v="4501"/>
          <ac:spMkLst>
            <pc:docMk/>
            <pc:sldMk cId="287817845" sldId="2147471196"/>
            <ac:spMk id="29" creationId="{139D6793-7BE5-56C2-8C53-B024B230C29F}"/>
          </ac:spMkLst>
        </pc:spChg>
        <pc:spChg chg="add del mod">
          <ac:chgData name="Scott Bewley" userId="8716dc1d96cc786e" providerId="LiveId" clId="{1B9D898B-3D8B-45AC-8B5D-CE2D3512F490}" dt="2024-10-30T14:20:56.443" v="4557" actId="478"/>
          <ac:spMkLst>
            <pc:docMk/>
            <pc:sldMk cId="287817845" sldId="2147471196"/>
            <ac:spMk id="32" creationId="{4DC11BBD-D653-ACC0-9AC7-14BF6ED790E5}"/>
          </ac:spMkLst>
        </pc:spChg>
        <pc:spChg chg="add del mod">
          <ac:chgData name="Scott Bewley" userId="8716dc1d96cc786e" providerId="LiveId" clId="{1B9D898B-3D8B-45AC-8B5D-CE2D3512F490}" dt="2024-10-30T14:20:54.064" v="4556" actId="478"/>
          <ac:spMkLst>
            <pc:docMk/>
            <pc:sldMk cId="287817845" sldId="2147471196"/>
            <ac:spMk id="33" creationId="{2799174F-EA05-E98B-052E-6E3A23AD0058}"/>
          </ac:spMkLst>
        </pc:spChg>
        <pc:spChg chg="add mod">
          <ac:chgData name="Scott Bewley" userId="8716dc1d96cc786e" providerId="LiveId" clId="{1B9D898B-3D8B-45AC-8B5D-CE2D3512F490}" dt="2024-10-30T14:24:31.668" v="4571" actId="164"/>
          <ac:spMkLst>
            <pc:docMk/>
            <pc:sldMk cId="287817845" sldId="2147471196"/>
            <ac:spMk id="35" creationId="{2244C810-98C2-333B-65CA-D40D098175F9}"/>
          </ac:spMkLst>
        </pc:spChg>
        <pc:spChg chg="add mod">
          <ac:chgData name="Scott Bewley" userId="8716dc1d96cc786e" providerId="LiveId" clId="{1B9D898B-3D8B-45AC-8B5D-CE2D3512F490}" dt="2024-10-30T14:24:31.668" v="4571" actId="164"/>
          <ac:spMkLst>
            <pc:docMk/>
            <pc:sldMk cId="287817845" sldId="2147471196"/>
            <ac:spMk id="36" creationId="{426204F4-5C8C-CB77-D7A8-CC3C88953DCF}"/>
          </ac:spMkLst>
        </pc:spChg>
        <pc:spChg chg="add mod">
          <ac:chgData name="Scott Bewley" userId="8716dc1d96cc786e" providerId="LiveId" clId="{1B9D898B-3D8B-45AC-8B5D-CE2D3512F490}" dt="2024-10-30T14:21:13.288" v="4562"/>
          <ac:spMkLst>
            <pc:docMk/>
            <pc:sldMk cId="287817845" sldId="2147471196"/>
            <ac:spMk id="38" creationId="{14554626-33C5-A8F7-FD8B-A47ABAD8E2A3}"/>
          </ac:spMkLst>
        </pc:spChg>
        <pc:spChg chg="add mod">
          <ac:chgData name="Scott Bewley" userId="8716dc1d96cc786e" providerId="LiveId" clId="{1B9D898B-3D8B-45AC-8B5D-CE2D3512F490}" dt="2024-10-30T14:21:13.288" v="4562"/>
          <ac:spMkLst>
            <pc:docMk/>
            <pc:sldMk cId="287817845" sldId="2147471196"/>
            <ac:spMk id="39" creationId="{B22E7F24-728B-2E90-E303-DAEE8F6D78D0}"/>
          </ac:spMkLst>
        </pc:spChg>
        <pc:spChg chg="add mod">
          <ac:chgData name="Scott Bewley" userId="8716dc1d96cc786e" providerId="LiveId" clId="{1B9D898B-3D8B-45AC-8B5D-CE2D3512F490}" dt="2024-10-30T14:24:31.668" v="4571" actId="164"/>
          <ac:spMkLst>
            <pc:docMk/>
            <pc:sldMk cId="287817845" sldId="2147471196"/>
            <ac:spMk id="41" creationId="{9FBE8DFB-D0B0-5B73-1F7B-F5BDF37DB6E9}"/>
          </ac:spMkLst>
        </pc:spChg>
        <pc:spChg chg="add del mod">
          <ac:chgData name="Scott Bewley" userId="8716dc1d96cc786e" providerId="LiveId" clId="{1B9D898B-3D8B-45AC-8B5D-CE2D3512F490}" dt="2024-10-30T14:25:29.248" v="4581" actId="478"/>
          <ac:spMkLst>
            <pc:docMk/>
            <pc:sldMk cId="287817845" sldId="2147471196"/>
            <ac:spMk id="42" creationId="{21EE1FD0-A8A7-9B7B-DB69-8240E0F9472C}"/>
          </ac:spMkLst>
        </pc:spChg>
        <pc:spChg chg="add mod">
          <ac:chgData name="Scott Bewley" userId="8716dc1d96cc786e" providerId="LiveId" clId="{1B9D898B-3D8B-45AC-8B5D-CE2D3512F490}" dt="2024-10-30T17:18:27.295" v="4854" actId="1076"/>
          <ac:spMkLst>
            <pc:docMk/>
            <pc:sldMk cId="287817845" sldId="2147471196"/>
            <ac:spMk id="45" creationId="{CF81A319-3AA3-69F3-6E4F-BF0E7FB83FF2}"/>
          </ac:spMkLst>
        </pc:spChg>
        <pc:spChg chg="add mod">
          <ac:chgData name="Scott Bewley" userId="8716dc1d96cc786e" providerId="LiveId" clId="{1B9D898B-3D8B-45AC-8B5D-CE2D3512F490}" dt="2024-10-30T16:14:28.272" v="4661" actId="1076"/>
          <ac:spMkLst>
            <pc:docMk/>
            <pc:sldMk cId="287817845" sldId="2147471196"/>
            <ac:spMk id="46" creationId="{84AEFAAD-8CE3-7E11-EE27-A109D4330643}"/>
          </ac:spMkLst>
        </pc:spChg>
        <pc:grpChg chg="add mod">
          <ac:chgData name="Scott Bewley" userId="8716dc1d96cc786e" providerId="LiveId" clId="{1B9D898B-3D8B-45AC-8B5D-CE2D3512F490}" dt="2024-10-30T14:26:34.853" v="4582" actId="1076"/>
          <ac:grpSpMkLst>
            <pc:docMk/>
            <pc:sldMk cId="287817845" sldId="2147471196"/>
            <ac:grpSpMk id="19" creationId="{5EB611D4-9ABF-FC06-7BC6-8C47A2E198A2}"/>
          </ac:grpSpMkLst>
        </pc:grpChg>
        <pc:grpChg chg="mod">
          <ac:chgData name="Scott Bewley" userId="8716dc1d96cc786e" providerId="LiveId" clId="{1B9D898B-3D8B-45AC-8B5D-CE2D3512F490}" dt="2024-10-30T14:15:42.730" v="4473"/>
          <ac:grpSpMkLst>
            <pc:docMk/>
            <pc:sldMk cId="287817845" sldId="2147471196"/>
            <ac:grpSpMk id="21" creationId="{38A2BA4A-036E-DEAA-A2E9-99C1529EBC20}"/>
          </ac:grpSpMkLst>
        </pc:grpChg>
        <pc:grpChg chg="add mod">
          <ac:chgData name="Scott Bewley" userId="8716dc1d96cc786e" providerId="LiveId" clId="{1B9D898B-3D8B-45AC-8B5D-CE2D3512F490}" dt="2024-10-30T14:26:34.853" v="4582" actId="1076"/>
          <ac:grpSpMkLst>
            <pc:docMk/>
            <pc:sldMk cId="287817845" sldId="2147471196"/>
            <ac:grpSpMk id="24" creationId="{07EDF6AF-D46A-B63E-3C30-8F7A24D0766D}"/>
          </ac:grpSpMkLst>
        </pc:grpChg>
        <pc:grpChg chg="mod">
          <ac:chgData name="Scott Bewley" userId="8716dc1d96cc786e" providerId="LiveId" clId="{1B9D898B-3D8B-45AC-8B5D-CE2D3512F490}" dt="2024-10-30T14:18:18.025" v="4501"/>
          <ac:grpSpMkLst>
            <pc:docMk/>
            <pc:sldMk cId="287817845" sldId="2147471196"/>
            <ac:grpSpMk id="26" creationId="{45B7C850-2FA0-7CE0-E33A-0D5AD2106C65}"/>
          </ac:grpSpMkLst>
        </pc:grpChg>
        <pc:grpChg chg="mod">
          <ac:chgData name="Scott Bewley" userId="8716dc1d96cc786e" providerId="LiveId" clId="{1B9D898B-3D8B-45AC-8B5D-CE2D3512F490}" dt="2024-10-30T14:18:18.025" v="4501"/>
          <ac:grpSpMkLst>
            <pc:docMk/>
            <pc:sldMk cId="287817845" sldId="2147471196"/>
            <ac:grpSpMk id="28" creationId="{1ED0F205-61C5-9607-78A8-8B0292C58050}"/>
          </ac:grpSpMkLst>
        </pc:grpChg>
        <pc:grpChg chg="add mod">
          <ac:chgData name="Scott Bewley" userId="8716dc1d96cc786e" providerId="LiveId" clId="{1B9D898B-3D8B-45AC-8B5D-CE2D3512F490}" dt="2024-10-30T14:24:21.240" v="4570" actId="164"/>
          <ac:grpSpMkLst>
            <pc:docMk/>
            <pc:sldMk cId="287817845" sldId="2147471196"/>
            <ac:grpSpMk id="43" creationId="{066711B3-3E6A-71B0-F914-A09E8D14349D}"/>
          </ac:grpSpMkLst>
        </pc:grpChg>
        <pc:grpChg chg="add mod">
          <ac:chgData name="Scott Bewley" userId="8716dc1d96cc786e" providerId="LiveId" clId="{1B9D898B-3D8B-45AC-8B5D-CE2D3512F490}" dt="2024-10-30T14:26:34.853" v="4582" actId="1076"/>
          <ac:grpSpMkLst>
            <pc:docMk/>
            <pc:sldMk cId="287817845" sldId="2147471196"/>
            <ac:grpSpMk id="44" creationId="{13132889-CDD8-CA29-EA5E-23338CC1C971}"/>
          </ac:grpSpMkLst>
        </pc:grpChg>
        <pc:picChg chg="add mod">
          <ac:chgData name="Scott Bewley" userId="8716dc1d96cc786e" providerId="LiveId" clId="{1B9D898B-3D8B-45AC-8B5D-CE2D3512F490}" dt="2024-10-30T14:26:34.853" v="4582" actId="1076"/>
          <ac:picMkLst>
            <pc:docMk/>
            <pc:sldMk cId="287817845" sldId="2147471196"/>
            <ac:picMk id="17" creationId="{3BD20127-C7DA-0C90-F034-0D95844B77E6}"/>
          </ac:picMkLst>
        </pc:picChg>
        <pc:picChg chg="add mod">
          <ac:chgData name="Scott Bewley" userId="8716dc1d96cc786e" providerId="LiveId" clId="{1B9D898B-3D8B-45AC-8B5D-CE2D3512F490}" dt="2024-10-30T14:26:34.853" v="4582" actId="1076"/>
          <ac:picMkLst>
            <pc:docMk/>
            <pc:sldMk cId="287817845" sldId="2147471196"/>
            <ac:picMk id="31" creationId="{88133806-5DC9-5CE7-5762-6AA0508D6B19}"/>
          </ac:picMkLst>
        </pc:picChg>
        <pc:cxnChg chg="add mod">
          <ac:chgData name="Scott Bewley" userId="8716dc1d96cc786e" providerId="LiveId" clId="{1B9D898B-3D8B-45AC-8B5D-CE2D3512F490}" dt="2024-10-30T14:26:34.853" v="4582" actId="1076"/>
          <ac:cxnSpMkLst>
            <pc:docMk/>
            <pc:sldMk cId="287817845" sldId="2147471196"/>
            <ac:cxnSpMk id="12" creationId="{1647162B-90AA-5198-311A-FE4C752470E8}"/>
          </ac:cxnSpMkLst>
        </pc:cxnChg>
        <pc:cxnChg chg="mod">
          <ac:chgData name="Scott Bewley" userId="8716dc1d96cc786e" providerId="LiveId" clId="{1B9D898B-3D8B-45AC-8B5D-CE2D3512F490}" dt="2024-10-30T14:15:42.730" v="4473"/>
          <ac:cxnSpMkLst>
            <pc:docMk/>
            <pc:sldMk cId="287817845" sldId="2147471196"/>
            <ac:cxnSpMk id="23" creationId="{76511C53-A356-B7EB-CE59-06FF582ED67E}"/>
          </ac:cxnSpMkLst>
        </pc:cxnChg>
        <pc:cxnChg chg="mod">
          <ac:chgData name="Scott Bewley" userId="8716dc1d96cc786e" providerId="LiveId" clId="{1B9D898B-3D8B-45AC-8B5D-CE2D3512F490}" dt="2024-10-30T14:18:18.025" v="4501"/>
          <ac:cxnSpMkLst>
            <pc:docMk/>
            <pc:sldMk cId="287817845" sldId="2147471196"/>
            <ac:cxnSpMk id="30" creationId="{7B44D013-05CE-94D1-6F86-931FF2F51FC6}"/>
          </ac:cxnSpMkLst>
        </pc:cxnChg>
        <pc:cxnChg chg="add del mod">
          <ac:chgData name="Scott Bewley" userId="8716dc1d96cc786e" providerId="LiveId" clId="{1B9D898B-3D8B-45AC-8B5D-CE2D3512F490}" dt="2024-10-30T14:21:00.350" v="4559" actId="478"/>
          <ac:cxnSpMkLst>
            <pc:docMk/>
            <pc:sldMk cId="287817845" sldId="2147471196"/>
            <ac:cxnSpMk id="34" creationId="{84007932-63CC-48E4-3770-A8D1E95D8FFB}"/>
          </ac:cxnSpMkLst>
        </pc:cxnChg>
        <pc:cxnChg chg="add del mod">
          <ac:chgData name="Scott Bewley" userId="8716dc1d96cc786e" providerId="LiveId" clId="{1B9D898B-3D8B-45AC-8B5D-CE2D3512F490}" dt="2024-10-30T14:25:23.898" v="4580" actId="478"/>
          <ac:cxnSpMkLst>
            <pc:docMk/>
            <pc:sldMk cId="287817845" sldId="2147471196"/>
            <ac:cxnSpMk id="37" creationId="{37577F12-BB4D-711D-6D46-C3A15A30F177}"/>
          </ac:cxnSpMkLst>
        </pc:cxnChg>
        <pc:cxnChg chg="add mod">
          <ac:chgData name="Scott Bewley" userId="8716dc1d96cc786e" providerId="LiveId" clId="{1B9D898B-3D8B-45AC-8B5D-CE2D3512F490}" dt="2024-10-30T14:21:13.288" v="4562"/>
          <ac:cxnSpMkLst>
            <pc:docMk/>
            <pc:sldMk cId="287817845" sldId="2147471196"/>
            <ac:cxnSpMk id="40" creationId="{5EDD2C74-621E-95E4-DC63-81EE25B7A7CC}"/>
          </ac:cxnSpMkLst>
        </pc:cxnChg>
      </pc:sldChg>
      <pc:sldMasterChg chg="delSldLayout modSldLayout">
        <pc:chgData name="Scott Bewley" userId="8716dc1d96cc786e" providerId="LiveId" clId="{1B9D898B-3D8B-45AC-8B5D-CE2D3512F490}" dt="2024-10-30T16:13:00.940" v="4646" actId="47"/>
        <pc:sldMasterMkLst>
          <pc:docMk/>
          <pc:sldMasterMk cId="124448909" sldId="2147483685"/>
        </pc:sldMasterMkLst>
        <pc:sldLayoutChg chg="delSp modSp mod">
          <pc:chgData name="Scott Bewley" userId="8716dc1d96cc786e" providerId="LiveId" clId="{1B9D898B-3D8B-45AC-8B5D-CE2D3512F490}" dt="2024-10-24T14:24:10.850" v="382" actId="478"/>
          <pc:sldLayoutMkLst>
            <pc:docMk/>
            <pc:sldMasterMk cId="124448909" sldId="2147483685"/>
            <pc:sldLayoutMk cId="2789195518" sldId="2147483680"/>
          </pc:sldLayoutMkLst>
          <pc:spChg chg="mod">
            <ac:chgData name="Scott Bewley" userId="8716dc1d96cc786e" providerId="LiveId" clId="{1B9D898B-3D8B-45AC-8B5D-CE2D3512F490}" dt="2024-10-24T14:14:25.082" v="346" actId="1076"/>
            <ac:spMkLst>
              <pc:docMk/>
              <pc:sldMasterMk cId="124448909" sldId="2147483685"/>
              <pc:sldLayoutMk cId="2789195518" sldId="2147483680"/>
              <ac:spMk id="2" creationId="{00000000-0000-0000-0000-000000000000}"/>
            </ac:spMkLst>
          </pc:spChg>
          <pc:spChg chg="del">
            <ac:chgData name="Scott Bewley" userId="8716dc1d96cc786e" providerId="LiveId" clId="{1B9D898B-3D8B-45AC-8B5D-CE2D3512F490}" dt="2024-10-24T14:06:52.664" v="284" actId="478"/>
            <ac:spMkLst>
              <pc:docMk/>
              <pc:sldMasterMk cId="124448909" sldId="2147483685"/>
              <pc:sldLayoutMk cId="2789195518" sldId="2147483680"/>
              <ac:spMk id="4" creationId="{00000000-0000-0000-0000-000000000000}"/>
            </ac:spMkLst>
          </pc:spChg>
          <pc:spChg chg="del mod">
            <ac:chgData name="Scott Bewley" userId="8716dc1d96cc786e" providerId="LiveId" clId="{1B9D898B-3D8B-45AC-8B5D-CE2D3512F490}" dt="2024-10-24T14:24:10.850" v="382" actId="478"/>
            <ac:spMkLst>
              <pc:docMk/>
              <pc:sldMasterMk cId="124448909" sldId="2147483685"/>
              <pc:sldLayoutMk cId="2789195518" sldId="2147483680"/>
              <ac:spMk id="9" creationId="{00000000-0000-0000-0000-000000000000}"/>
            </ac:spMkLst>
          </pc:spChg>
        </pc:sldLayoutChg>
        <pc:sldLayoutChg chg="delSp modSp mod">
          <pc:chgData name="Scott Bewley" userId="8716dc1d96cc786e" providerId="LiveId" clId="{1B9D898B-3D8B-45AC-8B5D-CE2D3512F490}" dt="2024-10-24T14:24:18.126" v="384" actId="478"/>
          <pc:sldLayoutMkLst>
            <pc:docMk/>
            <pc:sldMasterMk cId="124448909" sldId="2147483685"/>
            <pc:sldLayoutMk cId="4124179115" sldId="2147483686"/>
          </pc:sldLayoutMkLst>
          <pc:spChg chg="del mod">
            <ac:chgData name="Scott Bewley" userId="8716dc1d96cc786e" providerId="LiveId" clId="{1B9D898B-3D8B-45AC-8B5D-CE2D3512F490}" dt="2024-10-24T14:24:18.126" v="384" actId="478"/>
            <ac:spMkLst>
              <pc:docMk/>
              <pc:sldMasterMk cId="124448909" sldId="2147483685"/>
              <pc:sldLayoutMk cId="4124179115" sldId="2147483686"/>
              <ac:spMk id="2" creationId="{00000000-0000-0000-0000-000000000000}"/>
            </ac:spMkLst>
          </pc:spChg>
          <pc:spChg chg="del">
            <ac:chgData name="Scott Bewley" userId="8716dc1d96cc786e" providerId="LiveId" clId="{1B9D898B-3D8B-45AC-8B5D-CE2D3512F490}" dt="2024-10-24T14:07:14.875" v="287" actId="478"/>
            <ac:spMkLst>
              <pc:docMk/>
              <pc:sldMasterMk cId="124448909" sldId="2147483685"/>
              <pc:sldLayoutMk cId="4124179115" sldId="2147483686"/>
              <ac:spMk id="5" creationId="{00000000-0000-0000-0000-000000000000}"/>
            </ac:spMkLst>
          </pc:spChg>
          <pc:spChg chg="del mod">
            <ac:chgData name="Scott Bewley" userId="8716dc1d96cc786e" providerId="LiveId" clId="{1B9D898B-3D8B-45AC-8B5D-CE2D3512F490}" dt="2024-10-24T14:24:15.533" v="383" actId="478"/>
            <ac:spMkLst>
              <pc:docMk/>
              <pc:sldMasterMk cId="124448909" sldId="2147483685"/>
              <pc:sldLayoutMk cId="4124179115" sldId="2147483686"/>
              <ac:spMk id="9" creationId="{00000000-0000-0000-0000-000000000000}"/>
            </ac:spMkLst>
          </pc:spChg>
        </pc:sldLayoutChg>
        <pc:sldLayoutChg chg="del">
          <pc:chgData name="Scott Bewley" userId="8716dc1d96cc786e" providerId="LiveId" clId="{1B9D898B-3D8B-45AC-8B5D-CE2D3512F490}" dt="2024-10-24T14:02:57.436" v="260" actId="47"/>
          <pc:sldLayoutMkLst>
            <pc:docMk/>
            <pc:sldMasterMk cId="124448909" sldId="2147483685"/>
            <pc:sldLayoutMk cId="3398795396" sldId="2147483693"/>
          </pc:sldLayoutMkLst>
        </pc:sldLayoutChg>
        <pc:sldLayoutChg chg="del">
          <pc:chgData name="Scott Bewley" userId="8716dc1d96cc786e" providerId="LiveId" clId="{1B9D898B-3D8B-45AC-8B5D-CE2D3512F490}" dt="2024-10-30T16:13:00.940" v="4646" actId="47"/>
          <pc:sldLayoutMkLst>
            <pc:docMk/>
            <pc:sldMasterMk cId="124448909" sldId="2147483685"/>
            <pc:sldLayoutMk cId="3541707719" sldId="214748369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366289-7251-4248-8185-9FEDE67FE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A911AAB-DA95-4CED-94BD-874BA4394E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E2D0D4-6341-4059-9D73-098573890B8F}" type="datetimeFigureOut">
              <a:rPr lang="en-US" smtClean="0"/>
              <a:t>10/30/2024</a:t>
            </a:fld>
            <a:endParaRPr lang="en-US" dirty="0"/>
          </a:p>
        </p:txBody>
      </p:sp>
      <p:sp>
        <p:nvSpPr>
          <p:cNvPr id="4" name="Footer Placeholder 3">
            <a:extLst>
              <a:ext uri="{FF2B5EF4-FFF2-40B4-BE49-F238E27FC236}">
                <a16:creationId xmlns:a16="http://schemas.microsoft.com/office/drawing/2014/main" id="{796222C7-E745-4972-ADB2-26864641F2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0AA558-CC6A-4543-8082-2ECED10B3D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FEEF11-4551-44CC-8138-2C9C44119EA2}" type="slidenum">
              <a:rPr lang="en-US" smtClean="0"/>
              <a:t>‹#›</a:t>
            </a:fld>
            <a:endParaRPr lang="en-US" dirty="0"/>
          </a:p>
        </p:txBody>
      </p:sp>
    </p:spTree>
    <p:extLst>
      <p:ext uri="{BB962C8B-B14F-4D97-AF65-F5344CB8AC3E}">
        <p14:creationId xmlns:p14="http://schemas.microsoft.com/office/powerpoint/2010/main" val="2584764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64C05-FCBF-48B1-ABC9-9F817F02AAEB}" type="datetimeFigureOut">
              <a:rPr lang="en-US" smtClean="0"/>
              <a:t>10/30/2024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8E5D6-E240-4AB4-B03F-F45C58F87E64}" type="slidenum">
              <a:rPr lang="en-US" smtClean="0"/>
              <a:t>‹#›</a:t>
            </a:fld>
            <a:endParaRPr lang="en-US" dirty="0"/>
          </a:p>
        </p:txBody>
      </p:sp>
    </p:spTree>
    <p:extLst>
      <p:ext uri="{BB962C8B-B14F-4D97-AF65-F5344CB8AC3E}">
        <p14:creationId xmlns:p14="http://schemas.microsoft.com/office/powerpoint/2010/main" val="41203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a:t>
            </a:fld>
            <a:endParaRPr lang="en-US" dirty="0"/>
          </a:p>
        </p:txBody>
      </p:sp>
    </p:spTree>
    <p:extLst>
      <p:ext uri="{BB962C8B-B14F-4D97-AF65-F5344CB8AC3E}">
        <p14:creationId xmlns:p14="http://schemas.microsoft.com/office/powerpoint/2010/main" val="3591548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3</a:t>
            </a:fld>
            <a:endParaRPr lang="en-US" dirty="0"/>
          </a:p>
        </p:txBody>
      </p:sp>
    </p:spTree>
    <p:extLst>
      <p:ext uri="{BB962C8B-B14F-4D97-AF65-F5344CB8AC3E}">
        <p14:creationId xmlns:p14="http://schemas.microsoft.com/office/powerpoint/2010/main" val="208082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4</a:t>
            </a:fld>
            <a:endParaRPr lang="en-US" dirty="0"/>
          </a:p>
        </p:txBody>
      </p:sp>
    </p:spTree>
    <p:extLst>
      <p:ext uri="{BB962C8B-B14F-4D97-AF65-F5344CB8AC3E}">
        <p14:creationId xmlns:p14="http://schemas.microsoft.com/office/powerpoint/2010/main" val="45832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4C8E5D6-E240-4AB4-B03F-F45C58F87E64}" type="slidenum">
              <a:rPr lang="en-US" smtClean="0"/>
              <a:t>5</a:t>
            </a:fld>
            <a:endParaRPr lang="en-US" dirty="0"/>
          </a:p>
        </p:txBody>
      </p:sp>
    </p:spTree>
    <p:extLst>
      <p:ext uri="{BB962C8B-B14F-4D97-AF65-F5344CB8AC3E}">
        <p14:creationId xmlns:p14="http://schemas.microsoft.com/office/powerpoint/2010/main" val="411400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marR="50165" lvl="1" indent="-305435">
              <a:lnSpc>
                <a:spcPct val="100000"/>
              </a:lnSpc>
              <a:spcBef>
                <a:spcPts val="900"/>
              </a:spcBef>
              <a:buFont typeface="Arial"/>
              <a:buChar char="●"/>
              <a:tabLst>
                <a:tab pos="469900" algn="l"/>
              </a:tabLst>
            </a:pPr>
            <a:r>
              <a:rPr lang="en-GB" sz="1000" dirty="0">
                <a:latin typeface="Tahoma"/>
                <a:cs typeface="Tahoma"/>
              </a:rPr>
              <a:t>Phase</a:t>
            </a:r>
            <a:r>
              <a:rPr lang="en-GB" sz="1000" spc="95" dirty="0">
                <a:latin typeface="Tahoma"/>
                <a:cs typeface="Tahoma"/>
              </a:rPr>
              <a:t> </a:t>
            </a:r>
            <a:r>
              <a:rPr lang="en-GB" sz="1000" spc="-90" dirty="0">
                <a:latin typeface="Tahoma"/>
                <a:cs typeface="Tahoma"/>
              </a:rPr>
              <a:t>1:</a:t>
            </a:r>
            <a:r>
              <a:rPr lang="en-GB" sz="1000" spc="100" dirty="0">
                <a:latin typeface="Tahoma"/>
                <a:cs typeface="Tahoma"/>
              </a:rPr>
              <a:t> </a:t>
            </a:r>
            <a:r>
              <a:rPr lang="en-GB" sz="1000" b="1" dirty="0">
                <a:latin typeface="Tahoma"/>
                <a:cs typeface="Tahoma"/>
              </a:rPr>
              <a:t>Introduce</a:t>
            </a:r>
            <a:r>
              <a:rPr lang="en-GB" sz="1000" b="1" spc="100" dirty="0">
                <a:latin typeface="Tahoma"/>
                <a:cs typeface="Tahoma"/>
              </a:rPr>
              <a:t> </a:t>
            </a:r>
            <a:r>
              <a:rPr lang="en-GB" sz="1000" b="1" dirty="0">
                <a:latin typeface="Tahoma"/>
                <a:cs typeface="Tahoma"/>
              </a:rPr>
              <a:t>a</a:t>
            </a:r>
            <a:r>
              <a:rPr lang="en-GB" sz="1000" b="1" spc="100" dirty="0">
                <a:latin typeface="Tahoma"/>
                <a:cs typeface="Tahoma"/>
              </a:rPr>
              <a:t> </a:t>
            </a:r>
            <a:r>
              <a:rPr lang="en-GB" sz="1000" b="1" dirty="0">
                <a:latin typeface="Tahoma"/>
                <a:cs typeface="Tahoma"/>
              </a:rPr>
              <a:t>new</a:t>
            </a:r>
            <a:r>
              <a:rPr lang="en-GB" sz="1000" b="1" spc="100" dirty="0">
                <a:latin typeface="Tahoma"/>
                <a:cs typeface="Tahoma"/>
              </a:rPr>
              <a:t> </a:t>
            </a:r>
            <a:r>
              <a:rPr lang="en-GB" sz="1000" b="1" dirty="0">
                <a:latin typeface="Tahoma"/>
                <a:cs typeface="Tahoma"/>
              </a:rPr>
              <a:t>Business</a:t>
            </a:r>
            <a:r>
              <a:rPr lang="en-GB" sz="1000" b="1" spc="100" dirty="0">
                <a:latin typeface="Tahoma"/>
                <a:cs typeface="Tahoma"/>
              </a:rPr>
              <a:t> </a:t>
            </a:r>
            <a:r>
              <a:rPr lang="en-GB" sz="1000" b="1" dirty="0">
                <a:latin typeface="Tahoma"/>
                <a:cs typeface="Tahoma"/>
              </a:rPr>
              <a:t>Intelligence</a:t>
            </a:r>
            <a:r>
              <a:rPr lang="en-GB" sz="1000" b="1" spc="100" dirty="0">
                <a:latin typeface="Tahoma"/>
                <a:cs typeface="Tahoma"/>
              </a:rPr>
              <a:t> </a:t>
            </a:r>
            <a:r>
              <a:rPr lang="en-GB" sz="1000" b="1" dirty="0">
                <a:latin typeface="Tahoma"/>
                <a:cs typeface="Tahoma"/>
              </a:rPr>
              <a:t>Platform</a:t>
            </a:r>
            <a:r>
              <a:rPr lang="en-GB" sz="1000" dirty="0">
                <a:latin typeface="Tahoma"/>
                <a:cs typeface="Tahoma"/>
              </a:rPr>
              <a:t>;</a:t>
            </a:r>
            <a:r>
              <a:rPr lang="en-GB" sz="1000" spc="100" dirty="0">
                <a:latin typeface="Tahoma"/>
                <a:cs typeface="Tahoma"/>
              </a:rPr>
              <a:t> </a:t>
            </a:r>
            <a:r>
              <a:rPr lang="en-GB" sz="1000" dirty="0">
                <a:latin typeface="Tahoma"/>
                <a:cs typeface="Tahoma"/>
              </a:rPr>
              <a:t>the</a:t>
            </a:r>
            <a:r>
              <a:rPr lang="en-GB" sz="1000" spc="100" dirty="0">
                <a:latin typeface="Tahoma"/>
                <a:cs typeface="Tahoma"/>
              </a:rPr>
              <a:t> </a:t>
            </a:r>
            <a:r>
              <a:rPr lang="en-GB" sz="1000" spc="60" dirty="0">
                <a:latin typeface="Tahoma"/>
                <a:cs typeface="Tahoma"/>
              </a:rPr>
              <a:t>scope</a:t>
            </a:r>
            <a:r>
              <a:rPr lang="en-GB" sz="1000" spc="100" dirty="0">
                <a:latin typeface="Tahoma"/>
                <a:cs typeface="Tahoma"/>
              </a:rPr>
              <a:t> </a:t>
            </a:r>
            <a:r>
              <a:rPr lang="en-GB" sz="1000" spc="50" dirty="0">
                <a:latin typeface="Tahoma"/>
                <a:cs typeface="Tahoma"/>
              </a:rPr>
              <a:t>was</a:t>
            </a:r>
            <a:r>
              <a:rPr lang="en-GB" sz="1000" spc="100" dirty="0">
                <a:latin typeface="Tahoma"/>
                <a:cs typeface="Tahoma"/>
              </a:rPr>
              <a:t> </a:t>
            </a:r>
            <a:r>
              <a:rPr lang="en-GB" sz="1000" spc="-25" dirty="0">
                <a:latin typeface="Tahoma"/>
                <a:cs typeface="Tahoma"/>
              </a:rPr>
              <a:t>to </a:t>
            </a:r>
            <a:r>
              <a:rPr lang="en-GB" sz="1000" spc="20" dirty="0">
                <a:latin typeface="Tahoma"/>
                <a:cs typeface="Tahoma"/>
              </a:rPr>
              <a:t>design,</a:t>
            </a:r>
            <a:r>
              <a:rPr lang="en-GB" sz="1000" spc="40" dirty="0">
                <a:latin typeface="Tahoma"/>
                <a:cs typeface="Tahoma"/>
              </a:rPr>
              <a:t> </a:t>
            </a:r>
            <a:r>
              <a:rPr lang="en-GB" sz="1000" spc="20" dirty="0">
                <a:latin typeface="Tahoma"/>
                <a:cs typeface="Tahoma"/>
              </a:rPr>
              <a:t>build</a:t>
            </a:r>
            <a:r>
              <a:rPr lang="en-GB" sz="1000" spc="40" dirty="0">
                <a:latin typeface="Tahoma"/>
                <a:cs typeface="Tahoma"/>
              </a:rPr>
              <a:t> </a:t>
            </a:r>
            <a:r>
              <a:rPr lang="en-GB" sz="1000" spc="20" dirty="0">
                <a:latin typeface="Tahoma"/>
                <a:cs typeface="Tahoma"/>
              </a:rPr>
              <a:t>and</a:t>
            </a:r>
            <a:r>
              <a:rPr lang="en-GB" sz="1000" spc="40" dirty="0">
                <a:latin typeface="Tahoma"/>
                <a:cs typeface="Tahoma"/>
              </a:rPr>
              <a:t> </a:t>
            </a:r>
            <a:r>
              <a:rPr lang="en-GB" sz="1000" spc="20" dirty="0">
                <a:latin typeface="Tahoma"/>
                <a:cs typeface="Tahoma"/>
              </a:rPr>
              <a:t>commission</a:t>
            </a:r>
            <a:r>
              <a:rPr lang="en-GB" sz="1000" spc="40" dirty="0">
                <a:latin typeface="Tahoma"/>
                <a:cs typeface="Tahoma"/>
              </a:rPr>
              <a:t> </a:t>
            </a:r>
            <a:r>
              <a:rPr lang="en-GB" sz="1000" spc="20" dirty="0">
                <a:latin typeface="Tahoma"/>
                <a:cs typeface="Tahoma"/>
              </a:rPr>
              <a:t>a</a:t>
            </a:r>
            <a:r>
              <a:rPr lang="en-GB" sz="1000" spc="40" dirty="0">
                <a:latin typeface="Tahoma"/>
                <a:cs typeface="Tahoma"/>
              </a:rPr>
              <a:t> </a:t>
            </a:r>
            <a:r>
              <a:rPr lang="en-GB" sz="1000" spc="20" dirty="0">
                <a:latin typeface="Tahoma"/>
                <a:cs typeface="Tahoma"/>
              </a:rPr>
              <a:t>platform</a:t>
            </a:r>
            <a:r>
              <a:rPr lang="en-GB" sz="1000" spc="40" dirty="0">
                <a:latin typeface="Tahoma"/>
                <a:cs typeface="Tahoma"/>
              </a:rPr>
              <a:t> </a:t>
            </a:r>
            <a:r>
              <a:rPr lang="en-GB" sz="1000" spc="20" dirty="0">
                <a:latin typeface="Tahoma"/>
                <a:cs typeface="Tahoma"/>
              </a:rPr>
              <a:t>to</a:t>
            </a:r>
            <a:r>
              <a:rPr lang="en-GB" sz="1000" spc="40" dirty="0">
                <a:latin typeface="Tahoma"/>
                <a:cs typeface="Tahoma"/>
              </a:rPr>
              <a:t> </a:t>
            </a:r>
            <a:r>
              <a:rPr lang="en-GB" sz="1000" spc="20" dirty="0">
                <a:latin typeface="Tahoma"/>
                <a:cs typeface="Tahoma"/>
              </a:rPr>
              <a:t>aggregate</a:t>
            </a:r>
            <a:r>
              <a:rPr lang="en-GB" sz="1000" spc="40" dirty="0">
                <a:latin typeface="Tahoma"/>
                <a:cs typeface="Tahoma"/>
              </a:rPr>
              <a:t> </a:t>
            </a:r>
            <a:r>
              <a:rPr lang="en-GB" sz="1000" spc="20" dirty="0">
                <a:latin typeface="Tahoma"/>
                <a:cs typeface="Tahoma"/>
              </a:rPr>
              <a:t>data</a:t>
            </a:r>
            <a:r>
              <a:rPr lang="en-GB" sz="1000" spc="40" dirty="0">
                <a:latin typeface="Tahoma"/>
                <a:cs typeface="Tahoma"/>
              </a:rPr>
              <a:t> </a:t>
            </a:r>
            <a:r>
              <a:rPr lang="en-GB" sz="1000" spc="20" dirty="0">
                <a:latin typeface="Tahoma"/>
                <a:cs typeface="Tahoma"/>
              </a:rPr>
              <a:t>from</a:t>
            </a:r>
            <a:r>
              <a:rPr lang="en-GB" sz="1000" spc="40" dirty="0">
                <a:latin typeface="Tahoma"/>
                <a:cs typeface="Tahoma"/>
              </a:rPr>
              <a:t> </a:t>
            </a:r>
            <a:r>
              <a:rPr lang="en-GB" sz="1000" spc="-10" dirty="0">
                <a:latin typeface="Tahoma"/>
                <a:cs typeface="Tahoma"/>
              </a:rPr>
              <a:t>multiple </a:t>
            </a:r>
            <a:r>
              <a:rPr lang="en-GB" sz="1000" spc="20" dirty="0">
                <a:latin typeface="Tahoma"/>
                <a:cs typeface="Tahoma"/>
              </a:rPr>
              <a:t>source</a:t>
            </a:r>
            <a:r>
              <a:rPr lang="en-GB" sz="1000" spc="40" dirty="0">
                <a:latin typeface="Tahoma"/>
                <a:cs typeface="Tahoma"/>
              </a:rPr>
              <a:t> </a:t>
            </a:r>
            <a:r>
              <a:rPr lang="en-GB" sz="1000" spc="45" dirty="0">
                <a:latin typeface="Tahoma"/>
                <a:cs typeface="Tahoma"/>
              </a:rPr>
              <a:t>systems</a:t>
            </a:r>
            <a:r>
              <a:rPr lang="en-GB" sz="1000" spc="40" dirty="0">
                <a:latin typeface="Tahoma"/>
                <a:cs typeface="Tahoma"/>
              </a:rPr>
              <a:t> </a:t>
            </a:r>
            <a:r>
              <a:rPr lang="en-GB" sz="1000" spc="20" dirty="0">
                <a:latin typeface="Tahoma"/>
                <a:cs typeface="Tahoma"/>
              </a:rPr>
              <a:t>(primarily</a:t>
            </a:r>
            <a:r>
              <a:rPr lang="en-GB" sz="1000" spc="40" dirty="0">
                <a:latin typeface="Tahoma"/>
                <a:cs typeface="Tahoma"/>
              </a:rPr>
              <a:t> </a:t>
            </a:r>
            <a:r>
              <a:rPr lang="en-GB" sz="1000" spc="20" dirty="0">
                <a:latin typeface="Tahoma"/>
                <a:cs typeface="Tahoma"/>
              </a:rPr>
              <a:t>Emydex</a:t>
            </a:r>
            <a:r>
              <a:rPr lang="en-GB" sz="1000" spc="45" dirty="0">
                <a:latin typeface="Tahoma"/>
                <a:cs typeface="Tahoma"/>
              </a:rPr>
              <a:t> </a:t>
            </a:r>
            <a:r>
              <a:rPr lang="en-GB" sz="1000" spc="20" dirty="0">
                <a:latin typeface="Tahoma"/>
                <a:cs typeface="Tahoma"/>
              </a:rPr>
              <a:t>and</a:t>
            </a:r>
            <a:r>
              <a:rPr lang="en-GB" sz="1000" spc="40" dirty="0">
                <a:latin typeface="Tahoma"/>
                <a:cs typeface="Tahoma"/>
              </a:rPr>
              <a:t> </a:t>
            </a:r>
            <a:r>
              <a:rPr lang="en-GB" sz="1000" spc="20" dirty="0">
                <a:latin typeface="Tahoma"/>
                <a:cs typeface="Tahoma"/>
              </a:rPr>
              <a:t>SAGE200)</a:t>
            </a:r>
            <a:r>
              <a:rPr lang="en-GB" sz="1000" spc="40" dirty="0">
                <a:latin typeface="Tahoma"/>
                <a:cs typeface="Tahoma"/>
              </a:rPr>
              <a:t> </a:t>
            </a:r>
            <a:r>
              <a:rPr lang="en-GB" sz="1000" spc="20" dirty="0">
                <a:latin typeface="Tahoma"/>
                <a:cs typeface="Tahoma"/>
              </a:rPr>
              <a:t>to</a:t>
            </a:r>
            <a:r>
              <a:rPr lang="en-GB" sz="1000" spc="45" dirty="0">
                <a:latin typeface="Tahoma"/>
                <a:cs typeface="Tahoma"/>
              </a:rPr>
              <a:t> </a:t>
            </a:r>
            <a:r>
              <a:rPr lang="en-GB" sz="1000" spc="20" dirty="0">
                <a:latin typeface="Tahoma"/>
                <a:cs typeface="Tahoma"/>
              </a:rPr>
              <a:t>provide</a:t>
            </a:r>
            <a:r>
              <a:rPr lang="en-GB" sz="1000" spc="40" dirty="0">
                <a:latin typeface="Tahoma"/>
                <a:cs typeface="Tahoma"/>
              </a:rPr>
              <a:t> </a:t>
            </a:r>
            <a:r>
              <a:rPr lang="en-GB" sz="1000" spc="-10" dirty="0">
                <a:latin typeface="Tahoma"/>
                <a:cs typeface="Tahoma"/>
              </a:rPr>
              <a:t>timely </a:t>
            </a:r>
            <a:r>
              <a:rPr lang="en-GB" sz="1000" spc="10" dirty="0">
                <a:latin typeface="Tahoma"/>
                <a:cs typeface="Tahoma"/>
              </a:rPr>
              <a:t>management</a:t>
            </a:r>
            <a:r>
              <a:rPr lang="en-GB" sz="1000" spc="105" dirty="0">
                <a:latin typeface="Tahoma"/>
                <a:cs typeface="Tahoma"/>
              </a:rPr>
              <a:t> </a:t>
            </a:r>
            <a:r>
              <a:rPr lang="en-GB" sz="1000" spc="10" dirty="0">
                <a:latin typeface="Tahoma"/>
                <a:cs typeface="Tahoma"/>
              </a:rPr>
              <a:t>information</a:t>
            </a:r>
            <a:r>
              <a:rPr lang="en-GB" sz="1000" spc="110" dirty="0">
                <a:latin typeface="Tahoma"/>
                <a:cs typeface="Tahoma"/>
              </a:rPr>
              <a:t> </a:t>
            </a:r>
            <a:r>
              <a:rPr lang="en-GB" sz="1000" spc="10" dirty="0">
                <a:latin typeface="Tahoma"/>
                <a:cs typeface="Tahoma"/>
              </a:rPr>
              <a:t>to</a:t>
            </a:r>
            <a:r>
              <a:rPr lang="en-GB" sz="1000" spc="105" dirty="0">
                <a:latin typeface="Tahoma"/>
                <a:cs typeface="Tahoma"/>
              </a:rPr>
              <a:t> </a:t>
            </a:r>
            <a:r>
              <a:rPr lang="en-GB" sz="1000" spc="10" dirty="0">
                <a:latin typeface="Tahoma"/>
                <a:cs typeface="Tahoma"/>
              </a:rPr>
              <a:t>support</a:t>
            </a:r>
            <a:r>
              <a:rPr lang="en-GB" sz="1000" spc="110" dirty="0">
                <a:latin typeface="Tahoma"/>
                <a:cs typeface="Tahoma"/>
              </a:rPr>
              <a:t> </a:t>
            </a:r>
            <a:r>
              <a:rPr lang="en-GB" sz="1000" spc="10" dirty="0">
                <a:latin typeface="Tahoma"/>
                <a:cs typeface="Tahoma"/>
              </a:rPr>
              <a:t>key</a:t>
            </a:r>
            <a:r>
              <a:rPr lang="en-GB" sz="1000" spc="105" dirty="0">
                <a:latin typeface="Tahoma"/>
                <a:cs typeface="Tahoma"/>
              </a:rPr>
              <a:t> </a:t>
            </a:r>
            <a:r>
              <a:rPr lang="en-GB" sz="1000" spc="10" dirty="0">
                <a:latin typeface="Tahoma"/>
                <a:cs typeface="Tahoma"/>
              </a:rPr>
              <a:t>decision</a:t>
            </a:r>
            <a:r>
              <a:rPr lang="en-GB" sz="1000" spc="110" dirty="0">
                <a:latin typeface="Tahoma"/>
                <a:cs typeface="Tahoma"/>
              </a:rPr>
              <a:t> </a:t>
            </a:r>
            <a:r>
              <a:rPr lang="en-GB" sz="1000" spc="10" dirty="0">
                <a:latin typeface="Tahoma"/>
                <a:cs typeface="Tahoma"/>
              </a:rPr>
              <a:t>making.</a:t>
            </a:r>
            <a:r>
              <a:rPr lang="en-GB" sz="1000" spc="105" dirty="0">
                <a:latin typeface="Tahoma"/>
                <a:cs typeface="Tahoma"/>
              </a:rPr>
              <a:t> </a:t>
            </a:r>
            <a:r>
              <a:rPr lang="en-GB" sz="1000" spc="10" dirty="0">
                <a:latin typeface="Tahoma"/>
                <a:cs typeface="Tahoma"/>
              </a:rPr>
              <a:t>This</a:t>
            </a:r>
            <a:r>
              <a:rPr lang="en-GB" sz="1000" spc="110" dirty="0">
                <a:latin typeface="Tahoma"/>
                <a:cs typeface="Tahoma"/>
              </a:rPr>
              <a:t> </a:t>
            </a:r>
            <a:r>
              <a:rPr lang="en-GB" sz="1000" b="1" spc="-10" dirty="0">
                <a:latin typeface="Tahoma"/>
                <a:cs typeface="Tahoma"/>
              </a:rPr>
              <a:t>solution </a:t>
            </a:r>
            <a:r>
              <a:rPr lang="en-GB" sz="1000" b="1" dirty="0">
                <a:latin typeface="Tahoma"/>
                <a:cs typeface="Tahoma"/>
              </a:rPr>
              <a:t>would</a:t>
            </a:r>
            <a:r>
              <a:rPr lang="en-GB" sz="1000" b="1" spc="105" dirty="0">
                <a:latin typeface="Tahoma"/>
                <a:cs typeface="Tahoma"/>
              </a:rPr>
              <a:t> </a:t>
            </a:r>
            <a:r>
              <a:rPr lang="en-GB" sz="1000" b="1" spc="55" dirty="0">
                <a:latin typeface="Tahoma"/>
                <a:cs typeface="Tahoma"/>
              </a:rPr>
              <a:t>be</a:t>
            </a:r>
            <a:r>
              <a:rPr lang="en-GB" sz="1000" b="1" spc="105" dirty="0">
                <a:latin typeface="Tahoma"/>
                <a:cs typeface="Tahoma"/>
              </a:rPr>
              <a:t> </a:t>
            </a:r>
            <a:r>
              <a:rPr lang="en-GB" sz="1000" b="1" dirty="0">
                <a:latin typeface="Tahoma"/>
                <a:cs typeface="Tahoma"/>
              </a:rPr>
              <a:t>built</a:t>
            </a:r>
            <a:r>
              <a:rPr lang="en-GB" sz="1000" b="1" spc="105" dirty="0">
                <a:latin typeface="Tahoma"/>
                <a:cs typeface="Tahoma"/>
              </a:rPr>
              <a:t> </a:t>
            </a:r>
            <a:r>
              <a:rPr lang="en-GB" sz="1000" b="1" dirty="0">
                <a:latin typeface="Tahoma"/>
                <a:cs typeface="Tahoma"/>
              </a:rPr>
              <a:t>on</a:t>
            </a:r>
            <a:r>
              <a:rPr lang="en-GB" sz="1000" b="1" spc="105" dirty="0">
                <a:latin typeface="Tahoma"/>
                <a:cs typeface="Tahoma"/>
              </a:rPr>
              <a:t> </a:t>
            </a:r>
            <a:r>
              <a:rPr lang="en-GB" sz="1000" b="1" dirty="0">
                <a:latin typeface="Tahoma"/>
                <a:cs typeface="Tahoma"/>
              </a:rPr>
              <a:t>Microsoft</a:t>
            </a:r>
            <a:r>
              <a:rPr lang="en-GB" sz="1000" b="1" spc="110" dirty="0">
                <a:latin typeface="Tahoma"/>
                <a:cs typeface="Tahoma"/>
              </a:rPr>
              <a:t> </a:t>
            </a:r>
            <a:r>
              <a:rPr lang="en-GB" sz="1000" b="1" spc="55" dirty="0">
                <a:latin typeface="Tahoma"/>
                <a:cs typeface="Tahoma"/>
              </a:rPr>
              <a:t>SQL</a:t>
            </a:r>
            <a:r>
              <a:rPr lang="en-GB" sz="1000" b="1" spc="105" dirty="0">
                <a:latin typeface="Tahoma"/>
                <a:cs typeface="Tahoma"/>
              </a:rPr>
              <a:t> </a:t>
            </a:r>
            <a:r>
              <a:rPr lang="en-GB" sz="1000" b="1" dirty="0">
                <a:latin typeface="Tahoma"/>
                <a:cs typeface="Tahoma"/>
              </a:rPr>
              <a:t>Server</a:t>
            </a:r>
            <a:r>
              <a:rPr lang="en-GB" sz="1000" b="1" spc="105" dirty="0">
                <a:latin typeface="Tahoma"/>
                <a:cs typeface="Tahoma"/>
              </a:rPr>
              <a:t> </a:t>
            </a:r>
            <a:r>
              <a:rPr lang="en-GB" sz="1000" b="1" dirty="0">
                <a:latin typeface="Tahoma"/>
                <a:cs typeface="Tahoma"/>
              </a:rPr>
              <a:t>and</a:t>
            </a:r>
            <a:r>
              <a:rPr lang="en-GB" sz="1000" b="1" spc="105" dirty="0">
                <a:latin typeface="Tahoma"/>
                <a:cs typeface="Tahoma"/>
              </a:rPr>
              <a:t> </a:t>
            </a:r>
            <a:r>
              <a:rPr lang="en-GB" sz="1000" b="1" dirty="0">
                <a:latin typeface="Tahoma"/>
                <a:cs typeface="Tahoma"/>
              </a:rPr>
              <a:t>Power</a:t>
            </a:r>
            <a:r>
              <a:rPr lang="en-GB" sz="1000" b="1" spc="110" dirty="0">
                <a:latin typeface="Tahoma"/>
                <a:cs typeface="Tahoma"/>
              </a:rPr>
              <a:t> </a:t>
            </a:r>
            <a:r>
              <a:rPr lang="en-GB" sz="1000" b="1" spc="-10" dirty="0">
                <a:latin typeface="Tahoma"/>
                <a:cs typeface="Tahoma"/>
              </a:rPr>
              <a:t>BI</a:t>
            </a:r>
            <a:r>
              <a:rPr lang="en-GB" sz="1000" b="1" spc="105" dirty="0">
                <a:latin typeface="Tahoma"/>
                <a:cs typeface="Tahoma"/>
              </a:rPr>
              <a:t> </a:t>
            </a:r>
            <a:r>
              <a:rPr lang="en-GB" sz="1000" b="1" dirty="0">
                <a:latin typeface="Tahoma"/>
                <a:cs typeface="Tahoma"/>
              </a:rPr>
              <a:t>reports</a:t>
            </a:r>
            <a:r>
              <a:rPr lang="en-GB" sz="1000" dirty="0">
                <a:latin typeface="Tahoma"/>
                <a:cs typeface="Tahoma"/>
              </a:rPr>
              <a:t>.</a:t>
            </a:r>
            <a:r>
              <a:rPr lang="en-GB" sz="1000" spc="105" dirty="0">
                <a:latin typeface="Tahoma"/>
                <a:cs typeface="Tahoma"/>
              </a:rPr>
              <a:t> </a:t>
            </a:r>
            <a:r>
              <a:rPr lang="en-GB" sz="1000" dirty="0">
                <a:latin typeface="Tahoma"/>
                <a:cs typeface="Tahoma"/>
              </a:rPr>
              <a:t>The</a:t>
            </a:r>
            <a:r>
              <a:rPr lang="en-GB" sz="1000" spc="105" dirty="0">
                <a:latin typeface="Tahoma"/>
                <a:cs typeface="Tahoma"/>
              </a:rPr>
              <a:t> </a:t>
            </a:r>
            <a:r>
              <a:rPr lang="en-GB" sz="1000" spc="-10" dirty="0">
                <a:latin typeface="Tahoma"/>
                <a:cs typeface="Tahoma"/>
              </a:rPr>
              <a:t>solution </a:t>
            </a:r>
            <a:r>
              <a:rPr lang="en-GB" sz="1000" spc="20" dirty="0">
                <a:latin typeface="Tahoma"/>
                <a:cs typeface="Tahoma"/>
              </a:rPr>
              <a:t>would </a:t>
            </a:r>
            <a:r>
              <a:rPr lang="en-GB" sz="1000" spc="55" dirty="0">
                <a:latin typeface="Tahoma"/>
                <a:cs typeface="Tahoma"/>
              </a:rPr>
              <a:t>be</a:t>
            </a:r>
            <a:r>
              <a:rPr lang="en-GB" sz="1000" spc="25" dirty="0">
                <a:latin typeface="Tahoma"/>
                <a:cs typeface="Tahoma"/>
              </a:rPr>
              <a:t> </a:t>
            </a:r>
            <a:r>
              <a:rPr lang="en-GB" sz="1000" spc="20" dirty="0">
                <a:latin typeface="Tahoma"/>
                <a:cs typeface="Tahoma"/>
              </a:rPr>
              <a:t>designed in such</a:t>
            </a:r>
            <a:r>
              <a:rPr lang="en-GB" sz="1000" spc="25" dirty="0">
                <a:latin typeface="Tahoma"/>
                <a:cs typeface="Tahoma"/>
              </a:rPr>
              <a:t> </a:t>
            </a:r>
            <a:r>
              <a:rPr lang="en-GB" sz="1000" spc="20" dirty="0">
                <a:latin typeface="Tahoma"/>
                <a:cs typeface="Tahoma"/>
              </a:rPr>
              <a:t>a way</a:t>
            </a:r>
            <a:r>
              <a:rPr lang="en-GB" sz="1000" spc="25" dirty="0">
                <a:latin typeface="Tahoma"/>
                <a:cs typeface="Tahoma"/>
              </a:rPr>
              <a:t> </a:t>
            </a:r>
            <a:r>
              <a:rPr lang="en-GB" sz="1000" spc="20" dirty="0">
                <a:latin typeface="Tahoma"/>
                <a:cs typeface="Tahoma"/>
              </a:rPr>
              <a:t>to allow</a:t>
            </a:r>
            <a:r>
              <a:rPr lang="en-GB" sz="1000" spc="25" dirty="0">
                <a:latin typeface="Tahoma"/>
                <a:cs typeface="Tahoma"/>
              </a:rPr>
              <a:t> </a:t>
            </a:r>
            <a:r>
              <a:rPr lang="en-GB" sz="1000" spc="20" dirty="0">
                <a:latin typeface="Tahoma"/>
                <a:cs typeface="Tahoma"/>
              </a:rPr>
              <a:t>for additional</a:t>
            </a:r>
            <a:r>
              <a:rPr lang="en-GB" sz="1000" spc="25" dirty="0">
                <a:latin typeface="Tahoma"/>
                <a:cs typeface="Tahoma"/>
              </a:rPr>
              <a:t> </a:t>
            </a:r>
            <a:r>
              <a:rPr lang="en-GB" sz="1000" spc="20" dirty="0">
                <a:latin typeface="Tahoma"/>
                <a:cs typeface="Tahoma"/>
              </a:rPr>
              <a:t>data </a:t>
            </a:r>
            <a:r>
              <a:rPr lang="en-GB" sz="1000" spc="45" dirty="0">
                <a:latin typeface="Tahoma"/>
                <a:cs typeface="Tahoma"/>
              </a:rPr>
              <a:t>sources</a:t>
            </a:r>
            <a:r>
              <a:rPr lang="en-GB" sz="1000" spc="25" dirty="0">
                <a:latin typeface="Tahoma"/>
                <a:cs typeface="Tahoma"/>
              </a:rPr>
              <a:t> </a:t>
            </a:r>
            <a:r>
              <a:rPr lang="en-GB" sz="1000" spc="20" dirty="0">
                <a:latin typeface="Tahoma"/>
                <a:cs typeface="Tahoma"/>
              </a:rPr>
              <a:t>to </a:t>
            </a:r>
            <a:r>
              <a:rPr lang="en-GB" sz="1000" spc="25" dirty="0">
                <a:latin typeface="Tahoma"/>
                <a:cs typeface="Tahoma"/>
              </a:rPr>
              <a:t>be </a:t>
            </a:r>
            <a:r>
              <a:rPr lang="en-GB" sz="1000" spc="55" dirty="0">
                <a:latin typeface="Tahoma"/>
                <a:cs typeface="Tahoma"/>
              </a:rPr>
              <a:t>added</a:t>
            </a:r>
            <a:r>
              <a:rPr lang="en-GB" sz="1000" spc="-35" dirty="0">
                <a:latin typeface="Tahoma"/>
                <a:cs typeface="Tahoma"/>
              </a:rPr>
              <a:t> </a:t>
            </a:r>
            <a:r>
              <a:rPr lang="en-GB" sz="1000" spc="50" dirty="0">
                <a:latin typeface="Tahoma"/>
                <a:cs typeface="Tahoma"/>
              </a:rPr>
              <a:t>as</a:t>
            </a:r>
            <a:r>
              <a:rPr lang="en-GB" sz="1000" spc="-30" dirty="0">
                <a:latin typeface="Tahoma"/>
                <a:cs typeface="Tahoma"/>
              </a:rPr>
              <a:t> </a:t>
            </a:r>
            <a:r>
              <a:rPr lang="en-GB" sz="1000" spc="50" dirty="0">
                <a:latin typeface="Tahoma"/>
                <a:cs typeface="Tahoma"/>
              </a:rPr>
              <a:t>we</a:t>
            </a:r>
            <a:r>
              <a:rPr lang="en-GB" sz="1000" spc="-30" dirty="0">
                <a:latin typeface="Tahoma"/>
                <a:cs typeface="Tahoma"/>
              </a:rPr>
              <a:t> </a:t>
            </a:r>
            <a:r>
              <a:rPr lang="en-GB" sz="1000" spc="-20" dirty="0">
                <a:latin typeface="Tahoma"/>
                <a:cs typeface="Tahoma"/>
              </a:rPr>
              <a:t>grow.</a:t>
            </a:r>
            <a:endParaRPr lang="en-GB" sz="1000" dirty="0">
              <a:latin typeface="Tahoma"/>
              <a:cs typeface="Tahoma"/>
            </a:endParaRPr>
          </a:p>
          <a:p>
            <a:pPr marL="469900" marR="5080" lvl="1" indent="-305435">
              <a:lnSpc>
                <a:spcPct val="100000"/>
              </a:lnSpc>
              <a:buFont typeface="Arial"/>
              <a:buChar char="●"/>
              <a:tabLst>
                <a:tab pos="469900" algn="l"/>
              </a:tabLst>
            </a:pPr>
            <a:r>
              <a:rPr lang="en-GB" sz="1000" spc="10" dirty="0">
                <a:latin typeface="Tahoma"/>
                <a:cs typeface="Tahoma"/>
              </a:rPr>
              <a:t>Phase</a:t>
            </a:r>
            <a:r>
              <a:rPr lang="en-GB" sz="1000" spc="55" dirty="0">
                <a:latin typeface="Tahoma"/>
                <a:cs typeface="Tahoma"/>
              </a:rPr>
              <a:t> </a:t>
            </a:r>
            <a:r>
              <a:rPr lang="en-GB" sz="1000" dirty="0">
                <a:latin typeface="Tahoma"/>
                <a:cs typeface="Tahoma"/>
              </a:rPr>
              <a:t>2:</a:t>
            </a:r>
            <a:r>
              <a:rPr lang="en-GB" sz="1000" spc="60" dirty="0">
                <a:latin typeface="Tahoma"/>
                <a:cs typeface="Tahoma"/>
              </a:rPr>
              <a:t> </a:t>
            </a:r>
            <a:r>
              <a:rPr lang="en-GB" sz="1000" spc="10" dirty="0">
                <a:latin typeface="Tahoma"/>
                <a:cs typeface="Tahoma"/>
              </a:rPr>
              <a:t>Introduce</a:t>
            </a:r>
            <a:r>
              <a:rPr lang="en-GB" sz="1000" spc="60" dirty="0">
                <a:latin typeface="Tahoma"/>
                <a:cs typeface="Tahoma"/>
              </a:rPr>
              <a:t> </a:t>
            </a:r>
            <a:r>
              <a:rPr lang="en-GB" sz="1000" spc="10" dirty="0">
                <a:latin typeface="Tahoma"/>
                <a:cs typeface="Tahoma"/>
              </a:rPr>
              <a:t>a</a:t>
            </a:r>
            <a:r>
              <a:rPr lang="en-GB" sz="1000" spc="60" dirty="0">
                <a:latin typeface="Tahoma"/>
                <a:cs typeface="Tahoma"/>
              </a:rPr>
              <a:t> </a:t>
            </a:r>
            <a:r>
              <a:rPr lang="en-GB" sz="1000" b="1" spc="10" dirty="0">
                <a:latin typeface="Tahoma"/>
                <a:cs typeface="Tahoma"/>
              </a:rPr>
              <a:t>new</a:t>
            </a:r>
            <a:r>
              <a:rPr lang="en-GB" sz="1000" b="1" spc="60" dirty="0">
                <a:latin typeface="Tahoma"/>
                <a:cs typeface="Tahoma"/>
              </a:rPr>
              <a:t> </a:t>
            </a:r>
            <a:r>
              <a:rPr lang="en-GB" sz="1000" b="1" spc="10" dirty="0">
                <a:latin typeface="Tahoma"/>
                <a:cs typeface="Tahoma"/>
              </a:rPr>
              <a:t>Business</a:t>
            </a:r>
            <a:r>
              <a:rPr lang="en-GB" sz="1000" b="1" spc="60" dirty="0">
                <a:latin typeface="Tahoma"/>
                <a:cs typeface="Tahoma"/>
              </a:rPr>
              <a:t> </a:t>
            </a:r>
            <a:r>
              <a:rPr lang="en-GB" sz="1000" b="1" spc="10" dirty="0">
                <a:latin typeface="Tahoma"/>
                <a:cs typeface="Tahoma"/>
              </a:rPr>
              <a:t>Operations</a:t>
            </a:r>
            <a:r>
              <a:rPr lang="en-GB" sz="1000" b="1" spc="55" dirty="0">
                <a:latin typeface="Tahoma"/>
                <a:cs typeface="Tahoma"/>
              </a:rPr>
              <a:t> </a:t>
            </a:r>
            <a:r>
              <a:rPr lang="en-GB" sz="1000" b="1" spc="10" dirty="0">
                <a:latin typeface="Tahoma"/>
                <a:cs typeface="Tahoma"/>
              </a:rPr>
              <a:t>Platform</a:t>
            </a:r>
            <a:r>
              <a:rPr lang="en-GB" sz="1000" spc="10" dirty="0">
                <a:latin typeface="Tahoma"/>
                <a:cs typeface="Tahoma"/>
              </a:rPr>
              <a:t>;</a:t>
            </a:r>
            <a:r>
              <a:rPr lang="en-GB" sz="1000" spc="60" dirty="0">
                <a:latin typeface="Tahoma"/>
                <a:cs typeface="Tahoma"/>
              </a:rPr>
              <a:t> </a:t>
            </a:r>
            <a:r>
              <a:rPr lang="en-GB" sz="1000" spc="10" dirty="0">
                <a:latin typeface="Tahoma"/>
                <a:cs typeface="Tahoma"/>
              </a:rPr>
              <a:t>the</a:t>
            </a:r>
            <a:r>
              <a:rPr lang="en-GB" sz="1000" spc="60" dirty="0">
                <a:latin typeface="Tahoma"/>
                <a:cs typeface="Tahoma"/>
              </a:rPr>
              <a:t> scope </a:t>
            </a:r>
            <a:r>
              <a:rPr lang="en-GB" sz="1000" spc="50" dirty="0">
                <a:latin typeface="Tahoma"/>
                <a:cs typeface="Tahoma"/>
              </a:rPr>
              <a:t>was</a:t>
            </a:r>
            <a:r>
              <a:rPr lang="en-GB" sz="1000" spc="60" dirty="0">
                <a:latin typeface="Tahoma"/>
                <a:cs typeface="Tahoma"/>
              </a:rPr>
              <a:t> </a:t>
            </a:r>
            <a:r>
              <a:rPr lang="en-GB" sz="1000" spc="-25" dirty="0">
                <a:latin typeface="Tahoma"/>
                <a:cs typeface="Tahoma"/>
              </a:rPr>
              <a:t>to </a:t>
            </a:r>
            <a:r>
              <a:rPr lang="en-GB" sz="1000" spc="10" dirty="0">
                <a:latin typeface="Tahoma"/>
                <a:cs typeface="Tahoma"/>
              </a:rPr>
              <a:t>procure</a:t>
            </a:r>
            <a:r>
              <a:rPr lang="en-GB" sz="1000" spc="105" dirty="0">
                <a:latin typeface="Tahoma"/>
                <a:cs typeface="Tahoma"/>
              </a:rPr>
              <a:t> </a:t>
            </a:r>
            <a:r>
              <a:rPr lang="en-GB" sz="1000" spc="10" dirty="0">
                <a:latin typeface="Tahoma"/>
                <a:cs typeface="Tahoma"/>
              </a:rPr>
              <a:t>and</a:t>
            </a:r>
            <a:r>
              <a:rPr lang="en-GB" sz="1000" spc="105" dirty="0">
                <a:latin typeface="Tahoma"/>
                <a:cs typeface="Tahoma"/>
              </a:rPr>
              <a:t> </a:t>
            </a:r>
            <a:r>
              <a:rPr lang="en-GB" sz="1000" spc="10" dirty="0">
                <a:latin typeface="Tahoma"/>
                <a:cs typeface="Tahoma"/>
              </a:rPr>
              <a:t>deliver</a:t>
            </a:r>
            <a:r>
              <a:rPr lang="en-GB" sz="1000" spc="110" dirty="0">
                <a:latin typeface="Tahoma"/>
                <a:cs typeface="Tahoma"/>
              </a:rPr>
              <a:t> </a:t>
            </a:r>
            <a:r>
              <a:rPr lang="en-GB" sz="1000" spc="10" dirty="0">
                <a:latin typeface="Tahoma"/>
                <a:cs typeface="Tahoma"/>
              </a:rPr>
              <a:t>a</a:t>
            </a:r>
            <a:r>
              <a:rPr lang="en-GB" sz="1000" spc="105" dirty="0">
                <a:latin typeface="Tahoma"/>
                <a:cs typeface="Tahoma"/>
              </a:rPr>
              <a:t> </a:t>
            </a:r>
            <a:r>
              <a:rPr lang="en-GB" sz="1000" spc="10" dirty="0">
                <a:latin typeface="Tahoma"/>
                <a:cs typeface="Tahoma"/>
              </a:rPr>
              <a:t>modern</a:t>
            </a:r>
            <a:r>
              <a:rPr lang="en-GB" sz="1000" spc="105" dirty="0">
                <a:latin typeface="Tahoma"/>
                <a:cs typeface="Tahoma"/>
              </a:rPr>
              <a:t> </a:t>
            </a:r>
            <a:r>
              <a:rPr lang="en-GB" sz="1000" spc="10" dirty="0">
                <a:latin typeface="Tahoma"/>
                <a:cs typeface="Tahoma"/>
              </a:rPr>
              <a:t>Business</a:t>
            </a:r>
            <a:r>
              <a:rPr lang="en-GB" sz="1000" spc="110" dirty="0">
                <a:latin typeface="Tahoma"/>
                <a:cs typeface="Tahoma"/>
              </a:rPr>
              <a:t> </a:t>
            </a:r>
            <a:r>
              <a:rPr lang="en-GB" sz="1000" spc="10" dirty="0">
                <a:latin typeface="Tahoma"/>
                <a:cs typeface="Tahoma"/>
              </a:rPr>
              <a:t>Operations</a:t>
            </a:r>
            <a:r>
              <a:rPr lang="en-GB" sz="1000" spc="105" dirty="0">
                <a:latin typeface="Tahoma"/>
                <a:cs typeface="Tahoma"/>
              </a:rPr>
              <a:t> </a:t>
            </a:r>
            <a:r>
              <a:rPr lang="en-GB" sz="1000" spc="10" dirty="0">
                <a:latin typeface="Tahoma"/>
                <a:cs typeface="Tahoma"/>
              </a:rPr>
              <a:t>Platform</a:t>
            </a:r>
            <a:r>
              <a:rPr lang="en-GB" sz="1000" spc="105" dirty="0">
                <a:latin typeface="Tahoma"/>
                <a:cs typeface="Tahoma"/>
              </a:rPr>
              <a:t> </a:t>
            </a:r>
            <a:r>
              <a:rPr lang="en-GB" sz="1000" spc="10" dirty="0">
                <a:latin typeface="Tahoma"/>
                <a:cs typeface="Tahoma"/>
              </a:rPr>
              <a:t>to</a:t>
            </a:r>
            <a:r>
              <a:rPr lang="en-GB" sz="1000" spc="110" dirty="0">
                <a:latin typeface="Tahoma"/>
                <a:cs typeface="Tahoma"/>
              </a:rPr>
              <a:t> </a:t>
            </a:r>
            <a:r>
              <a:rPr lang="en-GB" sz="1000" b="1" spc="-10" dirty="0">
                <a:latin typeface="Tahoma"/>
                <a:cs typeface="Tahoma"/>
              </a:rPr>
              <a:t>support </a:t>
            </a:r>
            <a:r>
              <a:rPr lang="en-GB" sz="1000" b="1" spc="10" dirty="0">
                <a:latin typeface="Tahoma"/>
                <a:cs typeface="Tahoma"/>
              </a:rPr>
              <a:t>growth</a:t>
            </a:r>
            <a:r>
              <a:rPr lang="en-GB" sz="1000" b="1" spc="80" dirty="0">
                <a:latin typeface="Tahoma"/>
                <a:cs typeface="Tahoma"/>
              </a:rPr>
              <a:t> </a:t>
            </a:r>
            <a:r>
              <a:rPr lang="en-GB" sz="1000" b="1" spc="10" dirty="0">
                <a:latin typeface="Tahoma"/>
                <a:cs typeface="Tahoma"/>
              </a:rPr>
              <a:t>in</a:t>
            </a:r>
            <a:r>
              <a:rPr lang="en-GB" sz="1000" b="1" spc="80" dirty="0">
                <a:latin typeface="Tahoma"/>
                <a:cs typeface="Tahoma"/>
              </a:rPr>
              <a:t> </a:t>
            </a:r>
            <a:r>
              <a:rPr lang="en-GB" sz="1000" b="1" spc="10" dirty="0">
                <a:latin typeface="Tahoma"/>
                <a:cs typeface="Tahoma"/>
              </a:rPr>
              <a:t>the</a:t>
            </a:r>
            <a:r>
              <a:rPr lang="en-GB" sz="1000" b="1" spc="85" dirty="0">
                <a:latin typeface="Tahoma"/>
                <a:cs typeface="Tahoma"/>
              </a:rPr>
              <a:t> </a:t>
            </a:r>
            <a:r>
              <a:rPr lang="en-GB" sz="1000" b="1" spc="10" dirty="0">
                <a:latin typeface="Tahoma"/>
                <a:cs typeface="Tahoma"/>
              </a:rPr>
              <a:t>business</a:t>
            </a:r>
            <a:r>
              <a:rPr lang="en-GB" sz="1000" spc="10" dirty="0">
                <a:latin typeface="Tahoma"/>
                <a:cs typeface="Tahoma"/>
              </a:rPr>
              <a:t>,</a:t>
            </a:r>
            <a:r>
              <a:rPr lang="en-GB" sz="1000" spc="80" dirty="0">
                <a:latin typeface="Tahoma"/>
                <a:cs typeface="Tahoma"/>
              </a:rPr>
              <a:t> </a:t>
            </a:r>
            <a:r>
              <a:rPr lang="en-GB" sz="1000" spc="10" dirty="0">
                <a:latin typeface="Tahoma"/>
                <a:cs typeface="Tahoma"/>
              </a:rPr>
              <a:t>reducing</a:t>
            </a:r>
            <a:r>
              <a:rPr lang="en-GB" sz="1000" spc="85" dirty="0">
                <a:latin typeface="Tahoma"/>
                <a:cs typeface="Tahoma"/>
              </a:rPr>
              <a:t> </a:t>
            </a:r>
            <a:r>
              <a:rPr lang="en-GB" sz="1000" spc="10" dirty="0">
                <a:latin typeface="Tahoma"/>
                <a:cs typeface="Tahoma"/>
              </a:rPr>
              <a:t>total</a:t>
            </a:r>
            <a:r>
              <a:rPr lang="en-GB" sz="1000" spc="80" dirty="0">
                <a:latin typeface="Tahoma"/>
                <a:cs typeface="Tahoma"/>
              </a:rPr>
              <a:t> </a:t>
            </a:r>
            <a:r>
              <a:rPr lang="en-GB" sz="1000" spc="55" dirty="0">
                <a:latin typeface="Tahoma"/>
                <a:cs typeface="Tahoma"/>
              </a:rPr>
              <a:t>cost</a:t>
            </a:r>
            <a:r>
              <a:rPr lang="en-GB" sz="1000" spc="80" dirty="0">
                <a:latin typeface="Tahoma"/>
                <a:cs typeface="Tahoma"/>
              </a:rPr>
              <a:t> </a:t>
            </a:r>
            <a:r>
              <a:rPr lang="en-GB" sz="1000" spc="10" dirty="0">
                <a:latin typeface="Tahoma"/>
                <a:cs typeface="Tahoma"/>
              </a:rPr>
              <a:t>of</a:t>
            </a:r>
            <a:r>
              <a:rPr lang="en-GB" sz="1000" spc="85" dirty="0">
                <a:latin typeface="Tahoma"/>
                <a:cs typeface="Tahoma"/>
              </a:rPr>
              <a:t> </a:t>
            </a:r>
            <a:r>
              <a:rPr lang="en-GB" sz="1000" spc="10" dirty="0">
                <a:latin typeface="Tahoma"/>
                <a:cs typeface="Tahoma"/>
              </a:rPr>
              <a:t>ownership</a:t>
            </a:r>
            <a:r>
              <a:rPr lang="en-GB" sz="1000" spc="80" dirty="0">
                <a:latin typeface="Tahoma"/>
                <a:cs typeface="Tahoma"/>
              </a:rPr>
              <a:t> </a:t>
            </a:r>
            <a:r>
              <a:rPr lang="en-GB" sz="1000" spc="10" dirty="0">
                <a:latin typeface="Tahoma"/>
                <a:cs typeface="Tahoma"/>
              </a:rPr>
              <a:t>and</a:t>
            </a:r>
            <a:r>
              <a:rPr lang="en-GB" sz="1000" spc="85" dirty="0">
                <a:latin typeface="Tahoma"/>
                <a:cs typeface="Tahoma"/>
              </a:rPr>
              <a:t> </a:t>
            </a:r>
            <a:r>
              <a:rPr lang="en-GB" sz="1000" spc="10" dirty="0">
                <a:latin typeface="Tahoma"/>
                <a:cs typeface="Tahoma"/>
              </a:rPr>
              <a:t>reliance</a:t>
            </a:r>
            <a:r>
              <a:rPr lang="en-GB" sz="1000" spc="80" dirty="0">
                <a:latin typeface="Tahoma"/>
                <a:cs typeface="Tahoma"/>
              </a:rPr>
              <a:t> </a:t>
            </a:r>
            <a:r>
              <a:rPr lang="en-GB" sz="1000" spc="-25" dirty="0">
                <a:latin typeface="Tahoma"/>
                <a:cs typeface="Tahoma"/>
              </a:rPr>
              <a:t>on </a:t>
            </a:r>
            <a:r>
              <a:rPr lang="en-GB" sz="1000" spc="20" dirty="0">
                <a:latin typeface="Tahoma"/>
                <a:cs typeface="Tahoma"/>
              </a:rPr>
              <a:t>limited</a:t>
            </a:r>
            <a:r>
              <a:rPr lang="en-GB" sz="1000" spc="45" dirty="0">
                <a:latin typeface="Tahoma"/>
                <a:cs typeface="Tahoma"/>
              </a:rPr>
              <a:t> </a:t>
            </a:r>
            <a:r>
              <a:rPr lang="en-GB" sz="1000" spc="20" dirty="0">
                <a:latin typeface="Tahoma"/>
                <a:cs typeface="Tahoma"/>
              </a:rPr>
              <a:t>skillsets.</a:t>
            </a:r>
            <a:r>
              <a:rPr lang="en-GB" sz="1000" spc="45" dirty="0">
                <a:latin typeface="Tahoma"/>
                <a:cs typeface="Tahoma"/>
              </a:rPr>
              <a:t> </a:t>
            </a:r>
            <a:r>
              <a:rPr lang="en-GB" sz="1000" spc="20" dirty="0">
                <a:latin typeface="Tahoma"/>
                <a:cs typeface="Tahoma"/>
              </a:rPr>
              <a:t>The</a:t>
            </a:r>
            <a:r>
              <a:rPr lang="en-GB" sz="1000" spc="45" dirty="0">
                <a:latin typeface="Tahoma"/>
                <a:cs typeface="Tahoma"/>
              </a:rPr>
              <a:t> </a:t>
            </a:r>
            <a:r>
              <a:rPr lang="en-GB" sz="1000" spc="20" dirty="0">
                <a:latin typeface="Tahoma"/>
                <a:cs typeface="Tahoma"/>
              </a:rPr>
              <a:t>platform</a:t>
            </a:r>
            <a:r>
              <a:rPr lang="en-GB" sz="1000" spc="45" dirty="0">
                <a:latin typeface="Tahoma"/>
                <a:cs typeface="Tahoma"/>
              </a:rPr>
              <a:t> </a:t>
            </a:r>
            <a:r>
              <a:rPr lang="en-GB" sz="1000" spc="20" dirty="0">
                <a:latin typeface="Tahoma"/>
                <a:cs typeface="Tahoma"/>
              </a:rPr>
              <a:t>would</a:t>
            </a:r>
            <a:r>
              <a:rPr lang="en-GB" sz="1000" spc="50" dirty="0">
                <a:latin typeface="Tahoma"/>
                <a:cs typeface="Tahoma"/>
              </a:rPr>
              <a:t> </a:t>
            </a:r>
            <a:r>
              <a:rPr lang="en-GB" sz="1000" spc="20" dirty="0">
                <a:latin typeface="Tahoma"/>
                <a:cs typeface="Tahoma"/>
              </a:rPr>
              <a:t>also</a:t>
            </a:r>
            <a:r>
              <a:rPr lang="en-GB" sz="1000" spc="45" dirty="0">
                <a:latin typeface="Tahoma"/>
                <a:cs typeface="Tahoma"/>
              </a:rPr>
              <a:t> </a:t>
            </a:r>
            <a:r>
              <a:rPr lang="en-GB" sz="1000" spc="20" dirty="0">
                <a:latin typeface="Tahoma"/>
                <a:cs typeface="Tahoma"/>
              </a:rPr>
              <a:t>provide</a:t>
            </a:r>
            <a:r>
              <a:rPr lang="en-GB" sz="1000" spc="45" dirty="0">
                <a:latin typeface="Tahoma"/>
                <a:cs typeface="Tahoma"/>
              </a:rPr>
              <a:t> </a:t>
            </a:r>
            <a:r>
              <a:rPr lang="en-GB" sz="1000" b="1" spc="20" dirty="0">
                <a:latin typeface="Tahoma"/>
                <a:cs typeface="Tahoma"/>
              </a:rPr>
              <a:t>digital</a:t>
            </a:r>
            <a:r>
              <a:rPr lang="en-GB" sz="1000" b="1" spc="45" dirty="0">
                <a:latin typeface="Tahoma"/>
                <a:cs typeface="Tahoma"/>
              </a:rPr>
              <a:t> </a:t>
            </a:r>
            <a:r>
              <a:rPr lang="en-GB" sz="1000" b="1" spc="20" dirty="0">
                <a:latin typeface="Tahoma"/>
                <a:cs typeface="Tahoma"/>
              </a:rPr>
              <a:t>capabilities</a:t>
            </a:r>
            <a:r>
              <a:rPr lang="en-GB" sz="1000" b="1" spc="45" dirty="0">
                <a:latin typeface="Tahoma"/>
                <a:cs typeface="Tahoma"/>
              </a:rPr>
              <a:t> </a:t>
            </a:r>
            <a:r>
              <a:rPr lang="en-GB" sz="1000" b="1" spc="-10" dirty="0">
                <a:latin typeface="Tahoma"/>
                <a:cs typeface="Tahoma"/>
              </a:rPr>
              <a:t>missing </a:t>
            </a:r>
            <a:r>
              <a:rPr lang="en-GB" sz="1000" b="1" dirty="0">
                <a:latin typeface="Tahoma"/>
                <a:cs typeface="Tahoma"/>
              </a:rPr>
              <a:t>in</a:t>
            </a:r>
            <a:r>
              <a:rPr lang="en-GB" sz="1000" b="1" spc="185" dirty="0">
                <a:latin typeface="Tahoma"/>
                <a:cs typeface="Tahoma"/>
              </a:rPr>
              <a:t> </a:t>
            </a:r>
            <a:r>
              <a:rPr lang="en-GB" sz="1000" b="1" dirty="0">
                <a:latin typeface="Tahoma"/>
                <a:cs typeface="Tahoma"/>
              </a:rPr>
              <a:t>the</a:t>
            </a:r>
            <a:r>
              <a:rPr lang="en-GB" sz="1000" b="1" spc="190" dirty="0">
                <a:latin typeface="Tahoma"/>
                <a:cs typeface="Tahoma"/>
              </a:rPr>
              <a:t> </a:t>
            </a:r>
            <a:r>
              <a:rPr lang="en-GB" sz="1000" b="1" dirty="0">
                <a:latin typeface="Tahoma"/>
                <a:cs typeface="Tahoma"/>
              </a:rPr>
              <a:t>current</a:t>
            </a:r>
            <a:r>
              <a:rPr lang="en-GB" sz="1000" b="1" spc="190" dirty="0">
                <a:latin typeface="Tahoma"/>
                <a:cs typeface="Tahoma"/>
              </a:rPr>
              <a:t> </a:t>
            </a:r>
            <a:r>
              <a:rPr lang="en-GB" sz="1000" b="1" dirty="0">
                <a:latin typeface="Tahoma"/>
                <a:cs typeface="Tahoma"/>
              </a:rPr>
              <a:t>solution</a:t>
            </a:r>
            <a:r>
              <a:rPr lang="en-GB" sz="1000" b="1" spc="185" dirty="0">
                <a:latin typeface="Tahoma"/>
                <a:cs typeface="Tahoma"/>
              </a:rPr>
              <a:t> </a:t>
            </a:r>
            <a:r>
              <a:rPr lang="en-GB" sz="1000" b="1" spc="-60" dirty="0">
                <a:latin typeface="Tahoma"/>
                <a:cs typeface="Tahoma"/>
              </a:rPr>
              <a:t>–</a:t>
            </a:r>
            <a:r>
              <a:rPr lang="en-GB" sz="1000" b="1" spc="190" dirty="0">
                <a:latin typeface="Tahoma"/>
                <a:cs typeface="Tahoma"/>
              </a:rPr>
              <a:t> </a:t>
            </a:r>
            <a:r>
              <a:rPr lang="en-GB" sz="1000" b="1" dirty="0">
                <a:latin typeface="Tahoma"/>
                <a:cs typeface="Tahoma"/>
              </a:rPr>
              <a:t>production</a:t>
            </a:r>
            <a:r>
              <a:rPr lang="en-GB" sz="1000" b="1" spc="190" dirty="0">
                <a:latin typeface="Tahoma"/>
                <a:cs typeface="Tahoma"/>
              </a:rPr>
              <a:t> </a:t>
            </a:r>
            <a:r>
              <a:rPr lang="en-GB" sz="1000" b="1" dirty="0">
                <a:latin typeface="Tahoma"/>
                <a:cs typeface="Tahoma"/>
              </a:rPr>
              <a:t>planning/scheduling,</a:t>
            </a:r>
            <a:r>
              <a:rPr lang="en-GB" sz="1000" b="1" spc="190" dirty="0">
                <a:latin typeface="Tahoma"/>
                <a:cs typeface="Tahoma"/>
              </a:rPr>
              <a:t> </a:t>
            </a:r>
            <a:r>
              <a:rPr lang="en-GB" sz="1000" b="1" spc="50" dirty="0">
                <a:latin typeface="Tahoma"/>
                <a:cs typeface="Tahoma"/>
              </a:rPr>
              <a:t>end-</a:t>
            </a:r>
            <a:r>
              <a:rPr lang="en-GB" sz="1000" b="1" dirty="0">
                <a:latin typeface="Tahoma"/>
                <a:cs typeface="Tahoma"/>
              </a:rPr>
              <a:t>to-</a:t>
            </a:r>
            <a:r>
              <a:rPr lang="en-GB" sz="1000" b="1" spc="35" dirty="0">
                <a:latin typeface="Tahoma"/>
                <a:cs typeface="Tahoma"/>
              </a:rPr>
              <a:t>end </a:t>
            </a:r>
            <a:r>
              <a:rPr lang="en-GB" sz="1000" b="1" spc="20" dirty="0">
                <a:latin typeface="Tahoma"/>
                <a:cs typeface="Tahoma"/>
              </a:rPr>
              <a:t>integration,</a:t>
            </a:r>
            <a:r>
              <a:rPr lang="en-GB" sz="1000" b="1" spc="50" dirty="0">
                <a:latin typeface="Tahoma"/>
                <a:cs typeface="Tahoma"/>
              </a:rPr>
              <a:t> </a:t>
            </a:r>
            <a:r>
              <a:rPr lang="en-GB" sz="1000" b="1" spc="20" dirty="0">
                <a:latin typeface="Tahoma"/>
                <a:cs typeface="Tahoma"/>
              </a:rPr>
              <a:t>paperless</a:t>
            </a:r>
            <a:r>
              <a:rPr lang="en-GB" sz="1000" b="1" spc="50" dirty="0">
                <a:latin typeface="Tahoma"/>
                <a:cs typeface="Tahoma"/>
              </a:rPr>
              <a:t> </a:t>
            </a:r>
            <a:r>
              <a:rPr lang="en-GB" sz="1000" b="1" spc="20" dirty="0">
                <a:latin typeface="Tahoma"/>
                <a:cs typeface="Tahoma"/>
              </a:rPr>
              <a:t>records</a:t>
            </a:r>
            <a:r>
              <a:rPr lang="en-GB" sz="1000" b="1" spc="55" dirty="0">
                <a:latin typeface="Tahoma"/>
                <a:cs typeface="Tahoma"/>
              </a:rPr>
              <a:t> </a:t>
            </a:r>
            <a:r>
              <a:rPr lang="en-GB" sz="1000" b="1" spc="20" dirty="0">
                <a:latin typeface="Tahoma"/>
                <a:cs typeface="Tahoma"/>
              </a:rPr>
              <a:t>and</a:t>
            </a:r>
            <a:r>
              <a:rPr lang="en-GB" sz="1000" b="1" spc="50" dirty="0">
                <a:latin typeface="Tahoma"/>
                <a:cs typeface="Tahoma"/>
              </a:rPr>
              <a:t> process</a:t>
            </a:r>
            <a:r>
              <a:rPr lang="en-GB" sz="1000" b="1" spc="55" dirty="0">
                <a:latin typeface="Tahoma"/>
                <a:cs typeface="Tahoma"/>
              </a:rPr>
              <a:t> </a:t>
            </a:r>
            <a:r>
              <a:rPr lang="en-GB" sz="1000" b="1" spc="-10" dirty="0">
                <a:latin typeface="Tahoma"/>
                <a:cs typeface="Tahoma"/>
              </a:rPr>
              <a:t>automation/orchestration</a:t>
            </a:r>
            <a:endParaRPr lang="en-GB" sz="1000" b="1" dirty="0">
              <a:latin typeface="Tahoma"/>
              <a:cs typeface="Tahoma"/>
            </a:endParaRPr>
          </a:p>
          <a:p>
            <a:pPr marL="12700" marR="233045" algn="just">
              <a:lnSpc>
                <a:spcPct val="100000"/>
              </a:lnSpc>
              <a:spcBef>
                <a:spcPts val="900"/>
              </a:spcBef>
            </a:pPr>
            <a:r>
              <a:rPr lang="en-GB" sz="1000" dirty="0">
                <a:latin typeface="Tahoma"/>
                <a:cs typeface="Tahoma"/>
              </a:rPr>
              <a:t>reducing</a:t>
            </a:r>
            <a:r>
              <a:rPr lang="en-GB" sz="1000" spc="220" dirty="0">
                <a:latin typeface="Tahoma"/>
                <a:cs typeface="Tahoma"/>
              </a:rPr>
              <a:t> </a:t>
            </a:r>
            <a:r>
              <a:rPr lang="en-GB" sz="1000" dirty="0">
                <a:latin typeface="Tahoma"/>
                <a:cs typeface="Tahoma"/>
              </a:rPr>
              <a:t>operational</a:t>
            </a:r>
            <a:r>
              <a:rPr lang="en-GB" sz="1000" spc="220" dirty="0">
                <a:latin typeface="Tahoma"/>
                <a:cs typeface="Tahoma"/>
              </a:rPr>
              <a:t> </a:t>
            </a:r>
            <a:r>
              <a:rPr lang="en-GB" sz="1000" dirty="0">
                <a:latin typeface="Tahoma"/>
                <a:cs typeface="Tahoma"/>
              </a:rPr>
              <a:t>inefficiencies,</a:t>
            </a:r>
            <a:r>
              <a:rPr lang="en-GB" sz="1000" spc="220" dirty="0">
                <a:latin typeface="Tahoma"/>
                <a:cs typeface="Tahoma"/>
              </a:rPr>
              <a:t> </a:t>
            </a:r>
            <a:r>
              <a:rPr lang="en-GB" sz="1000" dirty="0">
                <a:latin typeface="Tahoma"/>
                <a:cs typeface="Tahoma"/>
              </a:rPr>
              <a:t>empowering</a:t>
            </a:r>
            <a:r>
              <a:rPr lang="en-GB" sz="1000" spc="220" dirty="0">
                <a:latin typeface="Tahoma"/>
                <a:cs typeface="Tahoma"/>
              </a:rPr>
              <a:t> </a:t>
            </a:r>
            <a:r>
              <a:rPr lang="en-GB" sz="1000" dirty="0">
                <a:latin typeface="Tahoma"/>
                <a:cs typeface="Tahoma"/>
              </a:rPr>
              <a:t>people</a:t>
            </a:r>
            <a:r>
              <a:rPr lang="en-GB" sz="1000" spc="220" dirty="0">
                <a:latin typeface="Tahoma"/>
                <a:cs typeface="Tahoma"/>
              </a:rPr>
              <a:t> </a:t>
            </a:r>
            <a:r>
              <a:rPr lang="en-GB" sz="1000" spc="-25" dirty="0">
                <a:latin typeface="Tahoma"/>
                <a:cs typeface="Tahoma"/>
              </a:rPr>
              <a:t>to </a:t>
            </a:r>
            <a:r>
              <a:rPr lang="en-GB" sz="1000" spc="20" dirty="0">
                <a:latin typeface="Tahoma"/>
                <a:cs typeface="Tahoma"/>
              </a:rPr>
              <a:t>make</a:t>
            </a:r>
            <a:r>
              <a:rPr lang="en-GB" sz="1000" spc="40" dirty="0">
                <a:latin typeface="Tahoma"/>
                <a:cs typeface="Tahoma"/>
              </a:rPr>
              <a:t> </a:t>
            </a:r>
            <a:r>
              <a:rPr lang="en-GB" sz="1000" spc="20" dirty="0">
                <a:latin typeface="Tahoma"/>
                <a:cs typeface="Tahoma"/>
              </a:rPr>
              <a:t>better</a:t>
            </a:r>
            <a:r>
              <a:rPr lang="en-GB" sz="1000" spc="40" dirty="0">
                <a:latin typeface="Tahoma"/>
                <a:cs typeface="Tahoma"/>
              </a:rPr>
              <a:t> </a:t>
            </a:r>
            <a:r>
              <a:rPr lang="en-GB" sz="1000" spc="20" dirty="0">
                <a:latin typeface="Tahoma"/>
                <a:cs typeface="Tahoma"/>
              </a:rPr>
              <a:t>decisions</a:t>
            </a:r>
            <a:r>
              <a:rPr lang="en-GB" sz="1000" spc="40" dirty="0">
                <a:latin typeface="Tahoma"/>
                <a:cs typeface="Tahoma"/>
              </a:rPr>
              <a:t> </a:t>
            </a:r>
            <a:r>
              <a:rPr lang="en-GB" sz="1000" spc="20" dirty="0">
                <a:latin typeface="Tahoma"/>
                <a:cs typeface="Tahoma"/>
              </a:rPr>
              <a:t>and</a:t>
            </a:r>
            <a:r>
              <a:rPr lang="en-GB" sz="1000" spc="40" dirty="0">
                <a:latin typeface="Tahoma"/>
                <a:cs typeface="Tahoma"/>
              </a:rPr>
              <a:t> </a:t>
            </a:r>
            <a:r>
              <a:rPr lang="en-GB" sz="1000" spc="20" dirty="0">
                <a:latin typeface="Tahoma"/>
                <a:cs typeface="Tahoma"/>
              </a:rPr>
              <a:t>ultimately</a:t>
            </a:r>
            <a:r>
              <a:rPr lang="en-GB" sz="1000" spc="40" dirty="0">
                <a:latin typeface="Tahoma"/>
                <a:cs typeface="Tahoma"/>
              </a:rPr>
              <a:t> </a:t>
            </a:r>
            <a:r>
              <a:rPr lang="en-GB" sz="1000" spc="20" dirty="0">
                <a:latin typeface="Tahoma"/>
                <a:cs typeface="Tahoma"/>
              </a:rPr>
              <a:t>enabling</a:t>
            </a:r>
            <a:r>
              <a:rPr lang="en-GB" sz="1000" spc="40" dirty="0">
                <a:latin typeface="Tahoma"/>
                <a:cs typeface="Tahoma"/>
              </a:rPr>
              <a:t> </a:t>
            </a:r>
            <a:r>
              <a:rPr lang="en-GB" sz="1000" spc="20" dirty="0">
                <a:latin typeface="Tahoma"/>
                <a:cs typeface="Tahoma"/>
              </a:rPr>
              <a:t>growth</a:t>
            </a:r>
            <a:r>
              <a:rPr lang="en-GB" sz="1000" spc="40" dirty="0">
                <a:latin typeface="Tahoma"/>
                <a:cs typeface="Tahoma"/>
              </a:rPr>
              <a:t> </a:t>
            </a:r>
            <a:r>
              <a:rPr lang="en-GB" sz="1000" spc="-10" dirty="0">
                <a:latin typeface="Tahoma"/>
                <a:cs typeface="Tahoma"/>
              </a:rPr>
              <a:t>ambitions.</a:t>
            </a:r>
            <a:endParaRPr lang="en-GB" sz="1000" dirty="0">
              <a:latin typeface="Tahoma"/>
              <a:cs typeface="Tahoma"/>
            </a:endParaRPr>
          </a:p>
          <a:p>
            <a:endParaRPr lang="en-IE" dirty="0"/>
          </a:p>
        </p:txBody>
      </p:sp>
      <p:sp>
        <p:nvSpPr>
          <p:cNvPr id="4" name="Slide Number Placeholder 3"/>
          <p:cNvSpPr>
            <a:spLocks noGrp="1"/>
          </p:cNvSpPr>
          <p:nvPr>
            <p:ph type="sldNum" sz="quarter" idx="5"/>
          </p:nvPr>
        </p:nvSpPr>
        <p:spPr/>
        <p:txBody>
          <a:bodyPr/>
          <a:lstStyle/>
          <a:p>
            <a:fld id="{A4C8E5D6-E240-4AB4-B03F-F45C58F87E64}" type="slidenum">
              <a:rPr lang="en-US" smtClean="0"/>
              <a:t>7</a:t>
            </a:fld>
            <a:endParaRPr lang="en-US" dirty="0"/>
          </a:p>
        </p:txBody>
      </p:sp>
    </p:spTree>
    <p:extLst>
      <p:ext uri="{BB962C8B-B14F-4D97-AF65-F5344CB8AC3E}">
        <p14:creationId xmlns:p14="http://schemas.microsoft.com/office/powerpoint/2010/main" val="22033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10/30/2024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804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2"/>
                </a:solidFill>
              </a:defRPr>
            </a:lvl1pPr>
          </a:lstStyle>
          <a:p>
            <a:fld id="{5DB4ED54-5B5E-4A04-93D3-5772E3CE3818}" type="datetime1">
              <a:rPr lang="en-US" smtClean="0"/>
              <a:pPr/>
              <a:t>10/30/2024</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3A98EE3D-8CD1-4C3F-BD1C-C98C9596463C}" type="slidenum">
              <a:rPr lang="en-US" smtClean="0"/>
              <a:pPr/>
              <a:t>‹#›</a:t>
            </a:fld>
            <a:endParaRPr lang="en-US" dirty="0"/>
          </a:p>
        </p:txBody>
      </p:sp>
      <p:sp>
        <p:nvSpPr>
          <p:cNvPr id="9" name="Picture Placeholder 5"/>
          <p:cNvSpPr>
            <a:spLocks noGrp="1"/>
          </p:cNvSpPr>
          <p:nvPr>
            <p:ph type="pic" sz="quarter" idx="13"/>
          </p:nvPr>
        </p:nvSpPr>
        <p:spPr>
          <a:xfrm>
            <a:off x="0" y="5245130"/>
            <a:ext cx="12192000" cy="1612870"/>
          </a:xfrm>
        </p:spPr>
        <p:txBody>
          <a:bodyPr/>
          <a:lstStyle/>
          <a:p>
            <a:r>
              <a:rPr lang="en-US" dirty="0"/>
              <a:t>Click icon to add picture</a:t>
            </a:r>
          </a:p>
        </p:txBody>
      </p:sp>
      <p:sp>
        <p:nvSpPr>
          <p:cNvPr id="2" name="Rectangle 1"/>
          <p:cNvSpPr/>
          <p:nvPr userDrawn="1"/>
        </p:nvSpPr>
        <p:spPr>
          <a:xfrm>
            <a:off x="57589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429849"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28380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137758"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p:cNvSpPr>
            <a:spLocks noGrp="1"/>
          </p:cNvSpPr>
          <p:nvPr>
            <p:ph type="body" idx="1"/>
          </p:nvPr>
        </p:nvSpPr>
        <p:spPr>
          <a:xfrm>
            <a:off x="581192"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2"/>
          </p:nvPr>
        </p:nvSpPr>
        <p:spPr>
          <a:xfrm>
            <a:off x="581194"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3"/>
          </p:nvPr>
        </p:nvSpPr>
        <p:spPr>
          <a:xfrm>
            <a:off x="6298472"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6" name="Content Placeholder 5"/>
          <p:cNvSpPr>
            <a:spLocks noGrp="1"/>
          </p:cNvSpPr>
          <p:nvPr>
            <p:ph sz="quarter" idx="4"/>
          </p:nvPr>
        </p:nvSpPr>
        <p:spPr>
          <a:xfrm>
            <a:off x="6298471"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p:cNvSpPr>
            <a:spLocks noGrp="1"/>
          </p:cNvSpPr>
          <p:nvPr>
            <p:ph type="body" idx="14"/>
          </p:nvPr>
        </p:nvSpPr>
        <p:spPr>
          <a:xfrm>
            <a:off x="3444517"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5"/>
          </p:nvPr>
        </p:nvSpPr>
        <p:spPr>
          <a:xfrm>
            <a:off x="3444519"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16"/>
          </p:nvPr>
        </p:nvSpPr>
        <p:spPr>
          <a:xfrm>
            <a:off x="9138807"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20" name="Content Placeholder 5"/>
          <p:cNvSpPr>
            <a:spLocks noGrp="1"/>
          </p:cNvSpPr>
          <p:nvPr>
            <p:ph sz="quarter" idx="17"/>
          </p:nvPr>
        </p:nvSpPr>
        <p:spPr>
          <a:xfrm>
            <a:off x="9138806"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20"/>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581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45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8202" y="815788"/>
            <a:ext cx="3031852" cy="1722419"/>
          </a:xfrm>
        </p:spPr>
        <p:txBody>
          <a:bodyPr anchor="b">
            <a:normAutofit/>
          </a:bodyPr>
          <a:lstStyle>
            <a:lvl1pPr algn="l">
              <a:defRPr sz="24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10/30/2024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8919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4232275" cy="6858000"/>
          </a:xfrm>
        </p:spPr>
        <p:txBody>
          <a:bodyPr/>
          <a:lstStyle/>
          <a:p>
            <a:r>
              <a:rPr lang="en-US" dirty="0"/>
              <a:t>Click icon to add picture</a:t>
            </a:r>
          </a:p>
        </p:txBody>
      </p:sp>
      <p:sp>
        <p:nvSpPr>
          <p:cNvPr id="2" name="Title 1"/>
          <p:cNvSpPr>
            <a:spLocks noGrp="1"/>
          </p:cNvSpPr>
          <p:nvPr>
            <p:ph type="title"/>
          </p:nvPr>
        </p:nvSpPr>
        <p:spPr>
          <a:xfrm>
            <a:off x="4900927" y="709565"/>
            <a:ext cx="6650991" cy="699407"/>
          </a:xfrm>
        </p:spPr>
        <p:txBody>
          <a:bodyPr anchor="b">
            <a:normAutofit/>
          </a:bodyPr>
          <a:lstStyle>
            <a:lvl1pPr algn="l">
              <a:defRPr sz="2400"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4900928" y="1632857"/>
            <a:ext cx="6650991" cy="4205188"/>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10/30/2024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6570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2"/>
        </a:solidFill>
        <a:effectLst/>
      </p:bgPr>
    </p:bg>
    <p:spTree>
      <p:nvGrpSpPr>
        <p:cNvPr id="1" name=""/>
        <p:cNvGrpSpPr/>
        <p:nvPr/>
      </p:nvGrpSpPr>
      <p:grpSpPr>
        <a:xfrm>
          <a:off x="0" y="0"/>
          <a:ext cx="0" cy="0"/>
          <a:chOff x="0" y="0"/>
          <a:chExt cx="0" cy="0"/>
        </a:xfrm>
      </p:grpSpPr>
      <p:sp>
        <p:nvSpPr>
          <p:cNvPr id="14" name="Picture Placeholder 4"/>
          <p:cNvSpPr>
            <a:spLocks noGrp="1"/>
          </p:cNvSpPr>
          <p:nvPr>
            <p:ph type="pic" sz="quarter" idx="14" hasCustomPrompt="1"/>
          </p:nvPr>
        </p:nvSpPr>
        <p:spPr>
          <a:xfrm>
            <a:off x="8622917" y="3322281"/>
            <a:ext cx="3367862" cy="3367862"/>
          </a:xfrm>
        </p:spPr>
        <p:txBody>
          <a:bodyPr/>
          <a:lstStyle>
            <a:lvl1pPr marL="0" indent="0" algn="ctr">
              <a:buNone/>
              <a:defRPr>
                <a:solidFill>
                  <a:schemeClr val="tx1"/>
                </a:solidFill>
              </a:defRPr>
            </a:lvl1pPr>
          </a:lstStyle>
          <a:p>
            <a:r>
              <a:rPr lang="en-US" dirty="0"/>
              <a:t>Icon Watermark</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10/30/2024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pic>
        <p:nvPicPr>
          <p:cNvPr id="4" name="Picture 3">
            <a:extLst>
              <a:ext uri="{FF2B5EF4-FFF2-40B4-BE49-F238E27FC236}">
                <a16:creationId xmlns:a16="http://schemas.microsoft.com/office/drawing/2014/main" id="{4C671D1E-DC41-4A75-B2DC-E2F660F4C046}"/>
              </a:ext>
            </a:extLst>
          </p:cNvPr>
          <p:cNvPicPr>
            <a:picLocks noChangeAspect="1"/>
          </p:cNvPicPr>
          <p:nvPr userDrawn="1"/>
        </p:nvPicPr>
        <p:blipFill>
          <a:blip r:embed="rId2"/>
          <a:stretch>
            <a:fillRect/>
          </a:stretch>
        </p:blipFill>
        <p:spPr>
          <a:xfrm>
            <a:off x="9668047" y="601200"/>
            <a:ext cx="2103302" cy="579170"/>
          </a:xfrm>
          <a:prstGeom prst="rect">
            <a:avLst/>
          </a:prstGeom>
        </p:spPr>
      </p:pic>
    </p:spTree>
    <p:extLst>
      <p:ext uri="{BB962C8B-B14F-4D97-AF65-F5344CB8AC3E}">
        <p14:creationId xmlns:p14="http://schemas.microsoft.com/office/powerpoint/2010/main" val="412417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1"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2647728"/>
            <a:ext cx="3031852" cy="1722419"/>
          </a:xfrm>
        </p:spPr>
        <p:txBody>
          <a:bodyPr anchor="ctr">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lvl1pPr>
              <a:defRPr>
                <a:solidFill>
                  <a:schemeClr val="bg2"/>
                </a:solidFill>
              </a:defRPr>
            </a:lvl1pPr>
          </a:lstStyle>
          <a:p>
            <a:fld id="{D82884F1-FFEA-405F-9602-3DCA865EDA4E}" type="datetime1">
              <a:rPr lang="en-US" smtClean="0"/>
              <a:pPr/>
              <a:t>10/30/2024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lvl1pPr>
              <a:defRPr>
                <a:solidFill>
                  <a:schemeClr val="bg2"/>
                </a:solidFill>
              </a:defRPr>
            </a:lvl1p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lvl1pPr>
              <a:defRPr>
                <a:solidFill>
                  <a:schemeClr val="bg2"/>
                </a:solidFill>
              </a:defRPr>
            </a:lvl1pPr>
          </a:lstStyle>
          <a:p>
            <a:fld id="{3A98EE3D-8CD1-4C3F-BD1C-C98C9596463C}" type="slidenum">
              <a:rPr lang="en-US" smtClean="0"/>
              <a:pPr/>
              <a:t>‹#›</a:t>
            </a:fld>
            <a:endParaRPr lang="en-US" dirty="0"/>
          </a:p>
        </p:txBody>
      </p:sp>
      <p:sp>
        <p:nvSpPr>
          <p:cNvPr id="12" name="Rectangle 11"/>
          <p:cNvSpPr/>
          <p:nvPr userDrawn="1"/>
        </p:nvSpPr>
        <p:spPr>
          <a:xfrm rot="5400000">
            <a:off x="1415595" y="3435840"/>
            <a:ext cx="57607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4595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10/30/2024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634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59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10/30/2024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6844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6533" y="708051"/>
            <a:ext cx="3703320" cy="95250"/>
          </a:xfrm>
          <a:custGeom>
            <a:avLst/>
            <a:gdLst/>
            <a:ahLst/>
            <a:cxnLst/>
            <a:rect l="l" t="t" r="r" b="b"/>
            <a:pathLst>
              <a:path w="3703320" h="95250">
                <a:moveTo>
                  <a:pt x="3703319" y="94996"/>
                </a:moveTo>
                <a:lnTo>
                  <a:pt x="0" y="94996"/>
                </a:lnTo>
                <a:lnTo>
                  <a:pt x="0" y="0"/>
                </a:lnTo>
                <a:lnTo>
                  <a:pt x="3703319" y="0"/>
                </a:lnTo>
                <a:lnTo>
                  <a:pt x="3703319" y="94996"/>
                </a:lnTo>
                <a:close/>
              </a:path>
            </a:pathLst>
          </a:custGeom>
          <a:solidFill>
            <a:srgbClr val="1A3160"/>
          </a:solidFill>
        </p:spPr>
        <p:txBody>
          <a:bodyPr wrap="square" lIns="0" tIns="0" rIns="0" bIns="0" rtlCol="0"/>
          <a:lstStyle/>
          <a:p>
            <a:endParaRPr dirty="0"/>
          </a:p>
        </p:txBody>
      </p:sp>
      <p:sp>
        <p:nvSpPr>
          <p:cNvPr id="17" name="bg object 17"/>
          <p:cNvSpPr/>
          <p:nvPr/>
        </p:nvSpPr>
        <p:spPr>
          <a:xfrm>
            <a:off x="8042147" y="704494"/>
            <a:ext cx="3703320" cy="99060"/>
          </a:xfrm>
          <a:custGeom>
            <a:avLst/>
            <a:gdLst/>
            <a:ahLst/>
            <a:cxnLst/>
            <a:rect l="l" t="t" r="r" b="b"/>
            <a:pathLst>
              <a:path w="3703320" h="99059">
                <a:moveTo>
                  <a:pt x="3703320" y="98553"/>
                </a:moveTo>
                <a:lnTo>
                  <a:pt x="0" y="98553"/>
                </a:lnTo>
                <a:lnTo>
                  <a:pt x="0" y="0"/>
                </a:lnTo>
                <a:lnTo>
                  <a:pt x="3703320" y="0"/>
                </a:lnTo>
                <a:lnTo>
                  <a:pt x="3703320" y="98553"/>
                </a:lnTo>
                <a:close/>
              </a:path>
            </a:pathLst>
          </a:custGeom>
          <a:solidFill>
            <a:srgbClr val="969FA7"/>
          </a:solidFill>
        </p:spPr>
        <p:txBody>
          <a:bodyPr wrap="square" lIns="0" tIns="0" rIns="0" bIns="0" rtlCol="0"/>
          <a:lstStyle/>
          <a:p>
            <a:endParaRPr dirty="0"/>
          </a:p>
        </p:txBody>
      </p:sp>
      <p:sp>
        <p:nvSpPr>
          <p:cNvPr id="18" name="bg object 18"/>
          <p:cNvSpPr/>
          <p:nvPr/>
        </p:nvSpPr>
        <p:spPr>
          <a:xfrm>
            <a:off x="4241829" y="708051"/>
            <a:ext cx="3703320" cy="91440"/>
          </a:xfrm>
          <a:custGeom>
            <a:avLst/>
            <a:gdLst/>
            <a:ahLst/>
            <a:cxnLst/>
            <a:rect l="l" t="t" r="r" b="b"/>
            <a:pathLst>
              <a:path w="3703320" h="91440">
                <a:moveTo>
                  <a:pt x="3703319" y="91439"/>
                </a:moveTo>
                <a:lnTo>
                  <a:pt x="0" y="91439"/>
                </a:lnTo>
                <a:lnTo>
                  <a:pt x="0" y="0"/>
                </a:lnTo>
                <a:lnTo>
                  <a:pt x="3703319" y="0"/>
                </a:lnTo>
                <a:lnTo>
                  <a:pt x="3703319" y="91439"/>
                </a:lnTo>
                <a:close/>
              </a:path>
            </a:pathLst>
          </a:custGeom>
          <a:solidFill>
            <a:srgbClr val="4590B8"/>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101046" y="6410031"/>
            <a:ext cx="1291819" cy="356565"/>
          </a:xfrm>
          <a:prstGeom prst="rect">
            <a:avLst/>
          </a:prstGeom>
        </p:spPr>
      </p:pic>
      <p:sp>
        <p:nvSpPr>
          <p:cNvPr id="20" name="bg object 20"/>
          <p:cNvSpPr/>
          <p:nvPr/>
        </p:nvSpPr>
        <p:spPr>
          <a:xfrm>
            <a:off x="367899" y="889519"/>
            <a:ext cx="5702300" cy="5511165"/>
          </a:xfrm>
          <a:custGeom>
            <a:avLst/>
            <a:gdLst/>
            <a:ahLst/>
            <a:cxnLst/>
            <a:rect l="l" t="t" r="r" b="b"/>
            <a:pathLst>
              <a:path w="5702300" h="5511165">
                <a:moveTo>
                  <a:pt x="5702099" y="5510699"/>
                </a:moveTo>
                <a:lnTo>
                  <a:pt x="0" y="5510699"/>
                </a:lnTo>
                <a:lnTo>
                  <a:pt x="0" y="0"/>
                </a:lnTo>
                <a:lnTo>
                  <a:pt x="5702099" y="0"/>
                </a:lnTo>
                <a:lnTo>
                  <a:pt x="5702099" y="5510699"/>
                </a:lnTo>
                <a:close/>
              </a:path>
            </a:pathLst>
          </a:custGeom>
          <a:solidFill>
            <a:srgbClr val="F3F3F3"/>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800" b="1" i="0">
                <a:solidFill>
                  <a:srgbClr val="FF9900"/>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6045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lvl1pPr algn="ctr">
              <a:defRPr/>
            </a:lvl1pPr>
          </a:lstStyle>
          <a:p>
            <a:r>
              <a:rPr lang="en-US" dirty="0"/>
              <a:t>Click icon to add picture</a:t>
            </a:r>
          </a:p>
        </p:txBody>
      </p:sp>
      <p:sp>
        <p:nvSpPr>
          <p:cNvPr id="11" name="Rectangle 10"/>
          <p:cNvSpPr/>
          <p:nvPr userDrawn="1"/>
        </p:nvSpPr>
        <p:spPr>
          <a:xfrm>
            <a:off x="446534" y="4284627"/>
            <a:ext cx="11292840" cy="201167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581194" y="5695849"/>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Rectangle 11"/>
          <p:cNvSpPr/>
          <p:nvPr userDrawn="1"/>
        </p:nvSpPr>
        <p:spPr>
          <a:xfrm>
            <a:off x="446534" y="4114808"/>
            <a:ext cx="1129284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4220835"/>
            <a:ext cx="10993549" cy="1475013"/>
          </a:xfrm>
          <a:effectLst/>
        </p:spPr>
        <p:txBody>
          <a:bodyPr anchor="b">
            <a:normAutofit/>
          </a:bodyPr>
          <a:lstStyle>
            <a:lvl1pPr>
              <a:defRPr sz="3600">
                <a:solidFill>
                  <a:schemeClr val="bg1"/>
                </a:solidFill>
              </a:defRPr>
            </a:lvl1pPr>
          </a:lstStyle>
          <a:p>
            <a:r>
              <a:rPr lang="en-US"/>
              <a:t>Click to edit Master title style</a:t>
            </a:r>
          </a:p>
        </p:txBody>
      </p:sp>
      <p:pic>
        <p:nvPicPr>
          <p:cNvPr id="7" name="Picture 2">
            <a:extLst>
              <a:ext uri="{FF2B5EF4-FFF2-40B4-BE49-F238E27FC236}">
                <a16:creationId xmlns:a16="http://schemas.microsoft.com/office/drawing/2014/main" id="{516995C8-577B-47E0-8983-B5C7FB0A866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343093" y="5695480"/>
            <a:ext cx="2105025"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34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10/30/2024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164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10/30/2024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143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66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905648"/>
            <a:ext cx="5194769" cy="557784"/>
          </a:xfrm>
        </p:spPr>
        <p:txBody>
          <a:bodyPr anchor="ctr">
            <a:no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3580809"/>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905649"/>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3580809"/>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10/30/2024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825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10/30/2024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010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94070D-8484-4B7B-ADE0-4CCDD6380285}"/>
              </a:ext>
              <a:ext uri="{C183D7F6-B498-43B3-948B-1728B52AA6E4}">
                <adec:decorative xmlns:adec="http://schemas.microsoft.com/office/drawing/2017/decorative" val="1"/>
              </a:ext>
            </a:extLst>
          </p:cNvPr>
          <p:cNvSpPr/>
          <p:nvPr userDrawn="1"/>
        </p:nvSpPr>
        <p:spPr>
          <a:xfrm>
            <a:off x="-8626" y="5120639"/>
            <a:ext cx="12200626" cy="173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25" name="Text Placeholder 2"/>
          <p:cNvSpPr>
            <a:spLocks noGrp="1"/>
          </p:cNvSpPr>
          <p:nvPr>
            <p:ph type="body" idx="1" hasCustomPrompt="1"/>
          </p:nvPr>
        </p:nvSpPr>
        <p:spPr>
          <a:xfrm>
            <a:off x="759402" y="5330449"/>
            <a:ext cx="1938528" cy="557784"/>
          </a:xfrm>
        </p:spPr>
        <p:txBody>
          <a:bodyPr anchor="ctr">
            <a:noAutofit/>
          </a:bodyPr>
          <a:lstStyle>
            <a:lvl1pPr marL="0" indent="0" algn="ctr" defTabSz="914400" rtl="0" eaLnBrk="1" latinLnBrk="0" hangingPunct="1">
              <a:buNone/>
              <a:defRPr lang="en-US" sz="4000" b="1" kern="1200" dirty="0">
                <a:solidFill>
                  <a:srgbClr val="465359"/>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a:t>
            </a:r>
          </a:p>
        </p:txBody>
      </p:sp>
      <p:sp>
        <p:nvSpPr>
          <p:cNvPr id="26" name="Content Placeholder 3"/>
          <p:cNvSpPr>
            <a:spLocks noGrp="1"/>
          </p:cNvSpPr>
          <p:nvPr>
            <p:ph sz="half" idx="2" hasCustomPrompt="1"/>
          </p:nvPr>
        </p:nvSpPr>
        <p:spPr>
          <a:xfrm>
            <a:off x="75940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a:t>Click to edit Master text styles</a:t>
            </a:r>
          </a:p>
        </p:txBody>
      </p:sp>
      <p:sp>
        <p:nvSpPr>
          <p:cNvPr id="27" name="Text Placeholder 2"/>
          <p:cNvSpPr>
            <a:spLocks noGrp="1"/>
          </p:cNvSpPr>
          <p:nvPr>
            <p:ph type="body" idx="10" hasCustomPrompt="1"/>
          </p:nvPr>
        </p:nvSpPr>
        <p:spPr>
          <a:xfrm>
            <a:off x="3642897" y="5330449"/>
            <a:ext cx="1938528" cy="557784"/>
          </a:xfrm>
        </p:spPr>
        <p:txBody>
          <a:bodyPr anchor="ctr">
            <a:noAutofit/>
          </a:bodyPr>
          <a:lstStyle>
            <a:lvl1pPr marL="0" indent="0" algn="ctr" defTabSz="914400" rtl="0" eaLnBrk="1" latinLnBrk="0" hangingPunct="1">
              <a:buNone/>
              <a:defRPr lang="en-US" sz="4000" b="1" kern="1200" dirty="0">
                <a:solidFill>
                  <a:schemeClr val="accent1"/>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a:t>
            </a:r>
          </a:p>
        </p:txBody>
      </p:sp>
      <p:sp>
        <p:nvSpPr>
          <p:cNvPr id="28" name="Content Placeholder 3"/>
          <p:cNvSpPr>
            <a:spLocks noGrp="1"/>
          </p:cNvSpPr>
          <p:nvPr>
            <p:ph sz="half" idx="11" hasCustomPrompt="1"/>
          </p:nvPr>
        </p:nvSpPr>
        <p:spPr>
          <a:xfrm>
            <a:off x="3642900"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a:t>Click to edit Master text styles</a:t>
            </a:r>
          </a:p>
        </p:txBody>
      </p:sp>
      <p:sp>
        <p:nvSpPr>
          <p:cNvPr id="29" name="Text Placeholder 2"/>
          <p:cNvSpPr>
            <a:spLocks noGrp="1"/>
          </p:cNvSpPr>
          <p:nvPr>
            <p:ph type="body" idx="12" hasCustomPrompt="1"/>
          </p:nvPr>
        </p:nvSpPr>
        <p:spPr>
          <a:xfrm>
            <a:off x="6526392"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a:t>
            </a:r>
          </a:p>
        </p:txBody>
      </p:sp>
      <p:sp>
        <p:nvSpPr>
          <p:cNvPr id="30" name="Content Placeholder 3"/>
          <p:cNvSpPr>
            <a:spLocks noGrp="1"/>
          </p:cNvSpPr>
          <p:nvPr>
            <p:ph sz="half" idx="13" hasCustomPrompt="1"/>
          </p:nvPr>
        </p:nvSpPr>
        <p:spPr>
          <a:xfrm>
            <a:off x="652639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a:t>Click to edit Master text styles</a:t>
            </a:r>
          </a:p>
        </p:txBody>
      </p:sp>
      <p:sp>
        <p:nvSpPr>
          <p:cNvPr id="31" name="Text Placeholder 2"/>
          <p:cNvSpPr>
            <a:spLocks noGrp="1"/>
          </p:cNvSpPr>
          <p:nvPr>
            <p:ph type="body" idx="14" hasCustomPrompt="1"/>
          </p:nvPr>
        </p:nvSpPr>
        <p:spPr>
          <a:xfrm>
            <a:off x="9409888"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00%</a:t>
            </a:r>
          </a:p>
        </p:txBody>
      </p:sp>
      <p:sp>
        <p:nvSpPr>
          <p:cNvPr id="32" name="Content Placeholder 3"/>
          <p:cNvSpPr>
            <a:spLocks noGrp="1"/>
          </p:cNvSpPr>
          <p:nvPr>
            <p:ph sz="half" idx="15" hasCustomPrompt="1"/>
          </p:nvPr>
        </p:nvSpPr>
        <p:spPr>
          <a:xfrm>
            <a:off x="9409891"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42553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2"/>
                </a:solidFill>
              </a:defRPr>
            </a:lvl1pPr>
          </a:lstStyle>
          <a:p>
            <a:fld id="{5DB4ED54-5B5E-4A04-93D3-5772E3CE3818}" type="datetime1">
              <a:rPr lang="en-US" smtClean="0"/>
              <a:pPr/>
              <a:t>10/30/2024</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3A98EE3D-8CD1-4C3F-BD1C-C98C9596463C}" type="slidenum">
              <a:rPr lang="en-US" smtClean="0"/>
              <a:pPr/>
              <a:t>‹#›</a:t>
            </a:fld>
            <a:endParaRPr lang="en-US" dirty="0"/>
          </a:p>
        </p:txBody>
      </p:sp>
      <p:sp>
        <p:nvSpPr>
          <p:cNvPr id="9" name="Picture Placeholder 5"/>
          <p:cNvSpPr>
            <a:spLocks noGrp="1"/>
          </p:cNvSpPr>
          <p:nvPr>
            <p:ph type="pic" sz="quarter" idx="13"/>
          </p:nvPr>
        </p:nvSpPr>
        <p:spPr>
          <a:xfrm>
            <a:off x="0" y="5245130"/>
            <a:ext cx="12192000" cy="1612870"/>
          </a:xfrm>
        </p:spPr>
        <p:txBody>
          <a:bodyPr/>
          <a:lstStyle/>
          <a:p>
            <a:r>
              <a:rPr lang="en-US" dirty="0"/>
              <a:t>Click icon to add picture</a:t>
            </a:r>
          </a:p>
        </p:txBody>
      </p:sp>
      <p:sp>
        <p:nvSpPr>
          <p:cNvPr id="10" name="Rectangle 9"/>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9529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10/30/2024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448909"/>
      </p:ext>
    </p:extLst>
  </p:cSld>
  <p:clrMap bg1="lt1" tx1="dk1" bg2="lt2" tx2="dk2" accent1="accent1" accent2="accent2" accent3="accent3" accent4="accent4" accent5="accent5" accent6="accent6" hlink="hlink" folHlink="folHlink"/>
  <p:sldLayoutIdLst>
    <p:sldLayoutId id="2147483674" r:id="rId1"/>
    <p:sldLayoutId id="2147483687" r:id="rId2"/>
    <p:sldLayoutId id="2147483675" r:id="rId3"/>
    <p:sldLayoutId id="2147483676" r:id="rId4"/>
    <p:sldLayoutId id="2147483677" r:id="rId5"/>
    <p:sldLayoutId id="2147483684" r:id="rId6"/>
    <p:sldLayoutId id="2147483678" r:id="rId7"/>
    <p:sldLayoutId id="2147483692" r:id="rId8"/>
    <p:sldLayoutId id="2147483690" r:id="rId9"/>
    <p:sldLayoutId id="2147483691" r:id="rId10"/>
    <p:sldLayoutId id="2147483679" r:id="rId11"/>
    <p:sldLayoutId id="2147483680" r:id="rId12"/>
    <p:sldLayoutId id="2147483688" r:id="rId13"/>
    <p:sldLayoutId id="2147483686" r:id="rId14"/>
    <p:sldLayoutId id="2147483689" r:id="rId15"/>
    <p:sldLayoutId id="2147483683" r:id="rId16"/>
    <p:sldLayoutId id="2147483681" r:id="rId17"/>
    <p:sldLayoutId id="2147483682" r:id="rId18"/>
    <p:sldLayoutId id="2147483693" r:id="rId19"/>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jdaly@pembrokealliance.com" TargetMode="External"/><Relationship Id="rId7" Type="http://schemas.openxmlformats.org/officeDocument/2006/relationships/image" Target="../media/image56.svg"/><Relationship Id="rId2" Type="http://schemas.openxmlformats.org/officeDocument/2006/relationships/hyperlink" Target="mailto:scott@pembrokealliance.com" TargetMode="Externa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hyperlink" Target="mailto:e.braiden@pembrokealliance.com"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www.pembrokeallianc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1.png"/><Relationship Id="rId21" Type="http://schemas.openxmlformats.org/officeDocument/2006/relationships/image" Target="../media/image24.sv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sv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sv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svg"/><Relationship Id="rId23" Type="http://schemas.openxmlformats.org/officeDocument/2006/relationships/image" Target="../media/image26.sv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svg"/><Relationship Id="rId31" Type="http://schemas.openxmlformats.org/officeDocument/2006/relationships/image" Target="../media/image34.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svg"/><Relationship Id="rId30"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pembrokealliance.co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48.jpg"/><Relationship Id="rId4" Type="http://schemas.openxmlformats.org/officeDocument/2006/relationships/image" Target="../media/image47.jp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81191" y="5017239"/>
            <a:ext cx="11029616" cy="566738"/>
          </a:xfrm>
        </p:spPr>
        <p:txBody>
          <a:bodyPr vert="horz" lIns="91440" tIns="45720" rIns="91440" bIns="45720" rtlCol="0" anchor="b">
            <a:normAutofit fontScale="90000"/>
          </a:bodyPr>
          <a:lstStyle/>
          <a:p>
            <a:r>
              <a:rPr lang="en-US" sz="3200" b="1" dirty="0">
                <a:solidFill>
                  <a:schemeClr val="accent1"/>
                </a:solidFill>
              </a:rPr>
              <a:t>THE PEMBROKE APPROACH</a:t>
            </a:r>
            <a:br>
              <a:rPr lang="en-US" sz="3200" b="1" dirty="0">
                <a:solidFill>
                  <a:schemeClr val="accent1"/>
                </a:solidFill>
              </a:rPr>
            </a:br>
            <a:r>
              <a:rPr lang="en-US" sz="1600" b="1" dirty="0">
                <a:solidFill>
                  <a:schemeClr val="tx1">
                    <a:lumMod val="50000"/>
                    <a:lumOff val="50000"/>
                  </a:schemeClr>
                </a:solidFill>
              </a:rPr>
              <a:t>DELIVERING RESULTS THAT LAST</a:t>
            </a:r>
            <a:br>
              <a:rPr lang="en-US" sz="1600" b="1" dirty="0">
                <a:solidFill>
                  <a:schemeClr val="tx1">
                    <a:lumMod val="50000"/>
                    <a:lumOff val="50000"/>
                  </a:schemeClr>
                </a:solidFill>
              </a:rPr>
            </a:br>
            <a:r>
              <a:rPr lang="en-US" sz="1600" b="1" dirty="0">
                <a:solidFill>
                  <a:schemeClr val="tx1">
                    <a:lumMod val="50000"/>
                    <a:lumOff val="50000"/>
                  </a:schemeClr>
                </a:solidFill>
              </a:rPr>
              <a:t>31 October 2024</a:t>
            </a:r>
            <a:endParaRPr lang="en-US" sz="3200" b="1" dirty="0">
              <a:solidFill>
                <a:schemeClr val="tx1">
                  <a:lumMod val="50000"/>
                  <a:lumOff val="50000"/>
                </a:schemeClr>
              </a:solidFill>
            </a:endParaRPr>
          </a:p>
        </p:txBody>
      </p:sp>
      <p:pic>
        <p:nvPicPr>
          <p:cNvPr id="11" name="Picture Placeholder 10" descr="Two hikers helping one another up a rock"/>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p:blipFill>
        <p:spPr>
          <a:xfrm>
            <a:off x="450570" y="698422"/>
            <a:ext cx="11290859" cy="3651249"/>
          </a:xfrm>
          <a:prstGeom prst="rect">
            <a:avLst/>
          </a:prstGeom>
          <a:noFill/>
        </p:spPr>
      </p:pic>
      <p:pic>
        <p:nvPicPr>
          <p:cNvPr id="7" name="Picture 2">
            <a:extLst>
              <a:ext uri="{FF2B5EF4-FFF2-40B4-BE49-F238E27FC236}">
                <a16:creationId xmlns:a16="http://schemas.microsoft.com/office/drawing/2014/main" id="{F8F70369-4DAC-4B00-BA87-E208381C6D3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9997" y="5869065"/>
            <a:ext cx="21050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4F7868A-F63E-F970-2CA9-66D349422CD4}"/>
              </a:ext>
            </a:extLst>
          </p:cNvPr>
          <p:cNvPicPr>
            <a:picLocks noChangeAspect="1"/>
          </p:cNvPicPr>
          <p:nvPr/>
        </p:nvPicPr>
        <p:blipFill>
          <a:blip r:embed="rId5"/>
          <a:stretch>
            <a:fillRect/>
          </a:stretch>
        </p:blipFill>
        <p:spPr>
          <a:xfrm>
            <a:off x="9690213" y="5645851"/>
            <a:ext cx="2177322" cy="94151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520A7F-E26A-4A43-A65B-B59706199AE2}"/>
              </a:ext>
            </a:extLst>
          </p:cNvPr>
          <p:cNvSpPr>
            <a:spLocks noGrp="1"/>
          </p:cNvSpPr>
          <p:nvPr>
            <p:ph type="title"/>
          </p:nvPr>
        </p:nvSpPr>
        <p:spPr>
          <a:xfrm>
            <a:off x="581192" y="702156"/>
            <a:ext cx="11029616" cy="496329"/>
          </a:xfrm>
        </p:spPr>
        <p:txBody>
          <a:bodyPr>
            <a:normAutofit fontScale="90000"/>
          </a:bodyPr>
          <a:lstStyle/>
          <a:p>
            <a:r>
              <a:rPr lang="en-US" dirty="0"/>
              <a:t>PA services </a:t>
            </a:r>
            <a:endParaRPr lang="en-US" dirty="0">
              <a:latin typeface="Calibri" panose="020F0502020204030204" pitchFamily="34" charset="0"/>
              <a:cs typeface="Calibri" panose="020F0502020204030204" pitchFamily="34" charset="0"/>
            </a:endParaRPr>
          </a:p>
        </p:txBody>
      </p:sp>
      <p:pic>
        <p:nvPicPr>
          <p:cNvPr id="10" name="Picture 2">
            <a:extLst>
              <a:ext uri="{FF2B5EF4-FFF2-40B4-BE49-F238E27FC236}">
                <a16:creationId xmlns:a16="http://schemas.microsoft.com/office/drawing/2014/main" id="{AADCE859-7BD0-2E47-B682-D71A5D2AC6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94894" y="6020968"/>
            <a:ext cx="21050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24BDCB4-3D34-424E-8BD4-F4552FD20A0F}"/>
              </a:ext>
            </a:extLst>
          </p:cNvPr>
          <p:cNvPicPr>
            <a:picLocks noChangeAspect="1"/>
          </p:cNvPicPr>
          <p:nvPr/>
        </p:nvPicPr>
        <p:blipFill>
          <a:blip r:embed="rId3"/>
          <a:stretch>
            <a:fillRect/>
          </a:stretch>
        </p:blipFill>
        <p:spPr>
          <a:xfrm>
            <a:off x="581192" y="1660803"/>
            <a:ext cx="11029616" cy="3536393"/>
          </a:xfrm>
          <a:prstGeom prst="rect">
            <a:avLst/>
          </a:prstGeom>
        </p:spPr>
      </p:pic>
      <p:sp>
        <p:nvSpPr>
          <p:cNvPr id="2" name="TextBox 1">
            <a:extLst>
              <a:ext uri="{FF2B5EF4-FFF2-40B4-BE49-F238E27FC236}">
                <a16:creationId xmlns:a16="http://schemas.microsoft.com/office/drawing/2014/main" id="{4132E1AD-ED6F-4E35-A35E-95A2CBEBC718}"/>
              </a:ext>
            </a:extLst>
          </p:cNvPr>
          <p:cNvSpPr txBox="1"/>
          <p:nvPr/>
        </p:nvSpPr>
        <p:spPr>
          <a:xfrm>
            <a:off x="514350" y="6124575"/>
            <a:ext cx="5248275" cy="369332"/>
          </a:xfrm>
          <a:prstGeom prst="rect">
            <a:avLst/>
          </a:prstGeom>
          <a:noFill/>
        </p:spPr>
        <p:txBody>
          <a:bodyPr wrap="square" rtlCol="0">
            <a:spAutoFit/>
          </a:bodyPr>
          <a:lstStyle/>
          <a:p>
            <a:r>
              <a:rPr lang="en-IE" dirty="0"/>
              <a:t>www.pembrokealliance.com</a:t>
            </a:r>
          </a:p>
        </p:txBody>
      </p:sp>
      <p:sp>
        <p:nvSpPr>
          <p:cNvPr id="7" name="TextBox 6">
            <a:extLst>
              <a:ext uri="{FF2B5EF4-FFF2-40B4-BE49-F238E27FC236}">
                <a16:creationId xmlns:a16="http://schemas.microsoft.com/office/drawing/2014/main" id="{DDA06DF8-08B3-C42A-58B9-117CFAB1F472}"/>
              </a:ext>
            </a:extLst>
          </p:cNvPr>
          <p:cNvSpPr txBox="1"/>
          <p:nvPr/>
        </p:nvSpPr>
        <p:spPr>
          <a:xfrm>
            <a:off x="3578942" y="6155844"/>
            <a:ext cx="6096000" cy="369332"/>
          </a:xfrm>
          <a:prstGeom prst="rect">
            <a:avLst/>
          </a:prstGeom>
          <a:noFill/>
        </p:spPr>
        <p:txBody>
          <a:bodyPr wrap="square">
            <a:spAutoFit/>
          </a:bodyPr>
          <a:lstStyle/>
          <a:p>
            <a:r>
              <a:rPr lang="en-US" sz="1800" b="1" dirty="0">
                <a:solidFill>
                  <a:schemeClr val="tx1">
                    <a:lumMod val="50000"/>
                    <a:lumOff val="50000"/>
                  </a:schemeClr>
                </a:solidFill>
              </a:rPr>
              <a:t>DELIVERING RESULTS THAT LAST</a:t>
            </a:r>
            <a:endParaRPr lang="en-IE" dirty="0"/>
          </a:p>
        </p:txBody>
      </p:sp>
    </p:spTree>
    <p:extLst>
      <p:ext uri="{BB962C8B-B14F-4D97-AF65-F5344CB8AC3E}">
        <p14:creationId xmlns:p14="http://schemas.microsoft.com/office/powerpoint/2010/main" val="95248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3E276-80C5-6E41-3799-EADA8A41791E}"/>
              </a:ext>
            </a:extLst>
          </p:cNvPr>
          <p:cNvSpPr>
            <a:spLocks noGrp="1"/>
          </p:cNvSpPr>
          <p:nvPr>
            <p:ph type="title"/>
          </p:nvPr>
        </p:nvSpPr>
        <p:spPr>
          <a:xfrm>
            <a:off x="581192" y="0"/>
            <a:ext cx="11029616" cy="1188720"/>
          </a:xfrm>
        </p:spPr>
        <p:txBody>
          <a:bodyPr/>
          <a:lstStyle/>
          <a:p>
            <a:r>
              <a:rPr lang="en-IE" dirty="0"/>
              <a:t>What we are looking for today</a:t>
            </a:r>
          </a:p>
        </p:txBody>
      </p:sp>
      <p:sp>
        <p:nvSpPr>
          <p:cNvPr id="3" name="Content Placeholder 2">
            <a:extLst>
              <a:ext uri="{FF2B5EF4-FFF2-40B4-BE49-F238E27FC236}">
                <a16:creationId xmlns:a16="http://schemas.microsoft.com/office/drawing/2014/main" id="{C4D51510-90BF-50E5-CE59-32D04BBB5E75}"/>
              </a:ext>
            </a:extLst>
          </p:cNvPr>
          <p:cNvSpPr>
            <a:spLocks noGrp="1"/>
          </p:cNvSpPr>
          <p:nvPr>
            <p:ph idx="1"/>
          </p:nvPr>
        </p:nvSpPr>
        <p:spPr>
          <a:xfrm>
            <a:off x="502534" y="1380668"/>
            <a:ext cx="11275422" cy="1863275"/>
          </a:xfrm>
          <a:solidFill>
            <a:srgbClr val="ED8428"/>
          </a:solidFill>
        </p:spPr>
        <p:txBody>
          <a:bodyPr>
            <a:normAutofit lnSpcReduction="10000"/>
          </a:bodyPr>
          <a:lstStyle/>
          <a:p>
            <a:pPr marL="324000" lvl="1" indent="0">
              <a:buNone/>
            </a:pPr>
            <a:r>
              <a:rPr lang="en-GB" b="1" dirty="0">
                <a:solidFill>
                  <a:schemeClr val="tx1"/>
                </a:solidFill>
              </a:rPr>
              <a:t>We are seeking Partnerships </a:t>
            </a:r>
          </a:p>
          <a:p>
            <a:pPr marL="324000" lvl="1" indent="0">
              <a:buNone/>
            </a:pPr>
            <a:r>
              <a:rPr lang="en-GB" sz="1400" b="1" dirty="0">
                <a:solidFill>
                  <a:schemeClr val="tx1"/>
                </a:solidFill>
              </a:rPr>
              <a:t>where we can provide our professional services, business transformation &amp; delivery expertise to help your clients or your business transform to a leaner business model.</a:t>
            </a:r>
          </a:p>
          <a:p>
            <a:pPr lvl="1"/>
            <a:endParaRPr lang="en-GB" sz="1400" b="1" dirty="0">
              <a:solidFill>
                <a:schemeClr val="tx1"/>
              </a:solidFill>
            </a:endParaRPr>
          </a:p>
          <a:p>
            <a:pPr marL="324000" lvl="1" indent="0">
              <a:buNone/>
            </a:pPr>
            <a:r>
              <a:rPr lang="en-GB" sz="1400" b="1" dirty="0">
                <a:solidFill>
                  <a:schemeClr val="tx1"/>
                </a:solidFill>
              </a:rPr>
              <a:t>We have been in business for over 12 years and are looking for a platform or managed service partnerships where we can use our expertise in digital in the Food, Construction, engineering or technology sectors to go to market together to help you and your clients transform their business.</a:t>
            </a:r>
            <a:endParaRPr lang="en-IE" sz="1400" b="1" dirty="0">
              <a:solidFill>
                <a:schemeClr val="tx1"/>
              </a:solidFill>
            </a:endParaRPr>
          </a:p>
        </p:txBody>
      </p:sp>
      <p:sp>
        <p:nvSpPr>
          <p:cNvPr id="6" name="TextBox 5">
            <a:extLst>
              <a:ext uri="{FF2B5EF4-FFF2-40B4-BE49-F238E27FC236}">
                <a16:creationId xmlns:a16="http://schemas.microsoft.com/office/drawing/2014/main" id="{FE605545-C0C6-73AC-E68E-1C9215B4913B}"/>
              </a:ext>
            </a:extLst>
          </p:cNvPr>
          <p:cNvSpPr txBox="1"/>
          <p:nvPr/>
        </p:nvSpPr>
        <p:spPr>
          <a:xfrm>
            <a:off x="502535" y="3541595"/>
            <a:ext cx="5223352" cy="3173176"/>
          </a:xfrm>
          <a:prstGeom prst="rect">
            <a:avLst/>
          </a:prstGeom>
          <a:solidFill>
            <a:srgbClr val="ED8428"/>
          </a:solidFill>
        </p:spPr>
        <p:txBody>
          <a:bodyPr wrap="square">
            <a:spAutoFit/>
          </a:bodyPr>
          <a:lstStyle/>
          <a:p>
            <a:pPr marL="324000" lvl="1" defTabSz="457200">
              <a:spcBef>
                <a:spcPct val="20000"/>
              </a:spcBef>
              <a:spcAft>
                <a:spcPts val="600"/>
              </a:spcAft>
              <a:buClr>
                <a:schemeClr val="accent1"/>
              </a:buClr>
              <a:buSzPct val="92000"/>
            </a:pPr>
            <a:r>
              <a:rPr lang="en-GB" sz="1600" b="1" dirty="0"/>
              <a:t>Innovation Exchange – Self Diagnostic…</a:t>
            </a:r>
          </a:p>
          <a:p>
            <a:pPr marL="324000" lvl="1" defTabSz="457200">
              <a:spcBef>
                <a:spcPct val="20000"/>
              </a:spcBef>
              <a:spcAft>
                <a:spcPts val="600"/>
              </a:spcAft>
              <a:buClr>
                <a:schemeClr val="accent1"/>
              </a:buClr>
              <a:buSzPct val="92000"/>
            </a:pPr>
            <a:endParaRPr lang="en-GB" sz="1400" b="1" dirty="0"/>
          </a:p>
          <a:p>
            <a:pPr marL="609750" lvl="1" indent="-285750" defTabSz="457200">
              <a:spcBef>
                <a:spcPct val="20000"/>
              </a:spcBef>
              <a:spcAft>
                <a:spcPts val="600"/>
              </a:spcAft>
              <a:buClr>
                <a:schemeClr val="accent1"/>
              </a:buClr>
              <a:buSzPct val="92000"/>
              <a:buFont typeface="Wingdings" panose="05000000000000000000" pitchFamily="2" charset="2"/>
              <a:buChar char="§"/>
            </a:pPr>
            <a:r>
              <a:rPr lang="en-GB" sz="1400" b="1" dirty="0"/>
              <a:t>Have you built something that is targeted at, or transferable to the sectors we work in, but don’t have an implementation partner?</a:t>
            </a:r>
          </a:p>
          <a:p>
            <a:pPr marL="609750" lvl="1" indent="-285750" defTabSz="457200">
              <a:spcBef>
                <a:spcPct val="20000"/>
              </a:spcBef>
              <a:spcAft>
                <a:spcPts val="600"/>
              </a:spcAft>
              <a:buClr>
                <a:schemeClr val="accent1"/>
              </a:buClr>
              <a:buSzPct val="92000"/>
              <a:buFont typeface="Wingdings" panose="05000000000000000000" pitchFamily="2" charset="2"/>
              <a:buChar char="§"/>
            </a:pPr>
            <a:r>
              <a:rPr lang="en-GB" sz="1400" b="1" dirty="0"/>
              <a:t>Do you miss opportunities because you lack industry knowledge?</a:t>
            </a:r>
          </a:p>
          <a:p>
            <a:pPr marL="609750" lvl="1" indent="-285750" defTabSz="457200">
              <a:spcBef>
                <a:spcPct val="20000"/>
              </a:spcBef>
              <a:spcAft>
                <a:spcPts val="600"/>
              </a:spcAft>
              <a:buClr>
                <a:schemeClr val="accent1"/>
              </a:buClr>
              <a:buSzPct val="92000"/>
              <a:buFont typeface="Wingdings" panose="05000000000000000000" pitchFamily="2" charset="2"/>
              <a:buChar char="§"/>
            </a:pPr>
            <a:r>
              <a:rPr lang="en-GB" sz="1400" b="1" dirty="0"/>
              <a:t>We partner with companies where we both add more value to clients as a team rather than on our own.</a:t>
            </a:r>
          </a:p>
          <a:p>
            <a:pPr marL="609750" lvl="1" indent="-285750" defTabSz="457200">
              <a:spcBef>
                <a:spcPct val="20000"/>
              </a:spcBef>
              <a:spcAft>
                <a:spcPts val="600"/>
              </a:spcAft>
              <a:buClr>
                <a:schemeClr val="accent1"/>
              </a:buClr>
              <a:buSzPct val="92000"/>
              <a:buFont typeface="Wingdings" panose="05000000000000000000" pitchFamily="2" charset="2"/>
              <a:buChar char="§"/>
            </a:pPr>
            <a:endParaRPr lang="en-IE" sz="2000" b="1" dirty="0"/>
          </a:p>
        </p:txBody>
      </p:sp>
      <p:sp>
        <p:nvSpPr>
          <p:cNvPr id="7" name="TextBox 6">
            <a:extLst>
              <a:ext uri="{FF2B5EF4-FFF2-40B4-BE49-F238E27FC236}">
                <a16:creationId xmlns:a16="http://schemas.microsoft.com/office/drawing/2014/main" id="{EBEFA313-BA61-6879-8AC2-C3456D0C5515}"/>
              </a:ext>
            </a:extLst>
          </p:cNvPr>
          <p:cNvSpPr txBox="1"/>
          <p:nvPr/>
        </p:nvSpPr>
        <p:spPr>
          <a:xfrm>
            <a:off x="6008914" y="3541595"/>
            <a:ext cx="5769043" cy="3243965"/>
          </a:xfrm>
          <a:prstGeom prst="rect">
            <a:avLst/>
          </a:prstGeom>
          <a:solidFill>
            <a:srgbClr val="ED8428"/>
          </a:solidFill>
        </p:spPr>
        <p:txBody>
          <a:bodyPr wrap="square">
            <a:spAutoFit/>
          </a:bodyPr>
          <a:lstStyle/>
          <a:p>
            <a:pPr marL="324000" lvl="1" defTabSz="457200">
              <a:spcBef>
                <a:spcPct val="20000"/>
              </a:spcBef>
              <a:spcAft>
                <a:spcPts val="600"/>
              </a:spcAft>
              <a:buClr>
                <a:schemeClr val="accent1"/>
              </a:buClr>
              <a:buSzPct val="92000"/>
            </a:pPr>
            <a:r>
              <a:rPr lang="en-GB" b="1" dirty="0"/>
              <a:t>What do we do to gain our clients trust?</a:t>
            </a:r>
          </a:p>
          <a:p>
            <a:pPr marL="324000" lvl="1" defTabSz="457200">
              <a:spcBef>
                <a:spcPct val="20000"/>
              </a:spcBef>
              <a:spcAft>
                <a:spcPts val="600"/>
              </a:spcAft>
              <a:buClr>
                <a:schemeClr val="accent1"/>
              </a:buClr>
              <a:buSzPct val="92000"/>
            </a:pPr>
            <a:endParaRPr lang="en-GB" sz="1400" b="1" dirty="0"/>
          </a:p>
          <a:p>
            <a:pPr marL="609750" lvl="1" indent="-285750" defTabSz="457200">
              <a:spcBef>
                <a:spcPct val="20000"/>
              </a:spcBef>
              <a:spcAft>
                <a:spcPts val="600"/>
              </a:spcAft>
              <a:buClr>
                <a:schemeClr val="accent1"/>
              </a:buClr>
              <a:buSzPct val="92000"/>
              <a:buFont typeface="Arial" panose="020B0604020202020204" pitchFamily="34" charset="0"/>
              <a:buChar char="•"/>
            </a:pPr>
            <a:r>
              <a:rPr lang="en-GB" sz="1400" b="1" dirty="0"/>
              <a:t>Recognised Industry experts who have run companies in the industries that we transform.</a:t>
            </a:r>
          </a:p>
          <a:p>
            <a:pPr marL="609750" lvl="1" indent="-285750" defTabSz="457200">
              <a:spcBef>
                <a:spcPct val="20000"/>
              </a:spcBef>
              <a:spcAft>
                <a:spcPts val="600"/>
              </a:spcAft>
              <a:buClr>
                <a:schemeClr val="accent1"/>
              </a:buClr>
              <a:buSzPct val="92000"/>
              <a:buFont typeface="Arial" panose="020B0604020202020204" pitchFamily="34" charset="0"/>
              <a:buChar char="•"/>
            </a:pPr>
            <a:r>
              <a:rPr lang="en-GB" sz="1400" b="1" dirty="0"/>
              <a:t>We deliver transformational impact to EBITDA not just advise clients what they should or could do.</a:t>
            </a:r>
          </a:p>
          <a:p>
            <a:pPr marL="609750" lvl="1" indent="-285750" defTabSz="457200">
              <a:spcBef>
                <a:spcPct val="20000"/>
              </a:spcBef>
              <a:spcAft>
                <a:spcPts val="600"/>
              </a:spcAft>
              <a:buClr>
                <a:schemeClr val="accent1"/>
              </a:buClr>
              <a:buSzPct val="92000"/>
              <a:buFont typeface="Arial" panose="020B0604020202020204" pitchFamily="34" charset="0"/>
              <a:buChar char="•"/>
            </a:pPr>
            <a:r>
              <a:rPr lang="en-GB" sz="1400" b="1" dirty="0"/>
              <a:t>We are focused and clear on our business and where we need to partner.</a:t>
            </a:r>
          </a:p>
          <a:p>
            <a:pPr marL="609750" lvl="1" indent="-285750" defTabSz="457200">
              <a:spcBef>
                <a:spcPct val="20000"/>
              </a:spcBef>
              <a:spcAft>
                <a:spcPts val="600"/>
              </a:spcAft>
              <a:buClr>
                <a:schemeClr val="accent1"/>
              </a:buClr>
              <a:buSzPct val="92000"/>
              <a:buFont typeface="Arial" panose="020B0604020202020204" pitchFamily="34" charset="0"/>
              <a:buChar char="•"/>
            </a:pPr>
            <a:r>
              <a:rPr lang="en-GB" sz="1400" b="1" dirty="0"/>
              <a:t>We deliver at the right pace of change that your clients  business can handle.</a:t>
            </a:r>
          </a:p>
          <a:p>
            <a:pPr marL="609750" lvl="1" indent="-285750" defTabSz="457200">
              <a:spcBef>
                <a:spcPct val="20000"/>
              </a:spcBef>
              <a:spcAft>
                <a:spcPts val="600"/>
              </a:spcAft>
              <a:buClr>
                <a:schemeClr val="accent1"/>
              </a:buClr>
              <a:buSzPct val="92000"/>
              <a:buFont typeface="Arial" panose="020B0604020202020204" pitchFamily="34" charset="0"/>
              <a:buChar char="•"/>
            </a:pPr>
            <a:endParaRPr lang="en-IE" sz="1400" b="1" dirty="0"/>
          </a:p>
        </p:txBody>
      </p:sp>
    </p:spTree>
    <p:extLst>
      <p:ext uri="{BB962C8B-B14F-4D97-AF65-F5344CB8AC3E}">
        <p14:creationId xmlns:p14="http://schemas.microsoft.com/office/powerpoint/2010/main" val="429051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79C37-CB20-F111-DB0E-98BCEBA71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D57AF-C15D-998E-ED8B-38BFDFA1FAA4}"/>
              </a:ext>
            </a:extLst>
          </p:cNvPr>
          <p:cNvSpPr>
            <a:spLocks noGrp="1"/>
          </p:cNvSpPr>
          <p:nvPr>
            <p:ph type="title"/>
          </p:nvPr>
        </p:nvSpPr>
        <p:spPr>
          <a:xfrm>
            <a:off x="581191" y="190879"/>
            <a:ext cx="11029616" cy="1188720"/>
          </a:xfrm>
        </p:spPr>
        <p:txBody>
          <a:bodyPr/>
          <a:lstStyle/>
          <a:p>
            <a:r>
              <a:rPr lang="en-IE" dirty="0"/>
              <a:t>Ideal partner &amp; HOW to engage</a:t>
            </a:r>
          </a:p>
        </p:txBody>
      </p:sp>
      <p:sp>
        <p:nvSpPr>
          <p:cNvPr id="6" name="TextBox 5">
            <a:extLst>
              <a:ext uri="{FF2B5EF4-FFF2-40B4-BE49-F238E27FC236}">
                <a16:creationId xmlns:a16="http://schemas.microsoft.com/office/drawing/2014/main" id="{685B9A4E-AE03-6954-116F-C6D60876E9E4}"/>
              </a:ext>
            </a:extLst>
          </p:cNvPr>
          <p:cNvSpPr txBox="1"/>
          <p:nvPr/>
        </p:nvSpPr>
        <p:spPr>
          <a:xfrm>
            <a:off x="2704696" y="1802795"/>
            <a:ext cx="3391303" cy="861774"/>
          </a:xfrm>
          <a:prstGeom prst="rect">
            <a:avLst/>
          </a:prstGeom>
          <a:noFill/>
        </p:spPr>
        <p:txBody>
          <a:bodyPr wrap="square" rtlCol="0">
            <a:spAutoFit/>
          </a:bodyPr>
          <a:lstStyle/>
          <a:p>
            <a:pPr algn="ctr"/>
            <a:r>
              <a:rPr lang="en-IE" sz="1600" b="1" dirty="0"/>
              <a:t>Reach out to </a:t>
            </a:r>
          </a:p>
          <a:p>
            <a:pPr algn="ctr"/>
            <a:r>
              <a:rPr lang="en-IE" sz="1600" dirty="0">
                <a:hlinkClick r:id="rId2"/>
              </a:rPr>
              <a:t>scott@pembrokealliance.com</a:t>
            </a:r>
            <a:endParaRPr lang="en-IE" sz="1600" dirty="0"/>
          </a:p>
          <a:p>
            <a:pPr algn="ctr"/>
            <a:r>
              <a:rPr lang="en-IE" sz="1600" dirty="0"/>
              <a:t>or </a:t>
            </a:r>
            <a:r>
              <a:rPr lang="en-IE" sz="1600" dirty="0">
                <a:hlinkClick r:id="rId3"/>
              </a:rPr>
              <a:t>jdaly@pembrokealliance.com</a:t>
            </a:r>
            <a:endParaRPr lang="en-IE" sz="1600" dirty="0"/>
          </a:p>
        </p:txBody>
      </p:sp>
      <p:sp>
        <p:nvSpPr>
          <p:cNvPr id="8" name="TextBox 7">
            <a:extLst>
              <a:ext uri="{FF2B5EF4-FFF2-40B4-BE49-F238E27FC236}">
                <a16:creationId xmlns:a16="http://schemas.microsoft.com/office/drawing/2014/main" id="{FA66C9B2-233E-BA41-F585-3A7027E2A6F5}"/>
              </a:ext>
            </a:extLst>
          </p:cNvPr>
          <p:cNvSpPr txBox="1"/>
          <p:nvPr/>
        </p:nvSpPr>
        <p:spPr>
          <a:xfrm>
            <a:off x="6248931" y="4985376"/>
            <a:ext cx="2140178" cy="338554"/>
          </a:xfrm>
          <a:prstGeom prst="rect">
            <a:avLst/>
          </a:prstGeom>
          <a:noFill/>
        </p:spPr>
        <p:txBody>
          <a:bodyPr wrap="square" rtlCol="0">
            <a:spAutoFit/>
          </a:bodyPr>
          <a:lstStyle/>
          <a:p>
            <a:pPr algn="ctr"/>
            <a:r>
              <a:rPr lang="en-IE" sz="1600" b="1" dirty="0"/>
              <a:t>Pitch/Demo setup</a:t>
            </a:r>
          </a:p>
        </p:txBody>
      </p:sp>
      <p:sp>
        <p:nvSpPr>
          <p:cNvPr id="9" name="TextBox 8">
            <a:extLst>
              <a:ext uri="{FF2B5EF4-FFF2-40B4-BE49-F238E27FC236}">
                <a16:creationId xmlns:a16="http://schemas.microsoft.com/office/drawing/2014/main" id="{7C1FC7A9-04BF-F5D6-C17F-29BC8301A5DC}"/>
              </a:ext>
            </a:extLst>
          </p:cNvPr>
          <p:cNvSpPr txBox="1"/>
          <p:nvPr/>
        </p:nvSpPr>
        <p:spPr>
          <a:xfrm>
            <a:off x="8780230" y="1900238"/>
            <a:ext cx="3707776" cy="861774"/>
          </a:xfrm>
          <a:prstGeom prst="rect">
            <a:avLst/>
          </a:prstGeom>
          <a:noFill/>
        </p:spPr>
        <p:txBody>
          <a:bodyPr wrap="square" rtlCol="0">
            <a:spAutoFit/>
          </a:bodyPr>
          <a:lstStyle/>
          <a:p>
            <a:pPr marL="285750" indent="-285750">
              <a:buFont typeface="Arial" panose="020B0604020202020204" pitchFamily="34" charset="0"/>
              <a:buChar char="•"/>
            </a:pPr>
            <a:r>
              <a:rPr lang="en-IE" sz="1600" dirty="0"/>
              <a:t>Sign NDA, </a:t>
            </a:r>
          </a:p>
          <a:p>
            <a:pPr marL="285750" indent="-285750">
              <a:buFont typeface="Arial" panose="020B0604020202020204" pitchFamily="34" charset="0"/>
              <a:buChar char="•"/>
            </a:pPr>
            <a:r>
              <a:rPr lang="en-IE" sz="1600" dirty="0"/>
              <a:t>Workshop, </a:t>
            </a:r>
          </a:p>
          <a:p>
            <a:pPr marL="285750" indent="-285750">
              <a:buFont typeface="Arial" panose="020B0604020202020204" pitchFamily="34" charset="0"/>
              <a:buChar char="•"/>
            </a:pPr>
            <a:r>
              <a:rPr lang="en-IE" sz="1600" dirty="0"/>
              <a:t>Agree to Go to Market strategy</a:t>
            </a:r>
          </a:p>
        </p:txBody>
      </p:sp>
      <p:sp>
        <p:nvSpPr>
          <p:cNvPr id="11" name="Freeform 20">
            <a:extLst>
              <a:ext uri="{FF2B5EF4-FFF2-40B4-BE49-F238E27FC236}">
                <a16:creationId xmlns:a16="http://schemas.microsoft.com/office/drawing/2014/main" id="{EC60CB3A-F476-15A3-F164-9D8A22134153}"/>
              </a:ext>
            </a:extLst>
          </p:cNvPr>
          <p:cNvSpPr>
            <a:spLocks/>
          </p:cNvSpPr>
          <p:nvPr/>
        </p:nvSpPr>
        <p:spPr bwMode="auto">
          <a:xfrm rot="5400000">
            <a:off x="1649790" y="3342486"/>
            <a:ext cx="2020756" cy="859809"/>
          </a:xfrm>
          <a:custGeom>
            <a:avLst/>
            <a:gdLst>
              <a:gd name="T0" fmla="*/ 744 w 744"/>
              <a:gd name="T1" fmla="*/ 284 h 316"/>
              <a:gd name="T2" fmla="*/ 733 w 744"/>
              <a:gd name="T3" fmla="*/ 289 h 316"/>
              <a:gd name="T4" fmla="*/ 11 w 744"/>
              <a:gd name="T5" fmla="*/ 291 h 316"/>
              <a:gd name="T6" fmla="*/ 0 w 744"/>
              <a:gd name="T7" fmla="*/ 285 h 316"/>
              <a:gd name="T8" fmla="*/ 1 w 744"/>
              <a:gd name="T9" fmla="*/ 316 h 316"/>
              <a:gd name="T10" fmla="*/ 26 w 744"/>
              <a:gd name="T11" fmla="*/ 299 h 316"/>
              <a:gd name="T12" fmla="*/ 16 w 744"/>
              <a:gd name="T13" fmla="*/ 294 h 316"/>
              <a:gd name="T14" fmla="*/ 728 w 744"/>
              <a:gd name="T15" fmla="*/ 292 h 316"/>
              <a:gd name="T16" fmla="*/ 718 w 744"/>
              <a:gd name="T17" fmla="*/ 298 h 316"/>
              <a:gd name="T18" fmla="*/ 743 w 744"/>
              <a:gd name="T19" fmla="*/ 315 h 316"/>
              <a:gd name="T20" fmla="*/ 744 w 744"/>
              <a:gd name="T21"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316">
                <a:moveTo>
                  <a:pt x="744" y="284"/>
                </a:moveTo>
                <a:cubicBezTo>
                  <a:pt x="733" y="289"/>
                  <a:pt x="733" y="289"/>
                  <a:pt x="733" y="289"/>
                </a:cubicBezTo>
                <a:cubicBezTo>
                  <a:pt x="580" y="2"/>
                  <a:pt x="165" y="0"/>
                  <a:pt x="11" y="291"/>
                </a:cubicBezTo>
                <a:cubicBezTo>
                  <a:pt x="0" y="285"/>
                  <a:pt x="0" y="285"/>
                  <a:pt x="0" y="285"/>
                </a:cubicBezTo>
                <a:cubicBezTo>
                  <a:pt x="1" y="316"/>
                  <a:pt x="1" y="316"/>
                  <a:pt x="1" y="316"/>
                </a:cubicBezTo>
                <a:cubicBezTo>
                  <a:pt x="26" y="299"/>
                  <a:pt x="26" y="299"/>
                  <a:pt x="26" y="299"/>
                </a:cubicBezTo>
                <a:cubicBezTo>
                  <a:pt x="16" y="294"/>
                  <a:pt x="16" y="294"/>
                  <a:pt x="16" y="294"/>
                </a:cubicBezTo>
                <a:cubicBezTo>
                  <a:pt x="167" y="8"/>
                  <a:pt x="576" y="8"/>
                  <a:pt x="728" y="292"/>
                </a:cubicBezTo>
                <a:cubicBezTo>
                  <a:pt x="718" y="298"/>
                  <a:pt x="718" y="298"/>
                  <a:pt x="718" y="298"/>
                </a:cubicBezTo>
                <a:cubicBezTo>
                  <a:pt x="743" y="315"/>
                  <a:pt x="743" y="315"/>
                  <a:pt x="743" y="315"/>
                </a:cubicBezTo>
                <a:cubicBezTo>
                  <a:pt x="744" y="284"/>
                  <a:pt x="744" y="284"/>
                  <a:pt x="744" y="28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351" dirty="0"/>
          </a:p>
        </p:txBody>
      </p:sp>
      <p:cxnSp>
        <p:nvCxnSpPr>
          <p:cNvPr id="12" name="Straight Arrow Connector 11">
            <a:extLst>
              <a:ext uri="{FF2B5EF4-FFF2-40B4-BE49-F238E27FC236}">
                <a16:creationId xmlns:a16="http://schemas.microsoft.com/office/drawing/2014/main" id="{1647162B-90AA-5198-311A-FE4C752470E8}"/>
              </a:ext>
            </a:extLst>
          </p:cNvPr>
          <p:cNvCxnSpPr>
            <a:cxnSpLocks/>
          </p:cNvCxnSpPr>
          <p:nvPr/>
        </p:nvCxnSpPr>
        <p:spPr>
          <a:xfrm rot="5400000" flipH="1" flipV="1">
            <a:off x="3175931" y="3537216"/>
            <a:ext cx="2155" cy="468194"/>
          </a:xfrm>
          <a:prstGeom prst="straightConnector1">
            <a:avLst/>
          </a:prstGeom>
          <a:ln w="158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Freeform 9">
            <a:extLst>
              <a:ext uri="{FF2B5EF4-FFF2-40B4-BE49-F238E27FC236}">
                <a16:creationId xmlns:a16="http://schemas.microsoft.com/office/drawing/2014/main" id="{A0109AFD-1D7E-496C-278E-3E53FD89F9EF}"/>
              </a:ext>
            </a:extLst>
          </p:cNvPr>
          <p:cNvSpPr>
            <a:spLocks noEditPoints="1"/>
          </p:cNvSpPr>
          <p:nvPr/>
        </p:nvSpPr>
        <p:spPr bwMode="auto">
          <a:xfrm>
            <a:off x="1221282" y="3184871"/>
            <a:ext cx="1328548" cy="1335360"/>
          </a:xfrm>
          <a:custGeom>
            <a:avLst/>
            <a:gdLst>
              <a:gd name="T0" fmla="*/ 244 w 489"/>
              <a:gd name="T1" fmla="*/ 0 h 490"/>
              <a:gd name="T2" fmla="*/ 489 w 489"/>
              <a:gd name="T3" fmla="*/ 245 h 490"/>
              <a:gd name="T4" fmla="*/ 244 w 489"/>
              <a:gd name="T5" fmla="*/ 490 h 490"/>
              <a:gd name="T6" fmla="*/ 0 w 489"/>
              <a:gd name="T7" fmla="*/ 245 h 490"/>
              <a:gd name="T8" fmla="*/ 244 w 489"/>
              <a:gd name="T9" fmla="*/ 0 h 490"/>
              <a:gd name="T10" fmla="*/ 244 w 489"/>
              <a:gd name="T11" fmla="*/ 87 h 490"/>
              <a:gd name="T12" fmla="*/ 87 w 489"/>
              <a:gd name="T13" fmla="*/ 245 h 490"/>
              <a:gd name="T14" fmla="*/ 244 w 489"/>
              <a:gd name="T15" fmla="*/ 403 h 490"/>
              <a:gd name="T16" fmla="*/ 402 w 489"/>
              <a:gd name="T17" fmla="*/ 245 h 490"/>
              <a:gd name="T18" fmla="*/ 244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4" y="0"/>
                </a:moveTo>
                <a:cubicBezTo>
                  <a:pt x="379" y="0"/>
                  <a:pt x="489" y="110"/>
                  <a:pt x="489" y="245"/>
                </a:cubicBezTo>
                <a:cubicBezTo>
                  <a:pt x="489" y="380"/>
                  <a:pt x="379" y="490"/>
                  <a:pt x="244" y="490"/>
                </a:cubicBezTo>
                <a:cubicBezTo>
                  <a:pt x="109" y="490"/>
                  <a:pt x="0" y="380"/>
                  <a:pt x="0" y="245"/>
                </a:cubicBezTo>
                <a:cubicBezTo>
                  <a:pt x="0" y="110"/>
                  <a:pt x="109" y="0"/>
                  <a:pt x="244" y="0"/>
                </a:cubicBezTo>
                <a:close/>
                <a:moveTo>
                  <a:pt x="244" y="87"/>
                </a:moveTo>
                <a:cubicBezTo>
                  <a:pt x="157" y="87"/>
                  <a:pt x="87" y="158"/>
                  <a:pt x="87" y="245"/>
                </a:cubicBezTo>
                <a:cubicBezTo>
                  <a:pt x="87" y="332"/>
                  <a:pt x="157" y="403"/>
                  <a:pt x="244" y="403"/>
                </a:cubicBezTo>
                <a:cubicBezTo>
                  <a:pt x="332" y="403"/>
                  <a:pt x="402" y="332"/>
                  <a:pt x="402" y="245"/>
                </a:cubicBezTo>
                <a:cubicBezTo>
                  <a:pt x="402" y="158"/>
                  <a:pt x="332" y="87"/>
                  <a:pt x="244" y="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4" name="Freeform 17">
            <a:extLst>
              <a:ext uri="{FF2B5EF4-FFF2-40B4-BE49-F238E27FC236}">
                <a16:creationId xmlns:a16="http://schemas.microsoft.com/office/drawing/2014/main" id="{2227DD83-8277-4DDF-B4D0-4F662BA8BD28}"/>
              </a:ext>
            </a:extLst>
          </p:cNvPr>
          <p:cNvSpPr>
            <a:spLocks noEditPoints="1"/>
          </p:cNvSpPr>
          <p:nvPr/>
        </p:nvSpPr>
        <p:spPr bwMode="auto">
          <a:xfrm>
            <a:off x="1624303" y="3646300"/>
            <a:ext cx="522504" cy="412501"/>
          </a:xfrm>
          <a:custGeom>
            <a:avLst/>
            <a:gdLst>
              <a:gd name="T0" fmla="*/ 3009 w 4940"/>
              <a:gd name="T1" fmla="*/ 2567 h 3900"/>
              <a:gd name="T2" fmla="*/ 3019 w 4940"/>
              <a:gd name="T3" fmla="*/ 2716 h 3900"/>
              <a:gd name="T4" fmla="*/ 2894 w 4940"/>
              <a:gd name="T5" fmla="*/ 2739 h 3900"/>
              <a:gd name="T6" fmla="*/ 2591 w 4940"/>
              <a:gd name="T7" fmla="*/ 3869 h 3900"/>
              <a:gd name="T8" fmla="*/ 2442 w 4940"/>
              <a:gd name="T9" fmla="*/ 3869 h 3900"/>
              <a:gd name="T10" fmla="*/ 2140 w 4940"/>
              <a:gd name="T11" fmla="*/ 2739 h 3900"/>
              <a:gd name="T12" fmla="*/ 2001 w 4940"/>
              <a:gd name="T13" fmla="*/ 2692 h 3900"/>
              <a:gd name="T14" fmla="*/ 2405 w 4940"/>
              <a:gd name="T15" fmla="*/ 2224 h 3900"/>
              <a:gd name="T16" fmla="*/ 2563 w 4940"/>
              <a:gd name="T17" fmla="*/ 508 h 3900"/>
              <a:gd name="T18" fmla="*/ 2636 w 4940"/>
              <a:gd name="T19" fmla="*/ 636 h 3900"/>
              <a:gd name="T20" fmla="*/ 2459 w 4940"/>
              <a:gd name="T21" fmla="*/ 716 h 3900"/>
              <a:gd name="T22" fmla="*/ 2069 w 4940"/>
              <a:gd name="T23" fmla="*/ 903 h 3900"/>
              <a:gd name="T24" fmla="*/ 1873 w 4940"/>
              <a:gd name="T25" fmla="*/ 1291 h 3900"/>
              <a:gd name="T26" fmla="*/ 1769 w 4940"/>
              <a:gd name="T27" fmla="*/ 1383 h 3900"/>
              <a:gd name="T28" fmla="*/ 1665 w 4940"/>
              <a:gd name="T29" fmla="*/ 1291 h 3900"/>
              <a:gd name="T30" fmla="*/ 1819 w 4940"/>
              <a:gd name="T31" fmla="*/ 872 h 3900"/>
              <a:gd name="T32" fmla="*/ 2204 w 4940"/>
              <a:gd name="T33" fmla="*/ 567 h 3900"/>
              <a:gd name="T34" fmla="*/ 2535 w 4940"/>
              <a:gd name="T35" fmla="*/ 0 h 3900"/>
              <a:gd name="T36" fmla="*/ 3163 w 4940"/>
              <a:gd name="T37" fmla="*/ 154 h 3900"/>
              <a:gd name="T38" fmla="*/ 3643 w 4940"/>
              <a:gd name="T39" fmla="*/ 560 h 3900"/>
              <a:gd name="T40" fmla="*/ 3895 w 4940"/>
              <a:gd name="T41" fmla="*/ 1144 h 3900"/>
              <a:gd name="T42" fmla="*/ 4292 w 4940"/>
              <a:gd name="T43" fmla="*/ 1442 h 3900"/>
              <a:gd name="T44" fmla="*/ 4732 w 4940"/>
              <a:gd name="T45" fmla="*/ 1780 h 3900"/>
              <a:gd name="T46" fmla="*/ 4933 w 4940"/>
              <a:gd name="T47" fmla="*/ 2302 h 3900"/>
              <a:gd name="T48" fmla="*/ 4826 w 4940"/>
              <a:gd name="T49" fmla="*/ 2869 h 3900"/>
              <a:gd name="T50" fmla="*/ 4451 w 4940"/>
              <a:gd name="T51" fmla="*/ 3283 h 3900"/>
              <a:gd name="T52" fmla="*/ 3900 w 4940"/>
              <a:gd name="T53" fmla="*/ 3439 h 3900"/>
              <a:gd name="T54" fmla="*/ 2939 w 4940"/>
              <a:gd name="T55" fmla="*/ 3363 h 3900"/>
              <a:gd name="T56" fmla="*/ 3012 w 4940"/>
              <a:gd name="T57" fmla="*/ 3233 h 3900"/>
              <a:gd name="T58" fmla="*/ 4221 w 4940"/>
              <a:gd name="T59" fmla="*/ 3165 h 3900"/>
              <a:gd name="T60" fmla="*/ 4588 w 4940"/>
              <a:gd name="T61" fmla="*/ 2864 h 3900"/>
              <a:gd name="T62" fmla="*/ 4729 w 4940"/>
              <a:gd name="T63" fmla="*/ 2401 h 3900"/>
              <a:gd name="T64" fmla="*/ 4588 w 4940"/>
              <a:gd name="T65" fmla="*/ 1940 h 3900"/>
              <a:gd name="T66" fmla="*/ 4221 w 4940"/>
              <a:gd name="T67" fmla="*/ 1640 h 3900"/>
              <a:gd name="T68" fmla="*/ 3794 w 4940"/>
              <a:gd name="T69" fmla="*/ 1579 h 3900"/>
              <a:gd name="T70" fmla="*/ 3702 w 4940"/>
              <a:gd name="T71" fmla="*/ 1489 h 3900"/>
              <a:gd name="T72" fmla="*/ 3685 w 4940"/>
              <a:gd name="T73" fmla="*/ 1172 h 3900"/>
              <a:gd name="T74" fmla="*/ 3430 w 4940"/>
              <a:gd name="T75" fmla="*/ 631 h 3900"/>
              <a:gd name="T76" fmla="*/ 2943 w 4940"/>
              <a:gd name="T77" fmla="*/ 286 h 3900"/>
              <a:gd name="T78" fmla="*/ 2348 w 4940"/>
              <a:gd name="T79" fmla="*/ 227 h 3900"/>
              <a:gd name="T80" fmla="*/ 1838 w 4940"/>
              <a:gd name="T81" fmla="*/ 444 h 3900"/>
              <a:gd name="T82" fmla="*/ 1483 w 4940"/>
              <a:gd name="T83" fmla="*/ 872 h 3900"/>
              <a:gd name="T84" fmla="*/ 1356 w 4940"/>
              <a:gd name="T85" fmla="*/ 1274 h 3900"/>
              <a:gd name="T86" fmla="*/ 1171 w 4940"/>
              <a:gd name="T87" fmla="*/ 1312 h 3900"/>
              <a:gd name="T88" fmla="*/ 661 w 4940"/>
              <a:gd name="T89" fmla="*/ 1456 h 3900"/>
              <a:gd name="T90" fmla="*/ 314 w 4940"/>
              <a:gd name="T91" fmla="*/ 1839 h 3900"/>
              <a:gd name="T92" fmla="*/ 215 w 4940"/>
              <a:gd name="T93" fmla="*/ 2363 h 3900"/>
              <a:gd name="T94" fmla="*/ 408 w 4940"/>
              <a:gd name="T95" fmla="*/ 2850 h 3900"/>
              <a:gd name="T96" fmla="*/ 817 w 4940"/>
              <a:gd name="T97" fmla="*/ 3162 h 3900"/>
              <a:gd name="T98" fmla="*/ 2017 w 4940"/>
              <a:gd name="T99" fmla="*/ 3233 h 3900"/>
              <a:gd name="T100" fmla="*/ 2090 w 4940"/>
              <a:gd name="T101" fmla="*/ 3363 h 3900"/>
              <a:gd name="T102" fmla="*/ 1171 w 4940"/>
              <a:gd name="T103" fmla="*/ 3439 h 3900"/>
              <a:gd name="T104" fmla="*/ 581 w 4940"/>
              <a:gd name="T105" fmla="*/ 3280 h 3900"/>
              <a:gd name="T106" fmla="*/ 160 w 4940"/>
              <a:gd name="T107" fmla="*/ 2860 h 3900"/>
              <a:gd name="T108" fmla="*/ 0 w 4940"/>
              <a:gd name="T109" fmla="*/ 2271 h 3900"/>
              <a:gd name="T110" fmla="*/ 160 w 4940"/>
              <a:gd name="T111" fmla="*/ 1680 h 3900"/>
              <a:gd name="T112" fmla="*/ 581 w 4940"/>
              <a:gd name="T113" fmla="*/ 1260 h 3900"/>
              <a:gd name="T114" fmla="*/ 1171 w 4940"/>
              <a:gd name="T115" fmla="*/ 1099 h 3900"/>
              <a:gd name="T116" fmla="*/ 1368 w 4940"/>
              <a:gd name="T117" fmla="*/ 648 h 3900"/>
              <a:gd name="T118" fmla="*/ 1783 w 4940"/>
              <a:gd name="T119" fmla="*/ 225 h 3900"/>
              <a:gd name="T120" fmla="*/ 2336 w 4940"/>
              <a:gd name="T121" fmla="*/ 17 h 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0" h="3900">
                <a:moveTo>
                  <a:pt x="2499" y="2181"/>
                </a:moveTo>
                <a:lnTo>
                  <a:pt x="2535" y="2181"/>
                </a:lnTo>
                <a:lnTo>
                  <a:pt x="2570" y="2189"/>
                </a:lnTo>
                <a:lnTo>
                  <a:pt x="2601" y="2203"/>
                </a:lnTo>
                <a:lnTo>
                  <a:pt x="2631" y="2224"/>
                </a:lnTo>
                <a:lnTo>
                  <a:pt x="3009" y="2567"/>
                </a:lnTo>
                <a:lnTo>
                  <a:pt x="3028" y="2590"/>
                </a:lnTo>
                <a:lnTo>
                  <a:pt x="3040" y="2612"/>
                </a:lnTo>
                <a:lnTo>
                  <a:pt x="3045" y="2640"/>
                </a:lnTo>
                <a:lnTo>
                  <a:pt x="3043" y="2666"/>
                </a:lnTo>
                <a:lnTo>
                  <a:pt x="3033" y="2692"/>
                </a:lnTo>
                <a:lnTo>
                  <a:pt x="3019" y="2716"/>
                </a:lnTo>
                <a:lnTo>
                  <a:pt x="3002" y="2732"/>
                </a:lnTo>
                <a:lnTo>
                  <a:pt x="2981" y="2742"/>
                </a:lnTo>
                <a:lnTo>
                  <a:pt x="2962" y="2749"/>
                </a:lnTo>
                <a:lnTo>
                  <a:pt x="2941" y="2751"/>
                </a:lnTo>
                <a:lnTo>
                  <a:pt x="2915" y="2749"/>
                </a:lnTo>
                <a:lnTo>
                  <a:pt x="2894" y="2739"/>
                </a:lnTo>
                <a:lnTo>
                  <a:pt x="2870" y="2723"/>
                </a:lnTo>
                <a:lnTo>
                  <a:pt x="2622" y="2496"/>
                </a:lnTo>
                <a:lnTo>
                  <a:pt x="2622" y="3793"/>
                </a:lnTo>
                <a:lnTo>
                  <a:pt x="2617" y="3822"/>
                </a:lnTo>
                <a:lnTo>
                  <a:pt x="2608" y="3848"/>
                </a:lnTo>
                <a:lnTo>
                  <a:pt x="2591" y="3869"/>
                </a:lnTo>
                <a:lnTo>
                  <a:pt x="2570" y="3885"/>
                </a:lnTo>
                <a:lnTo>
                  <a:pt x="2546" y="3897"/>
                </a:lnTo>
                <a:lnTo>
                  <a:pt x="2518" y="3900"/>
                </a:lnTo>
                <a:lnTo>
                  <a:pt x="2490" y="3897"/>
                </a:lnTo>
                <a:lnTo>
                  <a:pt x="2464" y="3885"/>
                </a:lnTo>
                <a:lnTo>
                  <a:pt x="2442" y="3869"/>
                </a:lnTo>
                <a:lnTo>
                  <a:pt x="2426" y="3848"/>
                </a:lnTo>
                <a:lnTo>
                  <a:pt x="2416" y="3822"/>
                </a:lnTo>
                <a:lnTo>
                  <a:pt x="2414" y="3793"/>
                </a:lnTo>
                <a:lnTo>
                  <a:pt x="2414" y="2496"/>
                </a:lnTo>
                <a:lnTo>
                  <a:pt x="2164" y="2723"/>
                </a:lnTo>
                <a:lnTo>
                  <a:pt x="2140" y="2739"/>
                </a:lnTo>
                <a:lnTo>
                  <a:pt x="2114" y="2749"/>
                </a:lnTo>
                <a:lnTo>
                  <a:pt x="2088" y="2751"/>
                </a:lnTo>
                <a:lnTo>
                  <a:pt x="2060" y="2746"/>
                </a:lnTo>
                <a:lnTo>
                  <a:pt x="2038" y="2735"/>
                </a:lnTo>
                <a:lnTo>
                  <a:pt x="2017" y="2716"/>
                </a:lnTo>
                <a:lnTo>
                  <a:pt x="2001" y="2692"/>
                </a:lnTo>
                <a:lnTo>
                  <a:pt x="1991" y="2666"/>
                </a:lnTo>
                <a:lnTo>
                  <a:pt x="1989" y="2640"/>
                </a:lnTo>
                <a:lnTo>
                  <a:pt x="1994" y="2612"/>
                </a:lnTo>
                <a:lnTo>
                  <a:pt x="2005" y="2590"/>
                </a:lnTo>
                <a:lnTo>
                  <a:pt x="2024" y="2567"/>
                </a:lnTo>
                <a:lnTo>
                  <a:pt x="2405" y="2224"/>
                </a:lnTo>
                <a:lnTo>
                  <a:pt x="2433" y="2203"/>
                </a:lnTo>
                <a:lnTo>
                  <a:pt x="2466" y="2189"/>
                </a:lnTo>
                <a:lnTo>
                  <a:pt x="2499" y="2181"/>
                </a:lnTo>
                <a:lnTo>
                  <a:pt x="2499" y="2181"/>
                </a:lnTo>
                <a:close/>
                <a:moveTo>
                  <a:pt x="2535" y="501"/>
                </a:moveTo>
                <a:lnTo>
                  <a:pt x="2563" y="508"/>
                </a:lnTo>
                <a:lnTo>
                  <a:pt x="2589" y="518"/>
                </a:lnTo>
                <a:lnTo>
                  <a:pt x="2610" y="532"/>
                </a:lnTo>
                <a:lnTo>
                  <a:pt x="2627" y="553"/>
                </a:lnTo>
                <a:lnTo>
                  <a:pt x="2636" y="579"/>
                </a:lnTo>
                <a:lnTo>
                  <a:pt x="2639" y="608"/>
                </a:lnTo>
                <a:lnTo>
                  <a:pt x="2636" y="636"/>
                </a:lnTo>
                <a:lnTo>
                  <a:pt x="2627" y="660"/>
                </a:lnTo>
                <a:lnTo>
                  <a:pt x="2610" y="681"/>
                </a:lnTo>
                <a:lnTo>
                  <a:pt x="2589" y="697"/>
                </a:lnTo>
                <a:lnTo>
                  <a:pt x="2563" y="707"/>
                </a:lnTo>
                <a:lnTo>
                  <a:pt x="2535" y="711"/>
                </a:lnTo>
                <a:lnTo>
                  <a:pt x="2459" y="716"/>
                </a:lnTo>
                <a:lnTo>
                  <a:pt x="2386" y="728"/>
                </a:lnTo>
                <a:lnTo>
                  <a:pt x="2315" y="749"/>
                </a:lnTo>
                <a:lnTo>
                  <a:pt x="2246" y="778"/>
                </a:lnTo>
                <a:lnTo>
                  <a:pt x="2185" y="813"/>
                </a:lnTo>
                <a:lnTo>
                  <a:pt x="2124" y="853"/>
                </a:lnTo>
                <a:lnTo>
                  <a:pt x="2069" y="903"/>
                </a:lnTo>
                <a:lnTo>
                  <a:pt x="2020" y="955"/>
                </a:lnTo>
                <a:lnTo>
                  <a:pt x="1977" y="1014"/>
                </a:lnTo>
                <a:lnTo>
                  <a:pt x="1939" y="1075"/>
                </a:lnTo>
                <a:lnTo>
                  <a:pt x="1911" y="1144"/>
                </a:lnTo>
                <a:lnTo>
                  <a:pt x="1887" y="1217"/>
                </a:lnTo>
                <a:lnTo>
                  <a:pt x="1873" y="1291"/>
                </a:lnTo>
                <a:lnTo>
                  <a:pt x="1864" y="1317"/>
                </a:lnTo>
                <a:lnTo>
                  <a:pt x="1852" y="1335"/>
                </a:lnTo>
                <a:lnTo>
                  <a:pt x="1838" y="1354"/>
                </a:lnTo>
                <a:lnTo>
                  <a:pt x="1816" y="1371"/>
                </a:lnTo>
                <a:lnTo>
                  <a:pt x="1793" y="1378"/>
                </a:lnTo>
                <a:lnTo>
                  <a:pt x="1769" y="1383"/>
                </a:lnTo>
                <a:lnTo>
                  <a:pt x="1755" y="1380"/>
                </a:lnTo>
                <a:lnTo>
                  <a:pt x="1727" y="1373"/>
                </a:lnTo>
                <a:lnTo>
                  <a:pt x="1703" y="1359"/>
                </a:lnTo>
                <a:lnTo>
                  <a:pt x="1684" y="1340"/>
                </a:lnTo>
                <a:lnTo>
                  <a:pt x="1672" y="1317"/>
                </a:lnTo>
                <a:lnTo>
                  <a:pt x="1665" y="1291"/>
                </a:lnTo>
                <a:lnTo>
                  <a:pt x="1665" y="1262"/>
                </a:lnTo>
                <a:lnTo>
                  <a:pt x="1682" y="1177"/>
                </a:lnTo>
                <a:lnTo>
                  <a:pt x="1703" y="1094"/>
                </a:lnTo>
                <a:lnTo>
                  <a:pt x="1736" y="1016"/>
                </a:lnTo>
                <a:lnTo>
                  <a:pt x="1774" y="943"/>
                </a:lnTo>
                <a:lnTo>
                  <a:pt x="1819" y="872"/>
                </a:lnTo>
                <a:lnTo>
                  <a:pt x="1871" y="808"/>
                </a:lnTo>
                <a:lnTo>
                  <a:pt x="1927" y="747"/>
                </a:lnTo>
                <a:lnTo>
                  <a:pt x="1989" y="695"/>
                </a:lnTo>
                <a:lnTo>
                  <a:pt x="2057" y="645"/>
                </a:lnTo>
                <a:lnTo>
                  <a:pt x="2128" y="603"/>
                </a:lnTo>
                <a:lnTo>
                  <a:pt x="2204" y="567"/>
                </a:lnTo>
                <a:lnTo>
                  <a:pt x="2282" y="539"/>
                </a:lnTo>
                <a:lnTo>
                  <a:pt x="2365" y="520"/>
                </a:lnTo>
                <a:lnTo>
                  <a:pt x="2450" y="508"/>
                </a:lnTo>
                <a:lnTo>
                  <a:pt x="2535" y="501"/>
                </a:lnTo>
                <a:lnTo>
                  <a:pt x="2535" y="501"/>
                </a:lnTo>
                <a:close/>
                <a:moveTo>
                  <a:pt x="2535" y="0"/>
                </a:moveTo>
                <a:lnTo>
                  <a:pt x="2648" y="7"/>
                </a:lnTo>
                <a:lnTo>
                  <a:pt x="2757" y="19"/>
                </a:lnTo>
                <a:lnTo>
                  <a:pt x="2863" y="43"/>
                </a:lnTo>
                <a:lnTo>
                  <a:pt x="2967" y="71"/>
                </a:lnTo>
                <a:lnTo>
                  <a:pt x="3069" y="109"/>
                </a:lnTo>
                <a:lnTo>
                  <a:pt x="3163" y="154"/>
                </a:lnTo>
                <a:lnTo>
                  <a:pt x="3258" y="206"/>
                </a:lnTo>
                <a:lnTo>
                  <a:pt x="3345" y="265"/>
                </a:lnTo>
                <a:lnTo>
                  <a:pt x="3425" y="331"/>
                </a:lnTo>
                <a:lnTo>
                  <a:pt x="3506" y="402"/>
                </a:lnTo>
                <a:lnTo>
                  <a:pt x="3577" y="478"/>
                </a:lnTo>
                <a:lnTo>
                  <a:pt x="3643" y="560"/>
                </a:lnTo>
                <a:lnTo>
                  <a:pt x="3702" y="648"/>
                </a:lnTo>
                <a:lnTo>
                  <a:pt x="3756" y="737"/>
                </a:lnTo>
                <a:lnTo>
                  <a:pt x="3803" y="834"/>
                </a:lnTo>
                <a:lnTo>
                  <a:pt x="3841" y="934"/>
                </a:lnTo>
                <a:lnTo>
                  <a:pt x="3872" y="1035"/>
                </a:lnTo>
                <a:lnTo>
                  <a:pt x="3895" y="1144"/>
                </a:lnTo>
                <a:lnTo>
                  <a:pt x="3910" y="1253"/>
                </a:lnTo>
                <a:lnTo>
                  <a:pt x="3917" y="1364"/>
                </a:lnTo>
                <a:lnTo>
                  <a:pt x="4014" y="1371"/>
                </a:lnTo>
                <a:lnTo>
                  <a:pt x="4110" y="1385"/>
                </a:lnTo>
                <a:lnTo>
                  <a:pt x="4203" y="1411"/>
                </a:lnTo>
                <a:lnTo>
                  <a:pt x="4292" y="1442"/>
                </a:lnTo>
                <a:lnTo>
                  <a:pt x="4380" y="1482"/>
                </a:lnTo>
                <a:lnTo>
                  <a:pt x="4460" y="1527"/>
                </a:lnTo>
                <a:lnTo>
                  <a:pt x="4536" y="1581"/>
                </a:lnTo>
                <a:lnTo>
                  <a:pt x="4607" y="1640"/>
                </a:lnTo>
                <a:lnTo>
                  <a:pt x="4670" y="1709"/>
                </a:lnTo>
                <a:lnTo>
                  <a:pt x="4732" y="1780"/>
                </a:lnTo>
                <a:lnTo>
                  <a:pt x="4784" y="1858"/>
                </a:lnTo>
                <a:lnTo>
                  <a:pt x="4829" y="1938"/>
                </a:lnTo>
                <a:lnTo>
                  <a:pt x="4866" y="2026"/>
                </a:lnTo>
                <a:lnTo>
                  <a:pt x="4897" y="2113"/>
                </a:lnTo>
                <a:lnTo>
                  <a:pt x="4921" y="2207"/>
                </a:lnTo>
                <a:lnTo>
                  <a:pt x="4933" y="2302"/>
                </a:lnTo>
                <a:lnTo>
                  <a:pt x="4940" y="2401"/>
                </a:lnTo>
                <a:lnTo>
                  <a:pt x="4933" y="2501"/>
                </a:lnTo>
                <a:lnTo>
                  <a:pt x="4921" y="2600"/>
                </a:lnTo>
                <a:lnTo>
                  <a:pt x="4897" y="2694"/>
                </a:lnTo>
                <a:lnTo>
                  <a:pt x="4866" y="2784"/>
                </a:lnTo>
                <a:lnTo>
                  <a:pt x="4826" y="2869"/>
                </a:lnTo>
                <a:lnTo>
                  <a:pt x="4781" y="2952"/>
                </a:lnTo>
                <a:lnTo>
                  <a:pt x="4727" y="3032"/>
                </a:lnTo>
                <a:lnTo>
                  <a:pt x="4666" y="3103"/>
                </a:lnTo>
                <a:lnTo>
                  <a:pt x="4602" y="3169"/>
                </a:lnTo>
                <a:lnTo>
                  <a:pt x="4529" y="3228"/>
                </a:lnTo>
                <a:lnTo>
                  <a:pt x="4451" y="3283"/>
                </a:lnTo>
                <a:lnTo>
                  <a:pt x="4370" y="3330"/>
                </a:lnTo>
                <a:lnTo>
                  <a:pt x="4283" y="3368"/>
                </a:lnTo>
                <a:lnTo>
                  <a:pt x="4191" y="3399"/>
                </a:lnTo>
                <a:lnTo>
                  <a:pt x="4099" y="3422"/>
                </a:lnTo>
                <a:lnTo>
                  <a:pt x="4002" y="3436"/>
                </a:lnTo>
                <a:lnTo>
                  <a:pt x="3900" y="3439"/>
                </a:lnTo>
                <a:lnTo>
                  <a:pt x="3040" y="3439"/>
                </a:lnTo>
                <a:lnTo>
                  <a:pt x="3012" y="3436"/>
                </a:lnTo>
                <a:lnTo>
                  <a:pt x="2988" y="3427"/>
                </a:lnTo>
                <a:lnTo>
                  <a:pt x="2967" y="3410"/>
                </a:lnTo>
                <a:lnTo>
                  <a:pt x="2950" y="3389"/>
                </a:lnTo>
                <a:lnTo>
                  <a:pt x="2939" y="3363"/>
                </a:lnTo>
                <a:lnTo>
                  <a:pt x="2936" y="3335"/>
                </a:lnTo>
                <a:lnTo>
                  <a:pt x="2939" y="3306"/>
                </a:lnTo>
                <a:lnTo>
                  <a:pt x="2950" y="3280"/>
                </a:lnTo>
                <a:lnTo>
                  <a:pt x="2967" y="3262"/>
                </a:lnTo>
                <a:lnTo>
                  <a:pt x="2988" y="3245"/>
                </a:lnTo>
                <a:lnTo>
                  <a:pt x="3012" y="3233"/>
                </a:lnTo>
                <a:lnTo>
                  <a:pt x="3040" y="3231"/>
                </a:lnTo>
                <a:lnTo>
                  <a:pt x="3900" y="3231"/>
                </a:lnTo>
                <a:lnTo>
                  <a:pt x="3985" y="3226"/>
                </a:lnTo>
                <a:lnTo>
                  <a:pt x="4068" y="3212"/>
                </a:lnTo>
                <a:lnTo>
                  <a:pt x="4146" y="3193"/>
                </a:lnTo>
                <a:lnTo>
                  <a:pt x="4221" y="3165"/>
                </a:lnTo>
                <a:lnTo>
                  <a:pt x="4295" y="3132"/>
                </a:lnTo>
                <a:lnTo>
                  <a:pt x="4363" y="3089"/>
                </a:lnTo>
                <a:lnTo>
                  <a:pt x="4427" y="3042"/>
                </a:lnTo>
                <a:lnTo>
                  <a:pt x="4486" y="2987"/>
                </a:lnTo>
                <a:lnTo>
                  <a:pt x="4538" y="2928"/>
                </a:lnTo>
                <a:lnTo>
                  <a:pt x="4588" y="2864"/>
                </a:lnTo>
                <a:lnTo>
                  <a:pt x="4628" y="2796"/>
                </a:lnTo>
                <a:lnTo>
                  <a:pt x="4663" y="2723"/>
                </a:lnTo>
                <a:lnTo>
                  <a:pt x="4689" y="2649"/>
                </a:lnTo>
                <a:lnTo>
                  <a:pt x="4713" y="2569"/>
                </a:lnTo>
                <a:lnTo>
                  <a:pt x="4725" y="2486"/>
                </a:lnTo>
                <a:lnTo>
                  <a:pt x="4729" y="2401"/>
                </a:lnTo>
                <a:lnTo>
                  <a:pt x="4725" y="2319"/>
                </a:lnTo>
                <a:lnTo>
                  <a:pt x="4713" y="2236"/>
                </a:lnTo>
                <a:lnTo>
                  <a:pt x="4689" y="2155"/>
                </a:lnTo>
                <a:lnTo>
                  <a:pt x="4663" y="2080"/>
                </a:lnTo>
                <a:lnTo>
                  <a:pt x="4628" y="2009"/>
                </a:lnTo>
                <a:lnTo>
                  <a:pt x="4588" y="1940"/>
                </a:lnTo>
                <a:lnTo>
                  <a:pt x="4538" y="1877"/>
                </a:lnTo>
                <a:lnTo>
                  <a:pt x="4486" y="1818"/>
                </a:lnTo>
                <a:lnTo>
                  <a:pt x="4427" y="1763"/>
                </a:lnTo>
                <a:lnTo>
                  <a:pt x="4363" y="1716"/>
                </a:lnTo>
                <a:lnTo>
                  <a:pt x="4295" y="1676"/>
                </a:lnTo>
                <a:lnTo>
                  <a:pt x="4221" y="1640"/>
                </a:lnTo>
                <a:lnTo>
                  <a:pt x="4146" y="1612"/>
                </a:lnTo>
                <a:lnTo>
                  <a:pt x="4068" y="1591"/>
                </a:lnTo>
                <a:lnTo>
                  <a:pt x="3985" y="1579"/>
                </a:lnTo>
                <a:lnTo>
                  <a:pt x="3900" y="1574"/>
                </a:lnTo>
                <a:lnTo>
                  <a:pt x="3817" y="1579"/>
                </a:lnTo>
                <a:lnTo>
                  <a:pt x="3794" y="1579"/>
                </a:lnTo>
                <a:lnTo>
                  <a:pt x="3770" y="1574"/>
                </a:lnTo>
                <a:lnTo>
                  <a:pt x="3751" y="1565"/>
                </a:lnTo>
                <a:lnTo>
                  <a:pt x="3732" y="1548"/>
                </a:lnTo>
                <a:lnTo>
                  <a:pt x="3721" y="1532"/>
                </a:lnTo>
                <a:lnTo>
                  <a:pt x="3709" y="1513"/>
                </a:lnTo>
                <a:lnTo>
                  <a:pt x="3702" y="1489"/>
                </a:lnTo>
                <a:lnTo>
                  <a:pt x="3702" y="1468"/>
                </a:lnTo>
                <a:lnTo>
                  <a:pt x="3702" y="1456"/>
                </a:lnTo>
                <a:lnTo>
                  <a:pt x="3704" y="1418"/>
                </a:lnTo>
                <a:lnTo>
                  <a:pt x="3706" y="1385"/>
                </a:lnTo>
                <a:lnTo>
                  <a:pt x="3702" y="1276"/>
                </a:lnTo>
                <a:lnTo>
                  <a:pt x="3685" y="1172"/>
                </a:lnTo>
                <a:lnTo>
                  <a:pt x="3664" y="1073"/>
                </a:lnTo>
                <a:lnTo>
                  <a:pt x="3631" y="974"/>
                </a:lnTo>
                <a:lnTo>
                  <a:pt x="3593" y="882"/>
                </a:lnTo>
                <a:lnTo>
                  <a:pt x="3546" y="794"/>
                </a:lnTo>
                <a:lnTo>
                  <a:pt x="3491" y="707"/>
                </a:lnTo>
                <a:lnTo>
                  <a:pt x="3430" y="631"/>
                </a:lnTo>
                <a:lnTo>
                  <a:pt x="3364" y="556"/>
                </a:lnTo>
                <a:lnTo>
                  <a:pt x="3288" y="489"/>
                </a:lnTo>
                <a:lnTo>
                  <a:pt x="3208" y="428"/>
                </a:lnTo>
                <a:lnTo>
                  <a:pt x="3125" y="371"/>
                </a:lnTo>
                <a:lnTo>
                  <a:pt x="3038" y="324"/>
                </a:lnTo>
                <a:lnTo>
                  <a:pt x="2943" y="286"/>
                </a:lnTo>
                <a:lnTo>
                  <a:pt x="2846" y="255"/>
                </a:lnTo>
                <a:lnTo>
                  <a:pt x="2745" y="232"/>
                </a:lnTo>
                <a:lnTo>
                  <a:pt x="2641" y="218"/>
                </a:lnTo>
                <a:lnTo>
                  <a:pt x="2535" y="213"/>
                </a:lnTo>
                <a:lnTo>
                  <a:pt x="2440" y="218"/>
                </a:lnTo>
                <a:lnTo>
                  <a:pt x="2348" y="227"/>
                </a:lnTo>
                <a:lnTo>
                  <a:pt x="2256" y="246"/>
                </a:lnTo>
                <a:lnTo>
                  <a:pt x="2166" y="272"/>
                </a:lnTo>
                <a:lnTo>
                  <a:pt x="2079" y="305"/>
                </a:lnTo>
                <a:lnTo>
                  <a:pt x="1994" y="345"/>
                </a:lnTo>
                <a:lnTo>
                  <a:pt x="1913" y="392"/>
                </a:lnTo>
                <a:lnTo>
                  <a:pt x="1838" y="444"/>
                </a:lnTo>
                <a:lnTo>
                  <a:pt x="1762" y="504"/>
                </a:lnTo>
                <a:lnTo>
                  <a:pt x="1694" y="567"/>
                </a:lnTo>
                <a:lnTo>
                  <a:pt x="1634" y="638"/>
                </a:lnTo>
                <a:lnTo>
                  <a:pt x="1578" y="711"/>
                </a:lnTo>
                <a:lnTo>
                  <a:pt x="1526" y="789"/>
                </a:lnTo>
                <a:lnTo>
                  <a:pt x="1483" y="872"/>
                </a:lnTo>
                <a:lnTo>
                  <a:pt x="1445" y="955"/>
                </a:lnTo>
                <a:lnTo>
                  <a:pt x="1417" y="1042"/>
                </a:lnTo>
                <a:lnTo>
                  <a:pt x="1391" y="1132"/>
                </a:lnTo>
                <a:lnTo>
                  <a:pt x="1377" y="1222"/>
                </a:lnTo>
                <a:lnTo>
                  <a:pt x="1370" y="1250"/>
                </a:lnTo>
                <a:lnTo>
                  <a:pt x="1356" y="1274"/>
                </a:lnTo>
                <a:lnTo>
                  <a:pt x="1337" y="1293"/>
                </a:lnTo>
                <a:lnTo>
                  <a:pt x="1316" y="1307"/>
                </a:lnTo>
                <a:lnTo>
                  <a:pt x="1290" y="1314"/>
                </a:lnTo>
                <a:lnTo>
                  <a:pt x="1261" y="1317"/>
                </a:lnTo>
                <a:lnTo>
                  <a:pt x="1214" y="1312"/>
                </a:lnTo>
                <a:lnTo>
                  <a:pt x="1171" y="1312"/>
                </a:lnTo>
                <a:lnTo>
                  <a:pt x="1077" y="1314"/>
                </a:lnTo>
                <a:lnTo>
                  <a:pt x="990" y="1328"/>
                </a:lnTo>
                <a:lnTo>
                  <a:pt x="902" y="1347"/>
                </a:lnTo>
                <a:lnTo>
                  <a:pt x="817" y="1376"/>
                </a:lnTo>
                <a:lnTo>
                  <a:pt x="739" y="1413"/>
                </a:lnTo>
                <a:lnTo>
                  <a:pt x="661" y="1456"/>
                </a:lnTo>
                <a:lnTo>
                  <a:pt x="590" y="1506"/>
                </a:lnTo>
                <a:lnTo>
                  <a:pt x="524" y="1560"/>
                </a:lnTo>
                <a:lnTo>
                  <a:pt x="463" y="1624"/>
                </a:lnTo>
                <a:lnTo>
                  <a:pt x="408" y="1690"/>
                </a:lnTo>
                <a:lnTo>
                  <a:pt x="356" y="1761"/>
                </a:lnTo>
                <a:lnTo>
                  <a:pt x="314" y="1839"/>
                </a:lnTo>
                <a:lnTo>
                  <a:pt x="278" y="1917"/>
                </a:lnTo>
                <a:lnTo>
                  <a:pt x="250" y="2000"/>
                </a:lnTo>
                <a:lnTo>
                  <a:pt x="229" y="2087"/>
                </a:lnTo>
                <a:lnTo>
                  <a:pt x="215" y="2179"/>
                </a:lnTo>
                <a:lnTo>
                  <a:pt x="210" y="2271"/>
                </a:lnTo>
                <a:lnTo>
                  <a:pt x="215" y="2363"/>
                </a:lnTo>
                <a:lnTo>
                  <a:pt x="229" y="2453"/>
                </a:lnTo>
                <a:lnTo>
                  <a:pt x="250" y="2538"/>
                </a:lnTo>
                <a:lnTo>
                  <a:pt x="278" y="2623"/>
                </a:lnTo>
                <a:lnTo>
                  <a:pt x="314" y="2704"/>
                </a:lnTo>
                <a:lnTo>
                  <a:pt x="356" y="2779"/>
                </a:lnTo>
                <a:lnTo>
                  <a:pt x="408" y="2850"/>
                </a:lnTo>
                <a:lnTo>
                  <a:pt x="463" y="2916"/>
                </a:lnTo>
                <a:lnTo>
                  <a:pt x="524" y="2978"/>
                </a:lnTo>
                <a:lnTo>
                  <a:pt x="590" y="3035"/>
                </a:lnTo>
                <a:lnTo>
                  <a:pt x="661" y="3082"/>
                </a:lnTo>
                <a:lnTo>
                  <a:pt x="739" y="3127"/>
                </a:lnTo>
                <a:lnTo>
                  <a:pt x="817" y="3162"/>
                </a:lnTo>
                <a:lnTo>
                  <a:pt x="902" y="3191"/>
                </a:lnTo>
                <a:lnTo>
                  <a:pt x="990" y="3212"/>
                </a:lnTo>
                <a:lnTo>
                  <a:pt x="1077" y="3226"/>
                </a:lnTo>
                <a:lnTo>
                  <a:pt x="1171" y="3231"/>
                </a:lnTo>
                <a:lnTo>
                  <a:pt x="1989" y="3231"/>
                </a:lnTo>
                <a:lnTo>
                  <a:pt x="2017" y="3233"/>
                </a:lnTo>
                <a:lnTo>
                  <a:pt x="2041" y="3245"/>
                </a:lnTo>
                <a:lnTo>
                  <a:pt x="2062" y="3262"/>
                </a:lnTo>
                <a:lnTo>
                  <a:pt x="2079" y="3280"/>
                </a:lnTo>
                <a:lnTo>
                  <a:pt x="2090" y="3306"/>
                </a:lnTo>
                <a:lnTo>
                  <a:pt x="2093" y="3335"/>
                </a:lnTo>
                <a:lnTo>
                  <a:pt x="2090" y="3363"/>
                </a:lnTo>
                <a:lnTo>
                  <a:pt x="2079" y="3389"/>
                </a:lnTo>
                <a:lnTo>
                  <a:pt x="2062" y="3410"/>
                </a:lnTo>
                <a:lnTo>
                  <a:pt x="2041" y="3427"/>
                </a:lnTo>
                <a:lnTo>
                  <a:pt x="2017" y="3436"/>
                </a:lnTo>
                <a:lnTo>
                  <a:pt x="1989" y="3439"/>
                </a:lnTo>
                <a:lnTo>
                  <a:pt x="1171" y="3439"/>
                </a:lnTo>
                <a:lnTo>
                  <a:pt x="1065" y="3436"/>
                </a:lnTo>
                <a:lnTo>
                  <a:pt x="961" y="3422"/>
                </a:lnTo>
                <a:lnTo>
                  <a:pt x="860" y="3399"/>
                </a:lnTo>
                <a:lnTo>
                  <a:pt x="763" y="3366"/>
                </a:lnTo>
                <a:lnTo>
                  <a:pt x="671" y="3328"/>
                </a:lnTo>
                <a:lnTo>
                  <a:pt x="581" y="3280"/>
                </a:lnTo>
                <a:lnTo>
                  <a:pt x="496" y="3226"/>
                </a:lnTo>
                <a:lnTo>
                  <a:pt x="418" y="3165"/>
                </a:lnTo>
                <a:lnTo>
                  <a:pt x="345" y="3096"/>
                </a:lnTo>
                <a:lnTo>
                  <a:pt x="276" y="3023"/>
                </a:lnTo>
                <a:lnTo>
                  <a:pt x="215" y="2945"/>
                </a:lnTo>
                <a:lnTo>
                  <a:pt x="160" y="2860"/>
                </a:lnTo>
                <a:lnTo>
                  <a:pt x="113" y="2770"/>
                </a:lnTo>
                <a:lnTo>
                  <a:pt x="73" y="2678"/>
                </a:lnTo>
                <a:lnTo>
                  <a:pt x="42" y="2581"/>
                </a:lnTo>
                <a:lnTo>
                  <a:pt x="19" y="2482"/>
                </a:lnTo>
                <a:lnTo>
                  <a:pt x="4" y="2378"/>
                </a:lnTo>
                <a:lnTo>
                  <a:pt x="0" y="2271"/>
                </a:lnTo>
                <a:lnTo>
                  <a:pt x="4" y="2165"/>
                </a:lnTo>
                <a:lnTo>
                  <a:pt x="19" y="2059"/>
                </a:lnTo>
                <a:lnTo>
                  <a:pt x="42" y="1959"/>
                </a:lnTo>
                <a:lnTo>
                  <a:pt x="73" y="1862"/>
                </a:lnTo>
                <a:lnTo>
                  <a:pt x="113" y="1768"/>
                </a:lnTo>
                <a:lnTo>
                  <a:pt x="160" y="1680"/>
                </a:lnTo>
                <a:lnTo>
                  <a:pt x="215" y="1595"/>
                </a:lnTo>
                <a:lnTo>
                  <a:pt x="276" y="1515"/>
                </a:lnTo>
                <a:lnTo>
                  <a:pt x="345" y="1442"/>
                </a:lnTo>
                <a:lnTo>
                  <a:pt x="418" y="1376"/>
                </a:lnTo>
                <a:lnTo>
                  <a:pt x="496" y="1314"/>
                </a:lnTo>
                <a:lnTo>
                  <a:pt x="581" y="1260"/>
                </a:lnTo>
                <a:lnTo>
                  <a:pt x="671" y="1213"/>
                </a:lnTo>
                <a:lnTo>
                  <a:pt x="763" y="1172"/>
                </a:lnTo>
                <a:lnTo>
                  <a:pt x="860" y="1142"/>
                </a:lnTo>
                <a:lnTo>
                  <a:pt x="961" y="1118"/>
                </a:lnTo>
                <a:lnTo>
                  <a:pt x="1065" y="1104"/>
                </a:lnTo>
                <a:lnTo>
                  <a:pt x="1171" y="1099"/>
                </a:lnTo>
                <a:lnTo>
                  <a:pt x="1183" y="1099"/>
                </a:lnTo>
                <a:lnTo>
                  <a:pt x="1207" y="1002"/>
                </a:lnTo>
                <a:lnTo>
                  <a:pt x="1238" y="910"/>
                </a:lnTo>
                <a:lnTo>
                  <a:pt x="1275" y="818"/>
                </a:lnTo>
                <a:lnTo>
                  <a:pt x="1318" y="730"/>
                </a:lnTo>
                <a:lnTo>
                  <a:pt x="1368" y="648"/>
                </a:lnTo>
                <a:lnTo>
                  <a:pt x="1424" y="565"/>
                </a:lnTo>
                <a:lnTo>
                  <a:pt x="1486" y="487"/>
                </a:lnTo>
                <a:lnTo>
                  <a:pt x="1552" y="414"/>
                </a:lnTo>
                <a:lnTo>
                  <a:pt x="1623" y="348"/>
                </a:lnTo>
                <a:lnTo>
                  <a:pt x="1701" y="281"/>
                </a:lnTo>
                <a:lnTo>
                  <a:pt x="1783" y="225"/>
                </a:lnTo>
                <a:lnTo>
                  <a:pt x="1868" y="175"/>
                </a:lnTo>
                <a:lnTo>
                  <a:pt x="1956" y="128"/>
                </a:lnTo>
                <a:lnTo>
                  <a:pt x="2048" y="90"/>
                </a:lnTo>
                <a:lnTo>
                  <a:pt x="2142" y="57"/>
                </a:lnTo>
                <a:lnTo>
                  <a:pt x="2237" y="36"/>
                </a:lnTo>
                <a:lnTo>
                  <a:pt x="2336" y="17"/>
                </a:lnTo>
                <a:lnTo>
                  <a:pt x="2433" y="7"/>
                </a:lnTo>
                <a:lnTo>
                  <a:pt x="2535" y="0"/>
                </a:lnTo>
                <a:lnTo>
                  <a:pt x="2535" y="0"/>
                </a:lnTo>
                <a:close/>
              </a:path>
            </a:pathLst>
          </a:custGeom>
          <a:solidFill>
            <a:schemeClr val="tx1">
              <a:lumMod val="75000"/>
              <a:lumOff val="2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 name="TextBox 15">
            <a:extLst>
              <a:ext uri="{FF2B5EF4-FFF2-40B4-BE49-F238E27FC236}">
                <a16:creationId xmlns:a16="http://schemas.microsoft.com/office/drawing/2014/main" id="{DC7A2BD7-1F6B-0C68-EC9F-36A5C56C5B78}"/>
              </a:ext>
            </a:extLst>
          </p:cNvPr>
          <p:cNvSpPr txBox="1"/>
          <p:nvPr/>
        </p:nvSpPr>
        <p:spPr>
          <a:xfrm>
            <a:off x="0" y="4985376"/>
            <a:ext cx="3530164" cy="338554"/>
          </a:xfrm>
          <a:prstGeom prst="rect">
            <a:avLst/>
          </a:prstGeom>
          <a:noFill/>
        </p:spPr>
        <p:txBody>
          <a:bodyPr wrap="square">
            <a:spAutoFit/>
          </a:bodyPr>
          <a:lstStyle/>
          <a:p>
            <a:pPr algn="ctr"/>
            <a:r>
              <a:rPr lang="en-IE" sz="1600" b="1" dirty="0"/>
              <a:t>Our Ideal  partner</a:t>
            </a:r>
          </a:p>
        </p:txBody>
      </p:sp>
      <p:pic>
        <p:nvPicPr>
          <p:cNvPr id="17" name="Graphic 16" descr="Hand outline">
            <a:extLst>
              <a:ext uri="{FF2B5EF4-FFF2-40B4-BE49-F238E27FC236}">
                <a16:creationId xmlns:a16="http://schemas.microsoft.com/office/drawing/2014/main" id="{3BD20127-C7DA-0C90-F034-0D95844B77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4120131" y="3556240"/>
            <a:ext cx="616734" cy="448571"/>
          </a:xfrm>
          <a:prstGeom prst="rect">
            <a:avLst/>
          </a:prstGeom>
        </p:spPr>
      </p:pic>
      <p:sp>
        <p:nvSpPr>
          <p:cNvPr id="18" name="Freeform 8">
            <a:extLst>
              <a:ext uri="{FF2B5EF4-FFF2-40B4-BE49-F238E27FC236}">
                <a16:creationId xmlns:a16="http://schemas.microsoft.com/office/drawing/2014/main" id="{7CCA28D3-8DCF-9770-1750-65F099BE94C7}"/>
              </a:ext>
            </a:extLst>
          </p:cNvPr>
          <p:cNvSpPr>
            <a:spLocks noEditPoints="1"/>
          </p:cNvSpPr>
          <p:nvPr/>
        </p:nvSpPr>
        <p:spPr bwMode="auto">
          <a:xfrm rot="16200000">
            <a:off x="3763571" y="3145916"/>
            <a:ext cx="1328548" cy="1335360"/>
          </a:xfrm>
          <a:custGeom>
            <a:avLst/>
            <a:gdLst>
              <a:gd name="T0" fmla="*/ 245 w 489"/>
              <a:gd name="T1" fmla="*/ 0 h 490"/>
              <a:gd name="T2" fmla="*/ 489 w 489"/>
              <a:gd name="T3" fmla="*/ 245 h 490"/>
              <a:gd name="T4" fmla="*/ 245 w 489"/>
              <a:gd name="T5" fmla="*/ 490 h 490"/>
              <a:gd name="T6" fmla="*/ 0 w 489"/>
              <a:gd name="T7" fmla="*/ 245 h 490"/>
              <a:gd name="T8" fmla="*/ 245 w 489"/>
              <a:gd name="T9" fmla="*/ 0 h 490"/>
              <a:gd name="T10" fmla="*/ 245 w 489"/>
              <a:gd name="T11" fmla="*/ 87 h 490"/>
              <a:gd name="T12" fmla="*/ 87 w 489"/>
              <a:gd name="T13" fmla="*/ 245 h 490"/>
              <a:gd name="T14" fmla="*/ 245 w 489"/>
              <a:gd name="T15" fmla="*/ 403 h 490"/>
              <a:gd name="T16" fmla="*/ 402 w 489"/>
              <a:gd name="T17" fmla="*/ 245 h 490"/>
              <a:gd name="T18" fmla="*/ 245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5" y="0"/>
                </a:moveTo>
                <a:cubicBezTo>
                  <a:pt x="380" y="0"/>
                  <a:pt x="489" y="110"/>
                  <a:pt x="489" y="245"/>
                </a:cubicBezTo>
                <a:cubicBezTo>
                  <a:pt x="489" y="380"/>
                  <a:pt x="380" y="490"/>
                  <a:pt x="245" y="490"/>
                </a:cubicBezTo>
                <a:cubicBezTo>
                  <a:pt x="109" y="490"/>
                  <a:pt x="0" y="380"/>
                  <a:pt x="0" y="245"/>
                </a:cubicBezTo>
                <a:cubicBezTo>
                  <a:pt x="0" y="110"/>
                  <a:pt x="109" y="0"/>
                  <a:pt x="245" y="0"/>
                </a:cubicBezTo>
                <a:close/>
                <a:moveTo>
                  <a:pt x="245" y="87"/>
                </a:moveTo>
                <a:cubicBezTo>
                  <a:pt x="157" y="87"/>
                  <a:pt x="87" y="158"/>
                  <a:pt x="87" y="245"/>
                </a:cubicBezTo>
                <a:cubicBezTo>
                  <a:pt x="87" y="332"/>
                  <a:pt x="157" y="403"/>
                  <a:pt x="245" y="403"/>
                </a:cubicBezTo>
                <a:cubicBezTo>
                  <a:pt x="332" y="403"/>
                  <a:pt x="402" y="332"/>
                  <a:pt x="402" y="245"/>
                </a:cubicBezTo>
                <a:cubicBezTo>
                  <a:pt x="402" y="158"/>
                  <a:pt x="332" y="87"/>
                  <a:pt x="245" y="8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351" dirty="0"/>
          </a:p>
        </p:txBody>
      </p:sp>
      <p:grpSp>
        <p:nvGrpSpPr>
          <p:cNvPr id="19" name="Group 18">
            <a:extLst>
              <a:ext uri="{FF2B5EF4-FFF2-40B4-BE49-F238E27FC236}">
                <a16:creationId xmlns:a16="http://schemas.microsoft.com/office/drawing/2014/main" id="{5EB611D4-9ABF-FC06-7BC6-8C47A2E198A2}"/>
              </a:ext>
            </a:extLst>
          </p:cNvPr>
          <p:cNvGrpSpPr/>
          <p:nvPr/>
        </p:nvGrpSpPr>
        <p:grpSpPr>
          <a:xfrm rot="16200000">
            <a:off x="4459592" y="3222494"/>
            <a:ext cx="2022120" cy="1180839"/>
            <a:chOff x="2671430" y="3164625"/>
            <a:chExt cx="1516590" cy="885629"/>
          </a:xfrm>
        </p:grpSpPr>
        <p:sp>
          <p:nvSpPr>
            <p:cNvPr id="20" name="Freeform 14">
              <a:extLst>
                <a:ext uri="{FF2B5EF4-FFF2-40B4-BE49-F238E27FC236}">
                  <a16:creationId xmlns:a16="http://schemas.microsoft.com/office/drawing/2014/main" id="{5411854A-DE7E-68E7-53BB-EAA7776CEEB7}"/>
                </a:ext>
              </a:extLst>
            </p:cNvPr>
            <p:cNvSpPr>
              <a:spLocks/>
            </p:cNvSpPr>
            <p:nvPr/>
          </p:nvSpPr>
          <p:spPr bwMode="auto">
            <a:xfrm>
              <a:off x="2671430" y="3164625"/>
              <a:ext cx="1516590" cy="644857"/>
            </a:xfrm>
            <a:custGeom>
              <a:avLst/>
              <a:gdLst>
                <a:gd name="T0" fmla="*/ 744 w 744"/>
                <a:gd name="T1" fmla="*/ 33 h 316"/>
                <a:gd name="T2" fmla="*/ 733 w 744"/>
                <a:gd name="T3" fmla="*/ 27 h 316"/>
                <a:gd name="T4" fmla="*/ 10 w 744"/>
                <a:gd name="T5" fmla="*/ 25 h 316"/>
                <a:gd name="T6" fmla="*/ 0 w 744"/>
                <a:gd name="T7" fmla="*/ 31 h 316"/>
                <a:gd name="T8" fmla="*/ 0 w 744"/>
                <a:gd name="T9" fmla="*/ 0 h 316"/>
                <a:gd name="T10" fmla="*/ 26 w 744"/>
                <a:gd name="T11" fmla="*/ 17 h 316"/>
                <a:gd name="T12" fmla="*/ 15 w 744"/>
                <a:gd name="T13" fmla="*/ 23 h 316"/>
                <a:gd name="T14" fmla="*/ 728 w 744"/>
                <a:gd name="T15" fmla="*/ 24 h 316"/>
                <a:gd name="T16" fmla="*/ 717 w 744"/>
                <a:gd name="T17" fmla="*/ 19 h 316"/>
                <a:gd name="T18" fmla="*/ 743 w 744"/>
                <a:gd name="T19" fmla="*/ 2 h 316"/>
                <a:gd name="T20" fmla="*/ 744 w 744"/>
                <a:gd name="T21" fmla="*/ 3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316">
                  <a:moveTo>
                    <a:pt x="744" y="33"/>
                  </a:moveTo>
                  <a:cubicBezTo>
                    <a:pt x="733" y="27"/>
                    <a:pt x="733" y="27"/>
                    <a:pt x="733" y="27"/>
                  </a:cubicBezTo>
                  <a:cubicBezTo>
                    <a:pt x="579" y="314"/>
                    <a:pt x="164" y="316"/>
                    <a:pt x="10" y="25"/>
                  </a:cubicBezTo>
                  <a:cubicBezTo>
                    <a:pt x="0" y="31"/>
                    <a:pt x="0" y="31"/>
                    <a:pt x="0" y="31"/>
                  </a:cubicBezTo>
                  <a:cubicBezTo>
                    <a:pt x="0" y="0"/>
                    <a:pt x="0" y="0"/>
                    <a:pt x="0" y="0"/>
                  </a:cubicBezTo>
                  <a:cubicBezTo>
                    <a:pt x="26" y="17"/>
                    <a:pt x="26" y="17"/>
                    <a:pt x="26" y="17"/>
                  </a:cubicBezTo>
                  <a:cubicBezTo>
                    <a:pt x="15" y="23"/>
                    <a:pt x="15" y="23"/>
                    <a:pt x="15" y="23"/>
                  </a:cubicBezTo>
                  <a:cubicBezTo>
                    <a:pt x="166" y="308"/>
                    <a:pt x="576" y="308"/>
                    <a:pt x="728" y="24"/>
                  </a:cubicBezTo>
                  <a:cubicBezTo>
                    <a:pt x="717" y="19"/>
                    <a:pt x="717" y="19"/>
                    <a:pt x="717" y="19"/>
                  </a:cubicBezTo>
                  <a:cubicBezTo>
                    <a:pt x="743" y="2"/>
                    <a:pt x="743" y="2"/>
                    <a:pt x="743" y="2"/>
                  </a:cubicBezTo>
                  <a:cubicBezTo>
                    <a:pt x="744" y="33"/>
                    <a:pt x="744" y="33"/>
                    <a:pt x="744"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351" dirty="0"/>
            </a:p>
          </p:txBody>
        </p:sp>
        <p:grpSp>
          <p:nvGrpSpPr>
            <p:cNvPr id="21" name="Group 20">
              <a:extLst>
                <a:ext uri="{FF2B5EF4-FFF2-40B4-BE49-F238E27FC236}">
                  <a16:creationId xmlns:a16="http://schemas.microsoft.com/office/drawing/2014/main" id="{38A2BA4A-036E-DEAA-A2E9-99C1529EBC20}"/>
                </a:ext>
              </a:extLst>
            </p:cNvPr>
            <p:cNvGrpSpPr/>
            <p:nvPr/>
          </p:nvGrpSpPr>
          <p:grpSpPr>
            <a:xfrm>
              <a:off x="3383516" y="3609177"/>
              <a:ext cx="92417" cy="441077"/>
              <a:chOff x="3383516" y="3609177"/>
              <a:chExt cx="92417" cy="441077"/>
            </a:xfrm>
          </p:grpSpPr>
          <p:sp>
            <p:nvSpPr>
              <p:cNvPr id="22" name="Oval 18">
                <a:extLst>
                  <a:ext uri="{FF2B5EF4-FFF2-40B4-BE49-F238E27FC236}">
                    <a16:creationId xmlns:a16="http://schemas.microsoft.com/office/drawing/2014/main" id="{E8239696-D1DF-4900-ECB4-9C31831512CE}"/>
                  </a:ext>
                </a:extLst>
              </p:cNvPr>
              <p:cNvSpPr>
                <a:spLocks noChangeArrowheads="1"/>
              </p:cNvSpPr>
              <p:nvPr/>
            </p:nvSpPr>
            <p:spPr bwMode="auto">
              <a:xfrm>
                <a:off x="3383516" y="3609177"/>
                <a:ext cx="92417" cy="89932"/>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351" dirty="0"/>
              </a:p>
            </p:txBody>
          </p:sp>
          <p:cxnSp>
            <p:nvCxnSpPr>
              <p:cNvPr id="23" name="Straight Arrow Connector 22">
                <a:extLst>
                  <a:ext uri="{FF2B5EF4-FFF2-40B4-BE49-F238E27FC236}">
                    <a16:creationId xmlns:a16="http://schemas.microsoft.com/office/drawing/2014/main" id="{76511C53-A356-B7EB-CE59-06FF582ED67E}"/>
                  </a:ext>
                </a:extLst>
              </p:cNvPr>
              <p:cNvCxnSpPr>
                <a:cxnSpLocks/>
                <a:stCxn id="22" idx="4"/>
              </p:cNvCxnSpPr>
              <p:nvPr/>
            </p:nvCxnSpPr>
            <p:spPr>
              <a:xfrm>
                <a:off x="3429725" y="3699109"/>
                <a:ext cx="1616" cy="351145"/>
              </a:xfrm>
              <a:prstGeom prst="straightConnector1">
                <a:avLst/>
              </a:prstGeom>
              <a:ln w="158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07EDF6AF-D46A-B63E-3C30-8F7A24D0766D}"/>
              </a:ext>
            </a:extLst>
          </p:cNvPr>
          <p:cNvGrpSpPr/>
          <p:nvPr/>
        </p:nvGrpSpPr>
        <p:grpSpPr>
          <a:xfrm rot="16200000">
            <a:off x="6548625" y="2622619"/>
            <a:ext cx="2022120" cy="2300907"/>
            <a:chOff x="4957555" y="2324574"/>
            <a:chExt cx="1516590" cy="1725680"/>
          </a:xfrm>
        </p:grpSpPr>
        <p:sp>
          <p:nvSpPr>
            <p:cNvPr id="25" name="Freeform 10">
              <a:extLst>
                <a:ext uri="{FF2B5EF4-FFF2-40B4-BE49-F238E27FC236}">
                  <a16:creationId xmlns:a16="http://schemas.microsoft.com/office/drawing/2014/main" id="{803B36E0-4A49-EC9C-81EE-700CE45C2C6B}"/>
                </a:ext>
              </a:extLst>
            </p:cNvPr>
            <p:cNvSpPr>
              <a:spLocks noEditPoints="1"/>
            </p:cNvSpPr>
            <p:nvPr/>
          </p:nvSpPr>
          <p:spPr bwMode="auto">
            <a:xfrm>
              <a:off x="5213045" y="2324574"/>
              <a:ext cx="996411" cy="1001520"/>
            </a:xfrm>
            <a:custGeom>
              <a:avLst/>
              <a:gdLst>
                <a:gd name="T0" fmla="*/ 244 w 489"/>
                <a:gd name="T1" fmla="*/ 0 h 490"/>
                <a:gd name="T2" fmla="*/ 489 w 489"/>
                <a:gd name="T3" fmla="*/ 245 h 490"/>
                <a:gd name="T4" fmla="*/ 244 w 489"/>
                <a:gd name="T5" fmla="*/ 490 h 490"/>
                <a:gd name="T6" fmla="*/ 0 w 489"/>
                <a:gd name="T7" fmla="*/ 245 h 490"/>
                <a:gd name="T8" fmla="*/ 244 w 489"/>
                <a:gd name="T9" fmla="*/ 0 h 490"/>
                <a:gd name="T10" fmla="*/ 244 w 489"/>
                <a:gd name="T11" fmla="*/ 87 h 490"/>
                <a:gd name="T12" fmla="*/ 86 w 489"/>
                <a:gd name="T13" fmla="*/ 245 h 490"/>
                <a:gd name="T14" fmla="*/ 244 w 489"/>
                <a:gd name="T15" fmla="*/ 403 h 490"/>
                <a:gd name="T16" fmla="*/ 402 w 489"/>
                <a:gd name="T17" fmla="*/ 245 h 490"/>
                <a:gd name="T18" fmla="*/ 244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4" y="0"/>
                  </a:moveTo>
                  <a:cubicBezTo>
                    <a:pt x="379" y="0"/>
                    <a:pt x="489" y="110"/>
                    <a:pt x="489" y="245"/>
                  </a:cubicBezTo>
                  <a:cubicBezTo>
                    <a:pt x="489" y="380"/>
                    <a:pt x="379" y="490"/>
                    <a:pt x="244" y="490"/>
                  </a:cubicBezTo>
                  <a:cubicBezTo>
                    <a:pt x="109" y="490"/>
                    <a:pt x="0" y="380"/>
                    <a:pt x="0" y="245"/>
                  </a:cubicBezTo>
                  <a:cubicBezTo>
                    <a:pt x="0" y="110"/>
                    <a:pt x="109" y="0"/>
                    <a:pt x="244" y="0"/>
                  </a:cubicBezTo>
                  <a:close/>
                  <a:moveTo>
                    <a:pt x="244" y="87"/>
                  </a:moveTo>
                  <a:cubicBezTo>
                    <a:pt x="157" y="87"/>
                    <a:pt x="86" y="158"/>
                    <a:pt x="86" y="245"/>
                  </a:cubicBezTo>
                  <a:cubicBezTo>
                    <a:pt x="86" y="332"/>
                    <a:pt x="157" y="403"/>
                    <a:pt x="244" y="403"/>
                  </a:cubicBezTo>
                  <a:cubicBezTo>
                    <a:pt x="331" y="403"/>
                    <a:pt x="402" y="332"/>
                    <a:pt x="402" y="245"/>
                  </a:cubicBezTo>
                  <a:cubicBezTo>
                    <a:pt x="402" y="158"/>
                    <a:pt x="331" y="87"/>
                    <a:pt x="244" y="8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351" dirty="0"/>
            </a:p>
          </p:txBody>
        </p:sp>
        <p:grpSp>
          <p:nvGrpSpPr>
            <p:cNvPr id="26" name="Group 25">
              <a:extLst>
                <a:ext uri="{FF2B5EF4-FFF2-40B4-BE49-F238E27FC236}">
                  <a16:creationId xmlns:a16="http://schemas.microsoft.com/office/drawing/2014/main" id="{45B7C850-2FA0-7CE0-E33A-0D5AD2106C65}"/>
                </a:ext>
              </a:extLst>
            </p:cNvPr>
            <p:cNvGrpSpPr/>
            <p:nvPr/>
          </p:nvGrpSpPr>
          <p:grpSpPr>
            <a:xfrm>
              <a:off x="4957555" y="3164625"/>
              <a:ext cx="1516590" cy="885629"/>
              <a:chOff x="4957555" y="3164625"/>
              <a:chExt cx="1516590" cy="885629"/>
            </a:xfrm>
          </p:grpSpPr>
          <p:sp>
            <p:nvSpPr>
              <p:cNvPr id="27" name="Freeform 24">
                <a:extLst>
                  <a:ext uri="{FF2B5EF4-FFF2-40B4-BE49-F238E27FC236}">
                    <a16:creationId xmlns:a16="http://schemas.microsoft.com/office/drawing/2014/main" id="{00B64257-1F16-E323-E208-C350B4AD4B7D}"/>
                  </a:ext>
                </a:extLst>
              </p:cNvPr>
              <p:cNvSpPr>
                <a:spLocks/>
              </p:cNvSpPr>
              <p:nvPr/>
            </p:nvSpPr>
            <p:spPr bwMode="auto">
              <a:xfrm>
                <a:off x="4957555" y="3164625"/>
                <a:ext cx="1516590" cy="644857"/>
              </a:xfrm>
              <a:custGeom>
                <a:avLst/>
                <a:gdLst>
                  <a:gd name="T0" fmla="*/ 744 w 744"/>
                  <a:gd name="T1" fmla="*/ 33 h 316"/>
                  <a:gd name="T2" fmla="*/ 734 w 744"/>
                  <a:gd name="T3" fmla="*/ 27 h 316"/>
                  <a:gd name="T4" fmla="*/ 11 w 744"/>
                  <a:gd name="T5" fmla="*/ 25 h 316"/>
                  <a:gd name="T6" fmla="*/ 0 w 744"/>
                  <a:gd name="T7" fmla="*/ 31 h 316"/>
                  <a:gd name="T8" fmla="*/ 1 w 744"/>
                  <a:gd name="T9" fmla="*/ 0 h 316"/>
                  <a:gd name="T10" fmla="*/ 27 w 744"/>
                  <a:gd name="T11" fmla="*/ 17 h 316"/>
                  <a:gd name="T12" fmla="*/ 16 w 744"/>
                  <a:gd name="T13" fmla="*/ 23 h 316"/>
                  <a:gd name="T14" fmla="*/ 729 w 744"/>
                  <a:gd name="T15" fmla="*/ 24 h 316"/>
                  <a:gd name="T16" fmla="*/ 718 w 744"/>
                  <a:gd name="T17" fmla="*/ 19 h 316"/>
                  <a:gd name="T18" fmla="*/ 744 w 744"/>
                  <a:gd name="T19" fmla="*/ 2 h 316"/>
                  <a:gd name="T20" fmla="*/ 744 w 744"/>
                  <a:gd name="T21" fmla="*/ 3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316">
                    <a:moveTo>
                      <a:pt x="744" y="33"/>
                    </a:moveTo>
                    <a:cubicBezTo>
                      <a:pt x="734" y="27"/>
                      <a:pt x="734" y="27"/>
                      <a:pt x="734" y="27"/>
                    </a:cubicBezTo>
                    <a:cubicBezTo>
                      <a:pt x="580" y="314"/>
                      <a:pt x="165" y="316"/>
                      <a:pt x="11" y="25"/>
                    </a:cubicBezTo>
                    <a:cubicBezTo>
                      <a:pt x="0" y="31"/>
                      <a:pt x="0" y="31"/>
                      <a:pt x="0" y="31"/>
                    </a:cubicBezTo>
                    <a:cubicBezTo>
                      <a:pt x="1" y="0"/>
                      <a:pt x="1" y="0"/>
                      <a:pt x="1" y="0"/>
                    </a:cubicBezTo>
                    <a:cubicBezTo>
                      <a:pt x="27" y="17"/>
                      <a:pt x="27" y="17"/>
                      <a:pt x="27" y="17"/>
                    </a:cubicBezTo>
                    <a:cubicBezTo>
                      <a:pt x="16" y="23"/>
                      <a:pt x="16" y="23"/>
                      <a:pt x="16" y="23"/>
                    </a:cubicBezTo>
                    <a:cubicBezTo>
                      <a:pt x="167" y="308"/>
                      <a:pt x="577" y="308"/>
                      <a:pt x="729" y="24"/>
                    </a:cubicBezTo>
                    <a:cubicBezTo>
                      <a:pt x="718" y="19"/>
                      <a:pt x="718" y="19"/>
                      <a:pt x="718" y="19"/>
                    </a:cubicBezTo>
                    <a:cubicBezTo>
                      <a:pt x="744" y="2"/>
                      <a:pt x="744" y="2"/>
                      <a:pt x="744" y="2"/>
                    </a:cubicBezTo>
                    <a:cubicBezTo>
                      <a:pt x="744" y="33"/>
                      <a:pt x="744" y="33"/>
                      <a:pt x="744" y="3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351" dirty="0"/>
              </a:p>
            </p:txBody>
          </p:sp>
          <p:grpSp>
            <p:nvGrpSpPr>
              <p:cNvPr id="28" name="Group 27">
                <a:extLst>
                  <a:ext uri="{FF2B5EF4-FFF2-40B4-BE49-F238E27FC236}">
                    <a16:creationId xmlns:a16="http://schemas.microsoft.com/office/drawing/2014/main" id="{1ED0F205-61C5-9607-78A8-8B0292C58050}"/>
                  </a:ext>
                </a:extLst>
              </p:cNvPr>
              <p:cNvGrpSpPr/>
              <p:nvPr/>
            </p:nvGrpSpPr>
            <p:grpSpPr>
              <a:xfrm>
                <a:off x="5670154" y="3609177"/>
                <a:ext cx="92417" cy="441077"/>
                <a:chOff x="5670154" y="3609177"/>
                <a:chExt cx="92417" cy="441077"/>
              </a:xfrm>
            </p:grpSpPr>
            <p:sp>
              <p:nvSpPr>
                <p:cNvPr id="29" name="Oval 18">
                  <a:extLst>
                    <a:ext uri="{FF2B5EF4-FFF2-40B4-BE49-F238E27FC236}">
                      <a16:creationId xmlns:a16="http://schemas.microsoft.com/office/drawing/2014/main" id="{139D6793-7BE5-56C2-8C53-B024B230C29F}"/>
                    </a:ext>
                  </a:extLst>
                </p:cNvPr>
                <p:cNvSpPr>
                  <a:spLocks noChangeArrowheads="1"/>
                </p:cNvSpPr>
                <p:nvPr/>
              </p:nvSpPr>
              <p:spPr bwMode="auto">
                <a:xfrm>
                  <a:off x="5670154" y="3609177"/>
                  <a:ext cx="92417" cy="89932"/>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351" dirty="0"/>
                </a:p>
              </p:txBody>
            </p:sp>
            <p:cxnSp>
              <p:nvCxnSpPr>
                <p:cNvPr id="30" name="Straight Arrow Connector 29">
                  <a:extLst>
                    <a:ext uri="{FF2B5EF4-FFF2-40B4-BE49-F238E27FC236}">
                      <a16:creationId xmlns:a16="http://schemas.microsoft.com/office/drawing/2014/main" id="{7B44D013-05CE-94D1-6F86-931FF2F51FC6}"/>
                    </a:ext>
                  </a:extLst>
                </p:cNvPr>
                <p:cNvCxnSpPr>
                  <a:cxnSpLocks/>
                  <a:stCxn id="29" idx="4"/>
                </p:cNvCxnSpPr>
                <p:nvPr/>
              </p:nvCxnSpPr>
              <p:spPr>
                <a:xfrm>
                  <a:off x="5716362" y="3699109"/>
                  <a:ext cx="1616" cy="351145"/>
                </a:xfrm>
                <a:prstGeom prst="straightConnector1">
                  <a:avLst/>
                </a:prstGeom>
                <a:ln w="158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grpSp>
      <p:pic>
        <p:nvPicPr>
          <p:cNvPr id="31" name="Graphic 30" descr="Presentation with checklist outline">
            <a:extLst>
              <a:ext uri="{FF2B5EF4-FFF2-40B4-BE49-F238E27FC236}">
                <a16:creationId xmlns:a16="http://schemas.microsoft.com/office/drawing/2014/main" id="{88133806-5DC9-5CE7-5762-6AA0508D6B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98354" y="3399098"/>
            <a:ext cx="553521" cy="726203"/>
          </a:xfrm>
          <a:prstGeom prst="rect">
            <a:avLst/>
          </a:prstGeom>
        </p:spPr>
      </p:pic>
      <p:grpSp>
        <p:nvGrpSpPr>
          <p:cNvPr id="44" name="Group 43">
            <a:extLst>
              <a:ext uri="{FF2B5EF4-FFF2-40B4-BE49-F238E27FC236}">
                <a16:creationId xmlns:a16="http://schemas.microsoft.com/office/drawing/2014/main" id="{13132889-CDD8-CA29-EA5E-23338CC1C971}"/>
              </a:ext>
            </a:extLst>
          </p:cNvPr>
          <p:cNvGrpSpPr/>
          <p:nvPr/>
        </p:nvGrpSpPr>
        <p:grpSpPr>
          <a:xfrm>
            <a:off x="9011583" y="2831433"/>
            <a:ext cx="1964349" cy="2020756"/>
            <a:chOff x="9317726" y="2726125"/>
            <a:chExt cx="1964349" cy="2020756"/>
          </a:xfrm>
        </p:grpSpPr>
        <p:sp>
          <p:nvSpPr>
            <p:cNvPr id="35" name="Freeform 17">
              <a:extLst>
                <a:ext uri="{FF2B5EF4-FFF2-40B4-BE49-F238E27FC236}">
                  <a16:creationId xmlns:a16="http://schemas.microsoft.com/office/drawing/2014/main" id="{2244C810-98C2-333B-65CA-D40D098175F9}"/>
                </a:ext>
              </a:extLst>
            </p:cNvPr>
            <p:cNvSpPr>
              <a:spLocks/>
            </p:cNvSpPr>
            <p:nvPr/>
          </p:nvSpPr>
          <p:spPr bwMode="auto">
            <a:xfrm rot="5400000">
              <a:off x="9841792" y="3306598"/>
              <a:ext cx="2020756" cy="859810"/>
            </a:xfrm>
            <a:custGeom>
              <a:avLst/>
              <a:gdLst>
                <a:gd name="T0" fmla="*/ 744 w 744"/>
                <a:gd name="T1" fmla="*/ 284 h 316"/>
                <a:gd name="T2" fmla="*/ 733 w 744"/>
                <a:gd name="T3" fmla="*/ 289 h 316"/>
                <a:gd name="T4" fmla="*/ 10 w 744"/>
                <a:gd name="T5" fmla="*/ 291 h 316"/>
                <a:gd name="T6" fmla="*/ 0 w 744"/>
                <a:gd name="T7" fmla="*/ 285 h 316"/>
                <a:gd name="T8" fmla="*/ 0 w 744"/>
                <a:gd name="T9" fmla="*/ 316 h 316"/>
                <a:gd name="T10" fmla="*/ 26 w 744"/>
                <a:gd name="T11" fmla="*/ 299 h 316"/>
                <a:gd name="T12" fmla="*/ 15 w 744"/>
                <a:gd name="T13" fmla="*/ 294 h 316"/>
                <a:gd name="T14" fmla="*/ 728 w 744"/>
                <a:gd name="T15" fmla="*/ 292 h 316"/>
                <a:gd name="T16" fmla="*/ 718 w 744"/>
                <a:gd name="T17" fmla="*/ 298 h 316"/>
                <a:gd name="T18" fmla="*/ 743 w 744"/>
                <a:gd name="T19" fmla="*/ 315 h 316"/>
                <a:gd name="T20" fmla="*/ 744 w 744"/>
                <a:gd name="T21"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316">
                  <a:moveTo>
                    <a:pt x="744" y="284"/>
                  </a:moveTo>
                  <a:cubicBezTo>
                    <a:pt x="733" y="289"/>
                    <a:pt x="733" y="289"/>
                    <a:pt x="733" y="289"/>
                  </a:cubicBezTo>
                  <a:cubicBezTo>
                    <a:pt x="580" y="2"/>
                    <a:pt x="164" y="0"/>
                    <a:pt x="10" y="291"/>
                  </a:cubicBezTo>
                  <a:cubicBezTo>
                    <a:pt x="0" y="285"/>
                    <a:pt x="0" y="285"/>
                    <a:pt x="0" y="285"/>
                  </a:cubicBezTo>
                  <a:cubicBezTo>
                    <a:pt x="0" y="316"/>
                    <a:pt x="0" y="316"/>
                    <a:pt x="0" y="316"/>
                  </a:cubicBezTo>
                  <a:cubicBezTo>
                    <a:pt x="26" y="299"/>
                    <a:pt x="26" y="299"/>
                    <a:pt x="26" y="299"/>
                  </a:cubicBezTo>
                  <a:cubicBezTo>
                    <a:pt x="15" y="294"/>
                    <a:pt x="15" y="294"/>
                    <a:pt x="15" y="294"/>
                  </a:cubicBezTo>
                  <a:cubicBezTo>
                    <a:pt x="167" y="8"/>
                    <a:pt x="576" y="8"/>
                    <a:pt x="728" y="292"/>
                  </a:cubicBezTo>
                  <a:cubicBezTo>
                    <a:pt x="718" y="298"/>
                    <a:pt x="718" y="298"/>
                    <a:pt x="718" y="298"/>
                  </a:cubicBezTo>
                  <a:cubicBezTo>
                    <a:pt x="743" y="315"/>
                    <a:pt x="743" y="315"/>
                    <a:pt x="743" y="315"/>
                  </a:cubicBezTo>
                  <a:cubicBezTo>
                    <a:pt x="744" y="284"/>
                    <a:pt x="744" y="284"/>
                    <a:pt x="744" y="28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36" name="Freeform 6">
              <a:extLst>
                <a:ext uri="{FF2B5EF4-FFF2-40B4-BE49-F238E27FC236}">
                  <a16:creationId xmlns:a16="http://schemas.microsoft.com/office/drawing/2014/main" id="{426204F4-5C8C-CB77-D7A8-CC3C88953DCF}"/>
                </a:ext>
              </a:extLst>
            </p:cNvPr>
            <p:cNvSpPr>
              <a:spLocks noEditPoints="1"/>
            </p:cNvSpPr>
            <p:nvPr/>
          </p:nvSpPr>
          <p:spPr bwMode="auto">
            <a:xfrm rot="169765">
              <a:off x="9695901" y="3633829"/>
              <a:ext cx="535131" cy="353859"/>
            </a:xfrm>
            <a:custGeom>
              <a:avLst/>
              <a:gdLst>
                <a:gd name="T0" fmla="*/ 479 w 649"/>
                <a:gd name="T1" fmla="*/ 37 h 428"/>
                <a:gd name="T2" fmla="*/ 365 w 649"/>
                <a:gd name="T3" fmla="*/ 10 h 428"/>
                <a:gd name="T4" fmla="*/ 305 w 649"/>
                <a:gd name="T5" fmla="*/ 15 h 428"/>
                <a:gd name="T6" fmla="*/ 187 w 649"/>
                <a:gd name="T7" fmla="*/ 32 h 428"/>
                <a:gd name="T8" fmla="*/ 71 w 649"/>
                <a:gd name="T9" fmla="*/ 27 h 428"/>
                <a:gd name="T10" fmla="*/ 70 w 649"/>
                <a:gd name="T11" fmla="*/ 201 h 428"/>
                <a:gd name="T12" fmla="*/ 51 w 649"/>
                <a:gd name="T13" fmla="*/ 291 h 428"/>
                <a:gd name="T14" fmla="*/ 82 w 649"/>
                <a:gd name="T15" fmla="*/ 354 h 428"/>
                <a:gd name="T16" fmla="*/ 142 w 649"/>
                <a:gd name="T17" fmla="*/ 386 h 428"/>
                <a:gd name="T18" fmla="*/ 208 w 649"/>
                <a:gd name="T19" fmla="*/ 413 h 428"/>
                <a:gd name="T20" fmla="*/ 321 w 649"/>
                <a:gd name="T21" fmla="*/ 417 h 428"/>
                <a:gd name="T22" fmla="*/ 385 w 649"/>
                <a:gd name="T23" fmla="*/ 409 h 428"/>
                <a:gd name="T24" fmla="*/ 463 w 649"/>
                <a:gd name="T25" fmla="*/ 402 h 428"/>
                <a:gd name="T26" fmla="*/ 523 w 649"/>
                <a:gd name="T27" fmla="*/ 358 h 428"/>
                <a:gd name="T28" fmla="*/ 562 w 649"/>
                <a:gd name="T29" fmla="*/ 304 h 428"/>
                <a:gd name="T30" fmla="*/ 637 w 649"/>
                <a:gd name="T31" fmla="*/ 143 h 428"/>
                <a:gd name="T32" fmla="*/ 426 w 649"/>
                <a:gd name="T33" fmla="*/ 213 h 428"/>
                <a:gd name="T34" fmla="*/ 504 w 649"/>
                <a:gd name="T35" fmla="*/ 318 h 428"/>
                <a:gd name="T36" fmla="*/ 487 w 649"/>
                <a:gd name="T37" fmla="*/ 351 h 428"/>
                <a:gd name="T38" fmla="*/ 372 w 649"/>
                <a:gd name="T39" fmla="*/ 283 h 428"/>
                <a:gd name="T40" fmla="*/ 454 w 649"/>
                <a:gd name="T41" fmla="*/ 368 h 428"/>
                <a:gd name="T42" fmla="*/ 421 w 649"/>
                <a:gd name="T43" fmla="*/ 386 h 428"/>
                <a:gd name="T44" fmla="*/ 327 w 649"/>
                <a:gd name="T45" fmla="*/ 333 h 428"/>
                <a:gd name="T46" fmla="*/ 366 w 649"/>
                <a:gd name="T47" fmla="*/ 392 h 428"/>
                <a:gd name="T48" fmla="*/ 306 w 649"/>
                <a:gd name="T49" fmla="*/ 368 h 428"/>
                <a:gd name="T50" fmla="*/ 262 w 649"/>
                <a:gd name="T51" fmla="*/ 304 h 428"/>
                <a:gd name="T52" fmla="*/ 224 w 649"/>
                <a:gd name="T53" fmla="*/ 259 h 428"/>
                <a:gd name="T54" fmla="*/ 179 w 649"/>
                <a:gd name="T55" fmla="*/ 201 h 428"/>
                <a:gd name="T56" fmla="*/ 131 w 649"/>
                <a:gd name="T57" fmla="*/ 157 h 428"/>
                <a:gd name="T58" fmla="*/ 88 w 649"/>
                <a:gd name="T59" fmla="*/ 182 h 428"/>
                <a:gd name="T60" fmla="*/ 91 w 649"/>
                <a:gd name="T61" fmla="*/ 44 h 428"/>
                <a:gd name="T62" fmla="*/ 155 w 649"/>
                <a:gd name="T63" fmla="*/ 51 h 428"/>
                <a:gd name="T64" fmla="*/ 271 w 649"/>
                <a:gd name="T65" fmla="*/ 34 h 428"/>
                <a:gd name="T66" fmla="*/ 300 w 649"/>
                <a:gd name="T67" fmla="*/ 41 h 428"/>
                <a:gd name="T68" fmla="*/ 259 w 649"/>
                <a:gd name="T69" fmla="*/ 121 h 428"/>
                <a:gd name="T70" fmla="*/ 343 w 649"/>
                <a:gd name="T71" fmla="*/ 126 h 428"/>
                <a:gd name="T72" fmla="*/ 478 w 649"/>
                <a:gd name="T73" fmla="*/ 204 h 428"/>
                <a:gd name="T74" fmla="*/ 538 w 649"/>
                <a:gd name="T75" fmla="*/ 292 h 428"/>
                <a:gd name="T76" fmla="*/ 426 w 649"/>
                <a:gd name="T77" fmla="*/ 213 h 428"/>
                <a:gd name="T78" fmla="*/ 274 w 649"/>
                <a:gd name="T79" fmla="*/ 334 h 428"/>
                <a:gd name="T80" fmla="*/ 249 w 649"/>
                <a:gd name="T81" fmla="*/ 394 h 428"/>
                <a:gd name="T82" fmla="*/ 215 w 649"/>
                <a:gd name="T83" fmla="*/ 378 h 428"/>
                <a:gd name="T84" fmla="*/ 154 w 649"/>
                <a:gd name="T85" fmla="*/ 363 h 428"/>
                <a:gd name="T86" fmla="*/ 214 w 649"/>
                <a:gd name="T87" fmla="*/ 284 h 428"/>
                <a:gd name="T88" fmla="*/ 232 w 649"/>
                <a:gd name="T89" fmla="*/ 317 h 428"/>
                <a:gd name="T90" fmla="*/ 118 w 649"/>
                <a:gd name="T91" fmla="*/ 188 h 428"/>
                <a:gd name="T92" fmla="*/ 152 w 649"/>
                <a:gd name="T93" fmla="*/ 204 h 428"/>
                <a:gd name="T94" fmla="*/ 69 w 649"/>
                <a:gd name="T95" fmla="*/ 273 h 428"/>
                <a:gd name="T96" fmla="*/ 94 w 649"/>
                <a:gd name="T97" fmla="*/ 307 h 428"/>
                <a:gd name="T98" fmla="*/ 195 w 649"/>
                <a:gd name="T99" fmla="*/ 236 h 428"/>
                <a:gd name="T100" fmla="*/ 111 w 649"/>
                <a:gd name="T101" fmla="*/ 340 h 428"/>
                <a:gd name="T102" fmla="*/ 94 w 649"/>
                <a:gd name="T103" fmla="*/ 307 h 428"/>
                <a:gd name="T104" fmla="*/ 449 w 649"/>
                <a:gd name="T105" fmla="*/ 147 h 428"/>
                <a:gd name="T106" fmla="*/ 309 w 649"/>
                <a:gd name="T107" fmla="*/ 117 h 428"/>
                <a:gd name="T108" fmla="*/ 276 w 649"/>
                <a:gd name="T109" fmla="*/ 96 h 428"/>
                <a:gd name="T110" fmla="*/ 380 w 649"/>
                <a:gd name="T111" fmla="*/ 38 h 428"/>
                <a:gd name="T112" fmla="*/ 542 w 649"/>
                <a:gd name="T113" fmla="*/ 28 h 428"/>
                <a:gd name="T114" fmla="*/ 623 w 649"/>
                <a:gd name="T115" fmla="*/ 11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9" h="428">
                  <a:moveTo>
                    <a:pt x="588" y="17"/>
                  </a:moveTo>
                  <a:cubicBezTo>
                    <a:pt x="580" y="6"/>
                    <a:pt x="567" y="0"/>
                    <a:pt x="552" y="0"/>
                  </a:cubicBezTo>
                  <a:cubicBezTo>
                    <a:pt x="544" y="0"/>
                    <a:pt x="535" y="2"/>
                    <a:pt x="529" y="6"/>
                  </a:cubicBezTo>
                  <a:cubicBezTo>
                    <a:pt x="479" y="37"/>
                    <a:pt x="479" y="37"/>
                    <a:pt x="479" y="37"/>
                  </a:cubicBezTo>
                  <a:cubicBezTo>
                    <a:pt x="474" y="40"/>
                    <a:pt x="465" y="42"/>
                    <a:pt x="457" y="42"/>
                  </a:cubicBezTo>
                  <a:cubicBezTo>
                    <a:pt x="450" y="42"/>
                    <a:pt x="444" y="41"/>
                    <a:pt x="440" y="39"/>
                  </a:cubicBezTo>
                  <a:cubicBezTo>
                    <a:pt x="391" y="16"/>
                    <a:pt x="391" y="16"/>
                    <a:pt x="391" y="16"/>
                  </a:cubicBezTo>
                  <a:cubicBezTo>
                    <a:pt x="384" y="12"/>
                    <a:pt x="375" y="10"/>
                    <a:pt x="365" y="10"/>
                  </a:cubicBezTo>
                  <a:cubicBezTo>
                    <a:pt x="351" y="10"/>
                    <a:pt x="338" y="14"/>
                    <a:pt x="328" y="21"/>
                  </a:cubicBezTo>
                  <a:cubicBezTo>
                    <a:pt x="323" y="24"/>
                    <a:pt x="323" y="24"/>
                    <a:pt x="323" y="24"/>
                  </a:cubicBezTo>
                  <a:cubicBezTo>
                    <a:pt x="321" y="23"/>
                    <a:pt x="321" y="23"/>
                    <a:pt x="321" y="23"/>
                  </a:cubicBezTo>
                  <a:cubicBezTo>
                    <a:pt x="317" y="21"/>
                    <a:pt x="311" y="18"/>
                    <a:pt x="305" y="15"/>
                  </a:cubicBezTo>
                  <a:cubicBezTo>
                    <a:pt x="296" y="11"/>
                    <a:pt x="285" y="8"/>
                    <a:pt x="272" y="8"/>
                  </a:cubicBezTo>
                  <a:cubicBezTo>
                    <a:pt x="261" y="8"/>
                    <a:pt x="251" y="10"/>
                    <a:pt x="242" y="14"/>
                  </a:cubicBezTo>
                  <a:cubicBezTo>
                    <a:pt x="209" y="28"/>
                    <a:pt x="209" y="28"/>
                    <a:pt x="209" y="28"/>
                  </a:cubicBezTo>
                  <a:cubicBezTo>
                    <a:pt x="204" y="30"/>
                    <a:pt x="196" y="32"/>
                    <a:pt x="187" y="32"/>
                  </a:cubicBezTo>
                  <a:cubicBezTo>
                    <a:pt x="179" y="32"/>
                    <a:pt x="171" y="30"/>
                    <a:pt x="166" y="28"/>
                  </a:cubicBezTo>
                  <a:cubicBezTo>
                    <a:pt x="132" y="14"/>
                    <a:pt x="132" y="14"/>
                    <a:pt x="132" y="14"/>
                  </a:cubicBezTo>
                  <a:cubicBezTo>
                    <a:pt x="119" y="8"/>
                    <a:pt x="104" y="9"/>
                    <a:pt x="90" y="14"/>
                  </a:cubicBezTo>
                  <a:cubicBezTo>
                    <a:pt x="82" y="18"/>
                    <a:pt x="76" y="22"/>
                    <a:pt x="71" y="27"/>
                  </a:cubicBezTo>
                  <a:cubicBezTo>
                    <a:pt x="11" y="95"/>
                    <a:pt x="11" y="95"/>
                    <a:pt x="11" y="95"/>
                  </a:cubicBezTo>
                  <a:cubicBezTo>
                    <a:pt x="4" y="103"/>
                    <a:pt x="0" y="112"/>
                    <a:pt x="0" y="122"/>
                  </a:cubicBezTo>
                  <a:cubicBezTo>
                    <a:pt x="0" y="134"/>
                    <a:pt x="6" y="146"/>
                    <a:pt x="15" y="154"/>
                  </a:cubicBezTo>
                  <a:cubicBezTo>
                    <a:pt x="70" y="201"/>
                    <a:pt x="70" y="201"/>
                    <a:pt x="70" y="201"/>
                  </a:cubicBezTo>
                  <a:cubicBezTo>
                    <a:pt x="44" y="227"/>
                    <a:pt x="44" y="227"/>
                    <a:pt x="44" y="227"/>
                  </a:cubicBezTo>
                  <a:cubicBezTo>
                    <a:pt x="37" y="235"/>
                    <a:pt x="33" y="245"/>
                    <a:pt x="33" y="256"/>
                  </a:cubicBezTo>
                  <a:cubicBezTo>
                    <a:pt x="33" y="267"/>
                    <a:pt x="38" y="278"/>
                    <a:pt x="46" y="286"/>
                  </a:cubicBezTo>
                  <a:cubicBezTo>
                    <a:pt x="51" y="291"/>
                    <a:pt x="51" y="291"/>
                    <a:pt x="51" y="291"/>
                  </a:cubicBezTo>
                  <a:cubicBezTo>
                    <a:pt x="56" y="296"/>
                    <a:pt x="61" y="299"/>
                    <a:pt x="68" y="301"/>
                  </a:cubicBezTo>
                  <a:cubicBezTo>
                    <a:pt x="65" y="306"/>
                    <a:pt x="64" y="312"/>
                    <a:pt x="64" y="319"/>
                  </a:cubicBezTo>
                  <a:cubicBezTo>
                    <a:pt x="64" y="330"/>
                    <a:pt x="68" y="341"/>
                    <a:pt x="76" y="349"/>
                  </a:cubicBezTo>
                  <a:cubicBezTo>
                    <a:pt x="82" y="354"/>
                    <a:pt x="82" y="354"/>
                    <a:pt x="82" y="354"/>
                  </a:cubicBezTo>
                  <a:cubicBezTo>
                    <a:pt x="90" y="362"/>
                    <a:pt x="100" y="366"/>
                    <a:pt x="111" y="366"/>
                  </a:cubicBezTo>
                  <a:cubicBezTo>
                    <a:pt x="116" y="366"/>
                    <a:pt x="121" y="365"/>
                    <a:pt x="125" y="363"/>
                  </a:cubicBezTo>
                  <a:cubicBezTo>
                    <a:pt x="128" y="370"/>
                    <a:pt x="131" y="377"/>
                    <a:pt x="136" y="381"/>
                  </a:cubicBezTo>
                  <a:cubicBezTo>
                    <a:pt x="142" y="386"/>
                    <a:pt x="142" y="386"/>
                    <a:pt x="142" y="386"/>
                  </a:cubicBezTo>
                  <a:cubicBezTo>
                    <a:pt x="150" y="394"/>
                    <a:pt x="160" y="398"/>
                    <a:pt x="171" y="398"/>
                  </a:cubicBezTo>
                  <a:cubicBezTo>
                    <a:pt x="178" y="398"/>
                    <a:pt x="186" y="396"/>
                    <a:pt x="192" y="392"/>
                  </a:cubicBezTo>
                  <a:cubicBezTo>
                    <a:pt x="195" y="398"/>
                    <a:pt x="198" y="404"/>
                    <a:pt x="202" y="408"/>
                  </a:cubicBezTo>
                  <a:cubicBezTo>
                    <a:pt x="208" y="413"/>
                    <a:pt x="208" y="413"/>
                    <a:pt x="208" y="413"/>
                  </a:cubicBezTo>
                  <a:cubicBezTo>
                    <a:pt x="216" y="421"/>
                    <a:pt x="226" y="425"/>
                    <a:pt x="237" y="425"/>
                  </a:cubicBezTo>
                  <a:cubicBezTo>
                    <a:pt x="248" y="425"/>
                    <a:pt x="259" y="420"/>
                    <a:pt x="267" y="412"/>
                  </a:cubicBezTo>
                  <a:cubicBezTo>
                    <a:pt x="290" y="388"/>
                    <a:pt x="290" y="388"/>
                    <a:pt x="290" y="388"/>
                  </a:cubicBezTo>
                  <a:cubicBezTo>
                    <a:pt x="321" y="417"/>
                    <a:pt x="321" y="417"/>
                    <a:pt x="321" y="417"/>
                  </a:cubicBezTo>
                  <a:cubicBezTo>
                    <a:pt x="328" y="424"/>
                    <a:pt x="338" y="428"/>
                    <a:pt x="349" y="428"/>
                  </a:cubicBezTo>
                  <a:cubicBezTo>
                    <a:pt x="350" y="428"/>
                    <a:pt x="350" y="428"/>
                    <a:pt x="350" y="428"/>
                  </a:cubicBezTo>
                  <a:cubicBezTo>
                    <a:pt x="361" y="428"/>
                    <a:pt x="372" y="423"/>
                    <a:pt x="380" y="415"/>
                  </a:cubicBezTo>
                  <a:cubicBezTo>
                    <a:pt x="385" y="409"/>
                    <a:pt x="385" y="409"/>
                    <a:pt x="385" y="409"/>
                  </a:cubicBezTo>
                  <a:cubicBezTo>
                    <a:pt x="389" y="405"/>
                    <a:pt x="392" y="400"/>
                    <a:pt x="394" y="395"/>
                  </a:cubicBezTo>
                  <a:cubicBezTo>
                    <a:pt x="404" y="405"/>
                    <a:pt x="404" y="405"/>
                    <a:pt x="404" y="405"/>
                  </a:cubicBezTo>
                  <a:cubicBezTo>
                    <a:pt x="412" y="412"/>
                    <a:pt x="422" y="416"/>
                    <a:pt x="432" y="416"/>
                  </a:cubicBezTo>
                  <a:cubicBezTo>
                    <a:pt x="444" y="416"/>
                    <a:pt x="455" y="411"/>
                    <a:pt x="463" y="402"/>
                  </a:cubicBezTo>
                  <a:cubicBezTo>
                    <a:pt x="468" y="397"/>
                    <a:pt x="468" y="397"/>
                    <a:pt x="468" y="397"/>
                  </a:cubicBezTo>
                  <a:cubicBezTo>
                    <a:pt x="474" y="391"/>
                    <a:pt x="477" y="384"/>
                    <a:pt x="479" y="376"/>
                  </a:cubicBezTo>
                  <a:cubicBezTo>
                    <a:pt x="493" y="379"/>
                    <a:pt x="508" y="374"/>
                    <a:pt x="518" y="364"/>
                  </a:cubicBezTo>
                  <a:cubicBezTo>
                    <a:pt x="523" y="358"/>
                    <a:pt x="523" y="358"/>
                    <a:pt x="523" y="358"/>
                  </a:cubicBezTo>
                  <a:cubicBezTo>
                    <a:pt x="530" y="350"/>
                    <a:pt x="534" y="340"/>
                    <a:pt x="534" y="330"/>
                  </a:cubicBezTo>
                  <a:cubicBezTo>
                    <a:pt x="534" y="327"/>
                    <a:pt x="534" y="325"/>
                    <a:pt x="534" y="322"/>
                  </a:cubicBezTo>
                  <a:cubicBezTo>
                    <a:pt x="543" y="321"/>
                    <a:pt x="551" y="316"/>
                    <a:pt x="557" y="310"/>
                  </a:cubicBezTo>
                  <a:cubicBezTo>
                    <a:pt x="562" y="304"/>
                    <a:pt x="562" y="304"/>
                    <a:pt x="562" y="304"/>
                  </a:cubicBezTo>
                  <a:cubicBezTo>
                    <a:pt x="569" y="296"/>
                    <a:pt x="573" y="286"/>
                    <a:pt x="573" y="276"/>
                  </a:cubicBezTo>
                  <a:cubicBezTo>
                    <a:pt x="573" y="264"/>
                    <a:pt x="568" y="253"/>
                    <a:pt x="560" y="245"/>
                  </a:cubicBezTo>
                  <a:cubicBezTo>
                    <a:pt x="552" y="237"/>
                    <a:pt x="552" y="237"/>
                    <a:pt x="552" y="237"/>
                  </a:cubicBezTo>
                  <a:cubicBezTo>
                    <a:pt x="637" y="143"/>
                    <a:pt x="637" y="143"/>
                    <a:pt x="637" y="143"/>
                  </a:cubicBezTo>
                  <a:cubicBezTo>
                    <a:pt x="645" y="135"/>
                    <a:pt x="649" y="123"/>
                    <a:pt x="649" y="111"/>
                  </a:cubicBezTo>
                  <a:cubicBezTo>
                    <a:pt x="649" y="100"/>
                    <a:pt x="645" y="90"/>
                    <a:pt x="639" y="82"/>
                  </a:cubicBezTo>
                  <a:lnTo>
                    <a:pt x="588" y="17"/>
                  </a:lnTo>
                  <a:close/>
                  <a:moveTo>
                    <a:pt x="426" y="213"/>
                  </a:moveTo>
                  <a:cubicBezTo>
                    <a:pt x="411" y="229"/>
                    <a:pt x="411" y="229"/>
                    <a:pt x="411" y="229"/>
                  </a:cubicBezTo>
                  <a:cubicBezTo>
                    <a:pt x="411" y="230"/>
                    <a:pt x="411" y="230"/>
                    <a:pt x="411" y="231"/>
                  </a:cubicBezTo>
                  <a:cubicBezTo>
                    <a:pt x="411" y="231"/>
                    <a:pt x="411" y="232"/>
                    <a:pt x="411" y="232"/>
                  </a:cubicBezTo>
                  <a:cubicBezTo>
                    <a:pt x="504" y="318"/>
                    <a:pt x="504" y="318"/>
                    <a:pt x="504" y="318"/>
                  </a:cubicBezTo>
                  <a:cubicBezTo>
                    <a:pt x="507" y="321"/>
                    <a:pt x="509" y="325"/>
                    <a:pt x="509" y="330"/>
                  </a:cubicBezTo>
                  <a:cubicBezTo>
                    <a:pt x="509" y="334"/>
                    <a:pt x="507" y="338"/>
                    <a:pt x="504" y="341"/>
                  </a:cubicBezTo>
                  <a:cubicBezTo>
                    <a:pt x="499" y="346"/>
                    <a:pt x="499" y="346"/>
                    <a:pt x="499" y="346"/>
                  </a:cubicBezTo>
                  <a:cubicBezTo>
                    <a:pt x="496" y="350"/>
                    <a:pt x="492" y="351"/>
                    <a:pt x="487" y="351"/>
                  </a:cubicBezTo>
                  <a:cubicBezTo>
                    <a:pt x="483" y="351"/>
                    <a:pt x="479" y="350"/>
                    <a:pt x="476" y="347"/>
                  </a:cubicBezTo>
                  <a:cubicBezTo>
                    <a:pt x="390" y="267"/>
                    <a:pt x="390" y="267"/>
                    <a:pt x="390" y="267"/>
                  </a:cubicBezTo>
                  <a:cubicBezTo>
                    <a:pt x="389" y="267"/>
                    <a:pt x="388" y="267"/>
                    <a:pt x="387" y="267"/>
                  </a:cubicBezTo>
                  <a:cubicBezTo>
                    <a:pt x="372" y="283"/>
                    <a:pt x="372" y="283"/>
                    <a:pt x="372" y="283"/>
                  </a:cubicBezTo>
                  <a:cubicBezTo>
                    <a:pt x="372" y="284"/>
                    <a:pt x="372" y="284"/>
                    <a:pt x="372" y="285"/>
                  </a:cubicBezTo>
                  <a:cubicBezTo>
                    <a:pt x="372" y="285"/>
                    <a:pt x="372" y="286"/>
                    <a:pt x="372" y="286"/>
                  </a:cubicBezTo>
                  <a:cubicBezTo>
                    <a:pt x="449" y="357"/>
                    <a:pt x="449" y="357"/>
                    <a:pt x="449" y="357"/>
                  </a:cubicBezTo>
                  <a:cubicBezTo>
                    <a:pt x="452" y="360"/>
                    <a:pt x="454" y="364"/>
                    <a:pt x="454" y="368"/>
                  </a:cubicBezTo>
                  <a:cubicBezTo>
                    <a:pt x="454" y="373"/>
                    <a:pt x="453" y="377"/>
                    <a:pt x="450" y="380"/>
                  </a:cubicBezTo>
                  <a:cubicBezTo>
                    <a:pt x="445" y="385"/>
                    <a:pt x="445" y="385"/>
                    <a:pt x="445" y="385"/>
                  </a:cubicBezTo>
                  <a:cubicBezTo>
                    <a:pt x="442" y="388"/>
                    <a:pt x="437" y="390"/>
                    <a:pt x="432" y="390"/>
                  </a:cubicBezTo>
                  <a:cubicBezTo>
                    <a:pt x="428" y="390"/>
                    <a:pt x="424" y="389"/>
                    <a:pt x="421" y="386"/>
                  </a:cubicBezTo>
                  <a:cubicBezTo>
                    <a:pt x="345" y="315"/>
                    <a:pt x="345" y="315"/>
                    <a:pt x="345" y="315"/>
                  </a:cubicBezTo>
                  <a:cubicBezTo>
                    <a:pt x="344" y="315"/>
                    <a:pt x="343" y="315"/>
                    <a:pt x="342" y="316"/>
                  </a:cubicBezTo>
                  <a:cubicBezTo>
                    <a:pt x="327" y="331"/>
                    <a:pt x="327" y="331"/>
                    <a:pt x="327" y="331"/>
                  </a:cubicBezTo>
                  <a:cubicBezTo>
                    <a:pt x="327" y="332"/>
                    <a:pt x="327" y="332"/>
                    <a:pt x="327" y="333"/>
                  </a:cubicBezTo>
                  <a:cubicBezTo>
                    <a:pt x="327" y="334"/>
                    <a:pt x="327" y="334"/>
                    <a:pt x="328" y="334"/>
                  </a:cubicBezTo>
                  <a:cubicBezTo>
                    <a:pt x="366" y="370"/>
                    <a:pt x="366" y="370"/>
                    <a:pt x="366" y="370"/>
                  </a:cubicBezTo>
                  <a:cubicBezTo>
                    <a:pt x="369" y="373"/>
                    <a:pt x="371" y="377"/>
                    <a:pt x="371" y="381"/>
                  </a:cubicBezTo>
                  <a:cubicBezTo>
                    <a:pt x="371" y="385"/>
                    <a:pt x="369" y="389"/>
                    <a:pt x="366" y="392"/>
                  </a:cubicBezTo>
                  <a:cubicBezTo>
                    <a:pt x="361" y="397"/>
                    <a:pt x="361" y="397"/>
                    <a:pt x="361" y="397"/>
                  </a:cubicBezTo>
                  <a:cubicBezTo>
                    <a:pt x="358" y="401"/>
                    <a:pt x="354" y="403"/>
                    <a:pt x="349" y="403"/>
                  </a:cubicBezTo>
                  <a:cubicBezTo>
                    <a:pt x="345" y="403"/>
                    <a:pt x="341" y="401"/>
                    <a:pt x="338" y="398"/>
                  </a:cubicBezTo>
                  <a:cubicBezTo>
                    <a:pt x="306" y="368"/>
                    <a:pt x="306" y="368"/>
                    <a:pt x="306" y="368"/>
                  </a:cubicBezTo>
                  <a:cubicBezTo>
                    <a:pt x="308" y="363"/>
                    <a:pt x="310" y="356"/>
                    <a:pt x="310" y="351"/>
                  </a:cubicBezTo>
                  <a:cubicBezTo>
                    <a:pt x="310" y="339"/>
                    <a:pt x="305" y="328"/>
                    <a:pt x="297" y="320"/>
                  </a:cubicBezTo>
                  <a:cubicBezTo>
                    <a:pt x="291" y="315"/>
                    <a:pt x="291" y="315"/>
                    <a:pt x="291" y="315"/>
                  </a:cubicBezTo>
                  <a:cubicBezTo>
                    <a:pt x="283" y="308"/>
                    <a:pt x="273" y="304"/>
                    <a:pt x="262" y="304"/>
                  </a:cubicBezTo>
                  <a:cubicBezTo>
                    <a:pt x="262" y="304"/>
                    <a:pt x="262" y="304"/>
                    <a:pt x="262" y="304"/>
                  </a:cubicBezTo>
                  <a:cubicBezTo>
                    <a:pt x="261" y="293"/>
                    <a:pt x="250" y="276"/>
                    <a:pt x="249" y="275"/>
                  </a:cubicBezTo>
                  <a:cubicBezTo>
                    <a:pt x="243" y="270"/>
                    <a:pt x="243" y="270"/>
                    <a:pt x="243" y="270"/>
                  </a:cubicBezTo>
                  <a:cubicBezTo>
                    <a:pt x="238" y="265"/>
                    <a:pt x="231" y="261"/>
                    <a:pt x="224" y="259"/>
                  </a:cubicBezTo>
                  <a:cubicBezTo>
                    <a:pt x="225" y="255"/>
                    <a:pt x="226" y="251"/>
                    <a:pt x="226" y="248"/>
                  </a:cubicBezTo>
                  <a:cubicBezTo>
                    <a:pt x="226" y="236"/>
                    <a:pt x="221" y="225"/>
                    <a:pt x="213" y="217"/>
                  </a:cubicBezTo>
                  <a:cubicBezTo>
                    <a:pt x="208" y="212"/>
                    <a:pt x="208" y="212"/>
                    <a:pt x="208" y="212"/>
                  </a:cubicBezTo>
                  <a:cubicBezTo>
                    <a:pt x="200" y="205"/>
                    <a:pt x="190" y="201"/>
                    <a:pt x="179" y="201"/>
                  </a:cubicBezTo>
                  <a:cubicBezTo>
                    <a:pt x="178" y="201"/>
                    <a:pt x="178" y="201"/>
                    <a:pt x="177" y="201"/>
                  </a:cubicBezTo>
                  <a:cubicBezTo>
                    <a:pt x="176" y="191"/>
                    <a:pt x="172" y="181"/>
                    <a:pt x="164" y="174"/>
                  </a:cubicBezTo>
                  <a:cubicBezTo>
                    <a:pt x="159" y="169"/>
                    <a:pt x="159" y="169"/>
                    <a:pt x="159" y="169"/>
                  </a:cubicBezTo>
                  <a:cubicBezTo>
                    <a:pt x="151" y="161"/>
                    <a:pt x="141" y="157"/>
                    <a:pt x="131" y="157"/>
                  </a:cubicBezTo>
                  <a:cubicBezTo>
                    <a:pt x="130" y="157"/>
                    <a:pt x="130" y="157"/>
                    <a:pt x="130" y="157"/>
                  </a:cubicBezTo>
                  <a:cubicBezTo>
                    <a:pt x="129" y="157"/>
                    <a:pt x="129" y="157"/>
                    <a:pt x="129" y="157"/>
                  </a:cubicBezTo>
                  <a:cubicBezTo>
                    <a:pt x="118" y="157"/>
                    <a:pt x="107" y="162"/>
                    <a:pt x="99" y="170"/>
                  </a:cubicBezTo>
                  <a:cubicBezTo>
                    <a:pt x="88" y="182"/>
                    <a:pt x="88" y="182"/>
                    <a:pt x="88" y="182"/>
                  </a:cubicBezTo>
                  <a:cubicBezTo>
                    <a:pt x="31" y="135"/>
                    <a:pt x="31" y="135"/>
                    <a:pt x="31" y="135"/>
                  </a:cubicBezTo>
                  <a:cubicBezTo>
                    <a:pt x="28" y="131"/>
                    <a:pt x="26" y="127"/>
                    <a:pt x="26" y="122"/>
                  </a:cubicBezTo>
                  <a:cubicBezTo>
                    <a:pt x="26" y="119"/>
                    <a:pt x="27" y="115"/>
                    <a:pt x="30" y="112"/>
                  </a:cubicBezTo>
                  <a:cubicBezTo>
                    <a:pt x="91" y="44"/>
                    <a:pt x="91" y="44"/>
                    <a:pt x="91" y="44"/>
                  </a:cubicBezTo>
                  <a:cubicBezTo>
                    <a:pt x="93" y="42"/>
                    <a:pt x="96" y="39"/>
                    <a:pt x="100" y="38"/>
                  </a:cubicBezTo>
                  <a:cubicBezTo>
                    <a:pt x="104" y="36"/>
                    <a:pt x="109" y="35"/>
                    <a:pt x="113" y="35"/>
                  </a:cubicBezTo>
                  <a:cubicBezTo>
                    <a:pt x="116" y="35"/>
                    <a:pt x="120" y="36"/>
                    <a:pt x="122" y="37"/>
                  </a:cubicBezTo>
                  <a:cubicBezTo>
                    <a:pt x="155" y="51"/>
                    <a:pt x="155" y="51"/>
                    <a:pt x="155" y="51"/>
                  </a:cubicBezTo>
                  <a:cubicBezTo>
                    <a:pt x="164" y="55"/>
                    <a:pt x="175" y="57"/>
                    <a:pt x="187" y="57"/>
                  </a:cubicBezTo>
                  <a:cubicBezTo>
                    <a:pt x="199" y="57"/>
                    <a:pt x="210" y="55"/>
                    <a:pt x="219" y="51"/>
                  </a:cubicBezTo>
                  <a:cubicBezTo>
                    <a:pt x="252" y="37"/>
                    <a:pt x="252" y="37"/>
                    <a:pt x="252" y="37"/>
                  </a:cubicBezTo>
                  <a:cubicBezTo>
                    <a:pt x="257" y="35"/>
                    <a:pt x="264" y="34"/>
                    <a:pt x="271" y="34"/>
                  </a:cubicBezTo>
                  <a:cubicBezTo>
                    <a:pt x="272" y="34"/>
                    <a:pt x="272" y="34"/>
                    <a:pt x="272" y="34"/>
                  </a:cubicBezTo>
                  <a:cubicBezTo>
                    <a:pt x="274" y="34"/>
                    <a:pt x="274" y="34"/>
                    <a:pt x="274" y="34"/>
                  </a:cubicBezTo>
                  <a:cubicBezTo>
                    <a:pt x="281" y="34"/>
                    <a:pt x="289" y="35"/>
                    <a:pt x="294" y="38"/>
                  </a:cubicBezTo>
                  <a:cubicBezTo>
                    <a:pt x="296" y="39"/>
                    <a:pt x="298" y="40"/>
                    <a:pt x="300" y="41"/>
                  </a:cubicBezTo>
                  <a:cubicBezTo>
                    <a:pt x="268" y="63"/>
                    <a:pt x="268" y="63"/>
                    <a:pt x="268" y="63"/>
                  </a:cubicBezTo>
                  <a:cubicBezTo>
                    <a:pt x="257" y="71"/>
                    <a:pt x="251" y="83"/>
                    <a:pt x="251" y="96"/>
                  </a:cubicBezTo>
                  <a:cubicBezTo>
                    <a:pt x="251" y="105"/>
                    <a:pt x="254" y="114"/>
                    <a:pt x="259" y="121"/>
                  </a:cubicBezTo>
                  <a:cubicBezTo>
                    <a:pt x="259" y="121"/>
                    <a:pt x="259" y="121"/>
                    <a:pt x="259" y="121"/>
                  </a:cubicBezTo>
                  <a:cubicBezTo>
                    <a:pt x="263" y="127"/>
                    <a:pt x="263" y="127"/>
                    <a:pt x="263" y="127"/>
                  </a:cubicBezTo>
                  <a:cubicBezTo>
                    <a:pt x="272" y="138"/>
                    <a:pt x="286" y="145"/>
                    <a:pt x="300" y="145"/>
                  </a:cubicBezTo>
                  <a:cubicBezTo>
                    <a:pt x="308" y="145"/>
                    <a:pt x="316" y="143"/>
                    <a:pt x="323" y="138"/>
                  </a:cubicBezTo>
                  <a:cubicBezTo>
                    <a:pt x="343" y="126"/>
                    <a:pt x="343" y="126"/>
                    <a:pt x="343" y="126"/>
                  </a:cubicBezTo>
                  <a:cubicBezTo>
                    <a:pt x="347" y="124"/>
                    <a:pt x="353" y="123"/>
                    <a:pt x="359" y="123"/>
                  </a:cubicBezTo>
                  <a:cubicBezTo>
                    <a:pt x="366" y="123"/>
                    <a:pt x="373" y="124"/>
                    <a:pt x="378" y="128"/>
                  </a:cubicBezTo>
                  <a:cubicBezTo>
                    <a:pt x="434" y="168"/>
                    <a:pt x="434" y="168"/>
                    <a:pt x="434" y="168"/>
                  </a:cubicBezTo>
                  <a:cubicBezTo>
                    <a:pt x="446" y="177"/>
                    <a:pt x="466" y="193"/>
                    <a:pt x="478" y="204"/>
                  </a:cubicBezTo>
                  <a:cubicBezTo>
                    <a:pt x="543" y="264"/>
                    <a:pt x="543" y="264"/>
                    <a:pt x="543" y="264"/>
                  </a:cubicBezTo>
                  <a:cubicBezTo>
                    <a:pt x="546" y="267"/>
                    <a:pt x="548" y="271"/>
                    <a:pt x="548" y="276"/>
                  </a:cubicBezTo>
                  <a:cubicBezTo>
                    <a:pt x="548" y="280"/>
                    <a:pt x="546" y="284"/>
                    <a:pt x="543" y="287"/>
                  </a:cubicBezTo>
                  <a:cubicBezTo>
                    <a:pt x="538" y="292"/>
                    <a:pt x="538" y="292"/>
                    <a:pt x="538" y="292"/>
                  </a:cubicBezTo>
                  <a:cubicBezTo>
                    <a:pt x="535" y="296"/>
                    <a:pt x="531" y="297"/>
                    <a:pt x="526" y="297"/>
                  </a:cubicBezTo>
                  <a:cubicBezTo>
                    <a:pt x="522" y="297"/>
                    <a:pt x="518" y="296"/>
                    <a:pt x="515" y="293"/>
                  </a:cubicBezTo>
                  <a:cubicBezTo>
                    <a:pt x="429" y="213"/>
                    <a:pt x="429" y="213"/>
                    <a:pt x="429" y="213"/>
                  </a:cubicBezTo>
                  <a:cubicBezTo>
                    <a:pt x="428" y="213"/>
                    <a:pt x="427" y="213"/>
                    <a:pt x="426" y="213"/>
                  </a:cubicBezTo>
                  <a:close/>
                  <a:moveTo>
                    <a:pt x="219" y="366"/>
                  </a:moveTo>
                  <a:cubicBezTo>
                    <a:pt x="250" y="334"/>
                    <a:pt x="250" y="334"/>
                    <a:pt x="250" y="334"/>
                  </a:cubicBezTo>
                  <a:cubicBezTo>
                    <a:pt x="253" y="331"/>
                    <a:pt x="258" y="329"/>
                    <a:pt x="262" y="329"/>
                  </a:cubicBezTo>
                  <a:cubicBezTo>
                    <a:pt x="267" y="329"/>
                    <a:pt x="271" y="331"/>
                    <a:pt x="274" y="334"/>
                  </a:cubicBezTo>
                  <a:cubicBezTo>
                    <a:pt x="279" y="339"/>
                    <a:pt x="279" y="339"/>
                    <a:pt x="279" y="339"/>
                  </a:cubicBezTo>
                  <a:cubicBezTo>
                    <a:pt x="282" y="342"/>
                    <a:pt x="284" y="346"/>
                    <a:pt x="284" y="351"/>
                  </a:cubicBezTo>
                  <a:cubicBezTo>
                    <a:pt x="284" y="355"/>
                    <a:pt x="283" y="359"/>
                    <a:pt x="280" y="362"/>
                  </a:cubicBezTo>
                  <a:cubicBezTo>
                    <a:pt x="249" y="394"/>
                    <a:pt x="249" y="394"/>
                    <a:pt x="249" y="394"/>
                  </a:cubicBezTo>
                  <a:cubicBezTo>
                    <a:pt x="245" y="398"/>
                    <a:pt x="240" y="399"/>
                    <a:pt x="237" y="399"/>
                  </a:cubicBezTo>
                  <a:cubicBezTo>
                    <a:pt x="233" y="399"/>
                    <a:pt x="229" y="398"/>
                    <a:pt x="225" y="395"/>
                  </a:cubicBezTo>
                  <a:cubicBezTo>
                    <a:pt x="220" y="390"/>
                    <a:pt x="220" y="390"/>
                    <a:pt x="220" y="390"/>
                  </a:cubicBezTo>
                  <a:cubicBezTo>
                    <a:pt x="217" y="386"/>
                    <a:pt x="215" y="382"/>
                    <a:pt x="215" y="378"/>
                  </a:cubicBezTo>
                  <a:cubicBezTo>
                    <a:pt x="215" y="373"/>
                    <a:pt x="217" y="369"/>
                    <a:pt x="219" y="366"/>
                  </a:cubicBezTo>
                  <a:close/>
                  <a:moveTo>
                    <a:pt x="171" y="373"/>
                  </a:moveTo>
                  <a:cubicBezTo>
                    <a:pt x="167" y="373"/>
                    <a:pt x="163" y="371"/>
                    <a:pt x="159" y="368"/>
                  </a:cubicBezTo>
                  <a:cubicBezTo>
                    <a:pt x="154" y="363"/>
                    <a:pt x="154" y="363"/>
                    <a:pt x="154" y="363"/>
                  </a:cubicBezTo>
                  <a:cubicBezTo>
                    <a:pt x="151" y="360"/>
                    <a:pt x="149" y="356"/>
                    <a:pt x="149" y="351"/>
                  </a:cubicBezTo>
                  <a:cubicBezTo>
                    <a:pt x="149" y="347"/>
                    <a:pt x="150" y="344"/>
                    <a:pt x="153" y="341"/>
                  </a:cubicBezTo>
                  <a:cubicBezTo>
                    <a:pt x="203" y="288"/>
                    <a:pt x="203" y="288"/>
                    <a:pt x="203" y="288"/>
                  </a:cubicBezTo>
                  <a:cubicBezTo>
                    <a:pt x="207" y="285"/>
                    <a:pt x="210" y="284"/>
                    <a:pt x="214" y="284"/>
                  </a:cubicBezTo>
                  <a:cubicBezTo>
                    <a:pt x="219" y="284"/>
                    <a:pt x="223" y="285"/>
                    <a:pt x="226" y="288"/>
                  </a:cubicBezTo>
                  <a:cubicBezTo>
                    <a:pt x="231" y="293"/>
                    <a:pt x="231" y="293"/>
                    <a:pt x="231" y="293"/>
                  </a:cubicBezTo>
                  <a:cubicBezTo>
                    <a:pt x="234" y="296"/>
                    <a:pt x="236" y="301"/>
                    <a:pt x="236" y="305"/>
                  </a:cubicBezTo>
                  <a:cubicBezTo>
                    <a:pt x="236" y="309"/>
                    <a:pt x="235" y="313"/>
                    <a:pt x="232" y="317"/>
                  </a:cubicBezTo>
                  <a:cubicBezTo>
                    <a:pt x="183" y="368"/>
                    <a:pt x="183" y="368"/>
                    <a:pt x="183" y="368"/>
                  </a:cubicBezTo>
                  <a:cubicBezTo>
                    <a:pt x="180" y="371"/>
                    <a:pt x="175" y="373"/>
                    <a:pt x="171" y="373"/>
                  </a:cubicBezTo>
                  <a:close/>
                  <a:moveTo>
                    <a:pt x="63" y="245"/>
                  </a:moveTo>
                  <a:cubicBezTo>
                    <a:pt x="118" y="188"/>
                    <a:pt x="118" y="188"/>
                    <a:pt x="118" y="188"/>
                  </a:cubicBezTo>
                  <a:cubicBezTo>
                    <a:pt x="121" y="184"/>
                    <a:pt x="125" y="182"/>
                    <a:pt x="130" y="182"/>
                  </a:cubicBezTo>
                  <a:cubicBezTo>
                    <a:pt x="134" y="182"/>
                    <a:pt x="138" y="184"/>
                    <a:pt x="141" y="187"/>
                  </a:cubicBezTo>
                  <a:cubicBezTo>
                    <a:pt x="146" y="192"/>
                    <a:pt x="146" y="192"/>
                    <a:pt x="146" y="192"/>
                  </a:cubicBezTo>
                  <a:cubicBezTo>
                    <a:pt x="148" y="194"/>
                    <a:pt x="152" y="200"/>
                    <a:pt x="152" y="204"/>
                  </a:cubicBezTo>
                  <a:cubicBezTo>
                    <a:pt x="152" y="207"/>
                    <a:pt x="151" y="211"/>
                    <a:pt x="149" y="213"/>
                  </a:cubicBezTo>
                  <a:cubicBezTo>
                    <a:pt x="149" y="213"/>
                    <a:pt x="100" y="264"/>
                    <a:pt x="90" y="275"/>
                  </a:cubicBezTo>
                  <a:cubicBezTo>
                    <a:pt x="87" y="277"/>
                    <a:pt x="84" y="278"/>
                    <a:pt x="80" y="278"/>
                  </a:cubicBezTo>
                  <a:cubicBezTo>
                    <a:pt x="76" y="278"/>
                    <a:pt x="72" y="276"/>
                    <a:pt x="69" y="273"/>
                  </a:cubicBezTo>
                  <a:cubicBezTo>
                    <a:pt x="63" y="268"/>
                    <a:pt x="63" y="268"/>
                    <a:pt x="63" y="268"/>
                  </a:cubicBezTo>
                  <a:cubicBezTo>
                    <a:pt x="60" y="265"/>
                    <a:pt x="59" y="261"/>
                    <a:pt x="59" y="256"/>
                  </a:cubicBezTo>
                  <a:cubicBezTo>
                    <a:pt x="59" y="252"/>
                    <a:pt x="60" y="248"/>
                    <a:pt x="63" y="245"/>
                  </a:cubicBezTo>
                  <a:close/>
                  <a:moveTo>
                    <a:pt x="94" y="307"/>
                  </a:moveTo>
                  <a:cubicBezTo>
                    <a:pt x="94" y="307"/>
                    <a:pt x="166" y="232"/>
                    <a:pt x="167" y="231"/>
                  </a:cubicBezTo>
                  <a:cubicBezTo>
                    <a:pt x="170" y="228"/>
                    <a:pt x="174" y="226"/>
                    <a:pt x="179" y="226"/>
                  </a:cubicBezTo>
                  <a:cubicBezTo>
                    <a:pt x="183" y="226"/>
                    <a:pt x="187" y="228"/>
                    <a:pt x="190" y="230"/>
                  </a:cubicBezTo>
                  <a:cubicBezTo>
                    <a:pt x="195" y="236"/>
                    <a:pt x="195" y="236"/>
                    <a:pt x="195" y="236"/>
                  </a:cubicBezTo>
                  <a:cubicBezTo>
                    <a:pt x="199" y="239"/>
                    <a:pt x="201" y="243"/>
                    <a:pt x="201" y="248"/>
                  </a:cubicBezTo>
                  <a:cubicBezTo>
                    <a:pt x="201" y="252"/>
                    <a:pt x="199" y="256"/>
                    <a:pt x="196" y="259"/>
                  </a:cubicBezTo>
                  <a:cubicBezTo>
                    <a:pt x="123" y="335"/>
                    <a:pt x="123" y="335"/>
                    <a:pt x="123" y="335"/>
                  </a:cubicBezTo>
                  <a:cubicBezTo>
                    <a:pt x="119" y="339"/>
                    <a:pt x="114" y="340"/>
                    <a:pt x="111" y="340"/>
                  </a:cubicBezTo>
                  <a:cubicBezTo>
                    <a:pt x="107" y="340"/>
                    <a:pt x="103" y="339"/>
                    <a:pt x="100" y="336"/>
                  </a:cubicBezTo>
                  <a:cubicBezTo>
                    <a:pt x="94" y="331"/>
                    <a:pt x="94" y="331"/>
                    <a:pt x="94" y="331"/>
                  </a:cubicBezTo>
                  <a:cubicBezTo>
                    <a:pt x="91" y="327"/>
                    <a:pt x="89" y="323"/>
                    <a:pt x="89" y="319"/>
                  </a:cubicBezTo>
                  <a:cubicBezTo>
                    <a:pt x="89" y="315"/>
                    <a:pt x="91" y="311"/>
                    <a:pt x="94" y="307"/>
                  </a:cubicBezTo>
                  <a:close/>
                  <a:moveTo>
                    <a:pt x="618" y="126"/>
                  </a:moveTo>
                  <a:cubicBezTo>
                    <a:pt x="533" y="220"/>
                    <a:pt x="533" y="220"/>
                    <a:pt x="533" y="220"/>
                  </a:cubicBezTo>
                  <a:cubicBezTo>
                    <a:pt x="495" y="185"/>
                    <a:pt x="495" y="185"/>
                    <a:pt x="495" y="185"/>
                  </a:cubicBezTo>
                  <a:cubicBezTo>
                    <a:pt x="482" y="173"/>
                    <a:pt x="462" y="157"/>
                    <a:pt x="449" y="147"/>
                  </a:cubicBezTo>
                  <a:cubicBezTo>
                    <a:pt x="393" y="107"/>
                    <a:pt x="393" y="107"/>
                    <a:pt x="393" y="107"/>
                  </a:cubicBezTo>
                  <a:cubicBezTo>
                    <a:pt x="383" y="101"/>
                    <a:pt x="372" y="97"/>
                    <a:pt x="359" y="97"/>
                  </a:cubicBezTo>
                  <a:cubicBezTo>
                    <a:pt x="348" y="97"/>
                    <a:pt x="338" y="100"/>
                    <a:pt x="330" y="104"/>
                  </a:cubicBezTo>
                  <a:cubicBezTo>
                    <a:pt x="309" y="117"/>
                    <a:pt x="309" y="117"/>
                    <a:pt x="309" y="117"/>
                  </a:cubicBezTo>
                  <a:cubicBezTo>
                    <a:pt x="301" y="122"/>
                    <a:pt x="289" y="119"/>
                    <a:pt x="284" y="112"/>
                  </a:cubicBezTo>
                  <a:cubicBezTo>
                    <a:pt x="280" y="106"/>
                    <a:pt x="280" y="106"/>
                    <a:pt x="280" y="106"/>
                  </a:cubicBezTo>
                  <a:cubicBezTo>
                    <a:pt x="280" y="106"/>
                    <a:pt x="280" y="106"/>
                    <a:pt x="279" y="106"/>
                  </a:cubicBezTo>
                  <a:cubicBezTo>
                    <a:pt x="277" y="103"/>
                    <a:pt x="276" y="100"/>
                    <a:pt x="276" y="96"/>
                  </a:cubicBezTo>
                  <a:cubicBezTo>
                    <a:pt x="276" y="91"/>
                    <a:pt x="279" y="86"/>
                    <a:pt x="283" y="84"/>
                  </a:cubicBezTo>
                  <a:cubicBezTo>
                    <a:pt x="343" y="41"/>
                    <a:pt x="343" y="41"/>
                    <a:pt x="343" y="41"/>
                  </a:cubicBezTo>
                  <a:cubicBezTo>
                    <a:pt x="348" y="38"/>
                    <a:pt x="357" y="35"/>
                    <a:pt x="365" y="35"/>
                  </a:cubicBezTo>
                  <a:cubicBezTo>
                    <a:pt x="371" y="35"/>
                    <a:pt x="376" y="36"/>
                    <a:pt x="380" y="38"/>
                  </a:cubicBezTo>
                  <a:cubicBezTo>
                    <a:pt x="429" y="62"/>
                    <a:pt x="429" y="62"/>
                    <a:pt x="429" y="62"/>
                  </a:cubicBezTo>
                  <a:cubicBezTo>
                    <a:pt x="437" y="66"/>
                    <a:pt x="446" y="68"/>
                    <a:pt x="457" y="68"/>
                  </a:cubicBezTo>
                  <a:cubicBezTo>
                    <a:pt x="471" y="68"/>
                    <a:pt x="483" y="65"/>
                    <a:pt x="492" y="59"/>
                  </a:cubicBezTo>
                  <a:cubicBezTo>
                    <a:pt x="542" y="28"/>
                    <a:pt x="542" y="28"/>
                    <a:pt x="542" y="28"/>
                  </a:cubicBezTo>
                  <a:cubicBezTo>
                    <a:pt x="545" y="26"/>
                    <a:pt x="549" y="25"/>
                    <a:pt x="552" y="25"/>
                  </a:cubicBezTo>
                  <a:cubicBezTo>
                    <a:pt x="558" y="25"/>
                    <a:pt x="565" y="28"/>
                    <a:pt x="568" y="32"/>
                  </a:cubicBezTo>
                  <a:cubicBezTo>
                    <a:pt x="619" y="98"/>
                    <a:pt x="619" y="98"/>
                    <a:pt x="619" y="98"/>
                  </a:cubicBezTo>
                  <a:cubicBezTo>
                    <a:pt x="622" y="101"/>
                    <a:pt x="623" y="106"/>
                    <a:pt x="623" y="111"/>
                  </a:cubicBezTo>
                  <a:cubicBezTo>
                    <a:pt x="623" y="117"/>
                    <a:pt x="621" y="122"/>
                    <a:pt x="618" y="126"/>
                  </a:cubicBezTo>
                  <a:close/>
                </a:path>
              </a:pathLst>
            </a:custGeom>
            <a:solidFill>
              <a:schemeClr val="tx1">
                <a:lumMod val="75000"/>
                <a:lumOff val="2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7">
              <a:extLst>
                <a:ext uri="{FF2B5EF4-FFF2-40B4-BE49-F238E27FC236}">
                  <a16:creationId xmlns:a16="http://schemas.microsoft.com/office/drawing/2014/main" id="{9FBE8DFB-D0B0-5B73-1F7B-F5BDF37DB6E9}"/>
                </a:ext>
              </a:extLst>
            </p:cNvPr>
            <p:cNvSpPr>
              <a:spLocks noEditPoints="1"/>
            </p:cNvSpPr>
            <p:nvPr/>
          </p:nvSpPr>
          <p:spPr bwMode="auto">
            <a:xfrm rot="5400000">
              <a:off x="9321132" y="3111524"/>
              <a:ext cx="1328548" cy="1335360"/>
            </a:xfrm>
            <a:custGeom>
              <a:avLst/>
              <a:gdLst>
                <a:gd name="T0" fmla="*/ 245 w 489"/>
                <a:gd name="T1" fmla="*/ 0 h 490"/>
                <a:gd name="T2" fmla="*/ 489 w 489"/>
                <a:gd name="T3" fmla="*/ 245 h 490"/>
                <a:gd name="T4" fmla="*/ 245 w 489"/>
                <a:gd name="T5" fmla="*/ 490 h 490"/>
                <a:gd name="T6" fmla="*/ 0 w 489"/>
                <a:gd name="T7" fmla="*/ 245 h 490"/>
                <a:gd name="T8" fmla="*/ 245 w 489"/>
                <a:gd name="T9" fmla="*/ 0 h 490"/>
                <a:gd name="T10" fmla="*/ 245 w 489"/>
                <a:gd name="T11" fmla="*/ 87 h 490"/>
                <a:gd name="T12" fmla="*/ 87 w 489"/>
                <a:gd name="T13" fmla="*/ 245 h 490"/>
                <a:gd name="T14" fmla="*/ 245 w 489"/>
                <a:gd name="T15" fmla="*/ 403 h 490"/>
                <a:gd name="T16" fmla="*/ 403 w 489"/>
                <a:gd name="T17" fmla="*/ 245 h 490"/>
                <a:gd name="T18" fmla="*/ 245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5" y="0"/>
                  </a:moveTo>
                  <a:cubicBezTo>
                    <a:pt x="380" y="0"/>
                    <a:pt x="489" y="110"/>
                    <a:pt x="489" y="245"/>
                  </a:cubicBezTo>
                  <a:cubicBezTo>
                    <a:pt x="489" y="380"/>
                    <a:pt x="380" y="490"/>
                    <a:pt x="245" y="490"/>
                  </a:cubicBezTo>
                  <a:cubicBezTo>
                    <a:pt x="110" y="490"/>
                    <a:pt x="0" y="380"/>
                    <a:pt x="0" y="245"/>
                  </a:cubicBezTo>
                  <a:cubicBezTo>
                    <a:pt x="0" y="110"/>
                    <a:pt x="110" y="0"/>
                    <a:pt x="245" y="0"/>
                  </a:cubicBezTo>
                  <a:close/>
                  <a:moveTo>
                    <a:pt x="245" y="87"/>
                  </a:moveTo>
                  <a:cubicBezTo>
                    <a:pt x="158" y="87"/>
                    <a:pt x="87" y="158"/>
                    <a:pt x="87" y="245"/>
                  </a:cubicBezTo>
                  <a:cubicBezTo>
                    <a:pt x="87" y="332"/>
                    <a:pt x="158" y="403"/>
                    <a:pt x="245" y="403"/>
                  </a:cubicBezTo>
                  <a:cubicBezTo>
                    <a:pt x="332" y="403"/>
                    <a:pt x="403" y="332"/>
                    <a:pt x="403" y="245"/>
                  </a:cubicBezTo>
                  <a:cubicBezTo>
                    <a:pt x="403" y="158"/>
                    <a:pt x="332" y="87"/>
                    <a:pt x="245" y="8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1" dirty="0"/>
            </a:p>
          </p:txBody>
        </p:sp>
      </p:grpSp>
      <p:sp>
        <p:nvSpPr>
          <p:cNvPr id="45" name="TextBox 44">
            <a:extLst>
              <a:ext uri="{FF2B5EF4-FFF2-40B4-BE49-F238E27FC236}">
                <a16:creationId xmlns:a16="http://schemas.microsoft.com/office/drawing/2014/main" id="{CF81A319-3AA3-69F3-6E4F-BF0E7FB83FF2}"/>
              </a:ext>
            </a:extLst>
          </p:cNvPr>
          <p:cNvSpPr txBox="1"/>
          <p:nvPr/>
        </p:nvSpPr>
        <p:spPr>
          <a:xfrm>
            <a:off x="144840" y="5486093"/>
            <a:ext cx="4283005" cy="1323439"/>
          </a:xfrm>
          <a:prstGeom prst="rect">
            <a:avLst/>
          </a:prstGeom>
          <a:noFill/>
        </p:spPr>
        <p:txBody>
          <a:bodyPr wrap="square">
            <a:spAutoFit/>
          </a:bodyPr>
          <a:lstStyle/>
          <a:p>
            <a:r>
              <a:rPr lang="en-IE" sz="1600" b="1" dirty="0"/>
              <a:t>Has a platform that targets exporting or companies in the following sectors:</a:t>
            </a:r>
          </a:p>
          <a:p>
            <a:pPr marL="285750" indent="-285750">
              <a:buFont typeface="Arial" panose="020B0604020202020204" pitchFamily="34" charset="0"/>
              <a:buChar char="•"/>
            </a:pPr>
            <a:r>
              <a:rPr lang="en-IE" sz="1600" dirty="0"/>
              <a:t>Financial Services, Technology,  Food, Manufacturing, Engineering or Construction</a:t>
            </a:r>
          </a:p>
          <a:p>
            <a:pPr marL="285750" indent="-285750">
              <a:buFont typeface="Arial" panose="020B0604020202020204" pitchFamily="34" charset="0"/>
              <a:buChar char="•"/>
            </a:pPr>
            <a:r>
              <a:rPr lang="en-IE" sz="1600" dirty="0"/>
              <a:t>Needs support with Technology challenges </a:t>
            </a:r>
          </a:p>
        </p:txBody>
      </p:sp>
      <p:sp>
        <p:nvSpPr>
          <p:cNvPr id="46" name="TextBox 45">
            <a:extLst>
              <a:ext uri="{FF2B5EF4-FFF2-40B4-BE49-F238E27FC236}">
                <a16:creationId xmlns:a16="http://schemas.microsoft.com/office/drawing/2014/main" id="{84AEFAAD-8CE3-7E11-EE27-A109D4330643}"/>
              </a:ext>
            </a:extLst>
          </p:cNvPr>
          <p:cNvSpPr txBox="1"/>
          <p:nvPr/>
        </p:nvSpPr>
        <p:spPr>
          <a:xfrm>
            <a:off x="7545699" y="1630340"/>
            <a:ext cx="3707776" cy="338554"/>
          </a:xfrm>
          <a:prstGeom prst="rect">
            <a:avLst/>
          </a:prstGeom>
          <a:noFill/>
        </p:spPr>
        <p:txBody>
          <a:bodyPr wrap="square" rtlCol="0">
            <a:spAutoFit/>
          </a:bodyPr>
          <a:lstStyle/>
          <a:p>
            <a:pPr algn="ctr"/>
            <a:r>
              <a:rPr lang="en-IE" sz="1600" b="1" dirty="0"/>
              <a:t>Go to Market</a:t>
            </a:r>
          </a:p>
        </p:txBody>
      </p:sp>
    </p:spTree>
    <p:extLst>
      <p:ext uri="{BB962C8B-B14F-4D97-AF65-F5344CB8AC3E}">
        <p14:creationId xmlns:p14="http://schemas.microsoft.com/office/powerpoint/2010/main" val="28781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520A7F-E26A-4A43-A65B-B59706199AE2}"/>
              </a:ext>
            </a:extLst>
          </p:cNvPr>
          <p:cNvSpPr>
            <a:spLocks noGrp="1"/>
          </p:cNvSpPr>
          <p:nvPr>
            <p:ph type="title"/>
          </p:nvPr>
        </p:nvSpPr>
        <p:spPr>
          <a:xfrm>
            <a:off x="4084554" y="1297983"/>
            <a:ext cx="4022892" cy="581024"/>
          </a:xfrm>
        </p:spPr>
        <p:txBody>
          <a:bodyPr>
            <a:normAutofit fontScale="90000"/>
          </a:bodyPr>
          <a:lstStyle/>
          <a:p>
            <a:pPr algn="ctr"/>
            <a:r>
              <a:rPr lang="en-US" sz="3600" dirty="0">
                <a:latin typeface="Aptos" panose="020B0004020202020204" pitchFamily="34" charset="0"/>
              </a:rPr>
              <a:t>THANK YOU</a:t>
            </a:r>
            <a:br>
              <a:rPr lang="en-US" sz="3600" dirty="0">
                <a:latin typeface="Aptos" panose="020B0004020202020204" pitchFamily="34" charset="0"/>
              </a:rPr>
            </a:br>
            <a:endParaRPr lang="en-US" sz="3600" dirty="0">
              <a:latin typeface="Aptos" panose="020B0004020202020204" pitchFamily="34" charset="0"/>
              <a:cs typeface="Calibri" panose="020F0502020204030204" pitchFamily="34" charset="0"/>
            </a:endParaRPr>
          </a:p>
        </p:txBody>
      </p:sp>
      <p:pic>
        <p:nvPicPr>
          <p:cNvPr id="10" name="Picture 2">
            <a:extLst>
              <a:ext uri="{FF2B5EF4-FFF2-40B4-BE49-F238E27FC236}">
                <a16:creationId xmlns:a16="http://schemas.microsoft.com/office/drawing/2014/main" id="{AADCE859-7BD0-2E47-B682-D71A5D2AC6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46768" y="788155"/>
            <a:ext cx="2105025" cy="5810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76D6B227-EF1A-51CF-4025-5F47C4567570}"/>
              </a:ext>
            </a:extLst>
          </p:cNvPr>
          <p:cNvSpPr>
            <a:spLocks noGrp="1"/>
          </p:cNvSpPr>
          <p:nvPr>
            <p:ph sz="half" idx="1"/>
          </p:nvPr>
        </p:nvSpPr>
        <p:spPr>
          <a:xfrm>
            <a:off x="293870" y="2424629"/>
            <a:ext cx="5040130" cy="2718114"/>
          </a:xfrm>
        </p:spPr>
        <p:txBody>
          <a:bodyPr>
            <a:normAutofit/>
          </a:bodyPr>
          <a:lstStyle/>
          <a:p>
            <a:pPr marL="0" indent="0" algn="ctr">
              <a:buNone/>
            </a:pPr>
            <a:r>
              <a:rPr lang="en-IE" sz="3600" b="1" dirty="0">
                <a:latin typeface="Aptos" panose="020B0004020202020204" pitchFamily="34" charset="0"/>
              </a:rPr>
              <a:t>John Daly</a:t>
            </a:r>
          </a:p>
          <a:p>
            <a:pPr marL="0" indent="0" algn="ctr">
              <a:buNone/>
            </a:pPr>
            <a:r>
              <a:rPr lang="en-IE" sz="3600" dirty="0">
                <a:latin typeface="Aptos" panose="020B0004020202020204" pitchFamily="34" charset="0"/>
              </a:rPr>
              <a:t>Chairman</a:t>
            </a:r>
            <a:endParaRPr lang="en-IE" sz="700" dirty="0">
              <a:latin typeface="Aptos" panose="020B0004020202020204" pitchFamily="34" charset="0"/>
            </a:endParaRPr>
          </a:p>
          <a:p>
            <a:pPr marL="0" indent="0" algn="ctr">
              <a:buNone/>
            </a:pPr>
            <a:r>
              <a:rPr lang="en-IE" sz="2600" dirty="0">
                <a:latin typeface="Aptos" panose="020B0004020202020204" pitchFamily="34" charset="0"/>
              </a:rPr>
              <a:t>Mobile: + 353 86 252 5127</a:t>
            </a:r>
            <a:endParaRPr lang="en-IE" sz="2000" dirty="0">
              <a:latin typeface="Aptos" panose="020B0004020202020204" pitchFamily="34" charset="0"/>
            </a:endParaRPr>
          </a:p>
          <a:p>
            <a:pPr marL="0" indent="0" algn="ctr">
              <a:spcBef>
                <a:spcPts val="0"/>
              </a:spcBef>
              <a:buNone/>
            </a:pPr>
            <a:r>
              <a:rPr lang="en-IE" sz="2000" dirty="0">
                <a:latin typeface="Aptos" panose="020B0004020202020204" pitchFamily="34" charset="0"/>
              </a:rPr>
              <a:t>email: </a:t>
            </a:r>
            <a:r>
              <a:rPr lang="en-IE" sz="2000" u="sng" dirty="0">
                <a:latin typeface="Aptos" panose="020B0004020202020204" pitchFamily="34" charset="0"/>
              </a:rPr>
              <a:t>jdaly</a:t>
            </a:r>
            <a:r>
              <a:rPr lang="en-IE" sz="2000" u="sng" dirty="0">
                <a:latin typeface="Aptos" panose="020B0004020202020204" pitchFamily="34" charset="0"/>
                <a:hlinkClick r:id="rId3"/>
              </a:rPr>
              <a:t>@pembrokealliance.com</a:t>
            </a:r>
            <a:endParaRPr lang="en-IE" sz="2000" u="sng" dirty="0">
              <a:latin typeface="Aptos" panose="020B0004020202020204" pitchFamily="34" charset="0"/>
            </a:endParaRPr>
          </a:p>
          <a:p>
            <a:pPr marL="0" indent="0" algn="ctr">
              <a:spcBef>
                <a:spcPts val="0"/>
              </a:spcBef>
              <a:buNone/>
            </a:pPr>
            <a:endParaRPr lang="en-IE" dirty="0">
              <a:latin typeface="Aptos" panose="020B0004020202020204" pitchFamily="34" charset="0"/>
            </a:endParaRPr>
          </a:p>
        </p:txBody>
      </p:sp>
      <p:sp>
        <p:nvSpPr>
          <p:cNvPr id="7" name="TextBox 6">
            <a:extLst>
              <a:ext uri="{FF2B5EF4-FFF2-40B4-BE49-F238E27FC236}">
                <a16:creationId xmlns:a16="http://schemas.microsoft.com/office/drawing/2014/main" id="{23E1E647-44D4-58E4-7D6C-7DA5707A1974}"/>
              </a:ext>
            </a:extLst>
          </p:cNvPr>
          <p:cNvSpPr txBox="1"/>
          <p:nvPr/>
        </p:nvSpPr>
        <p:spPr>
          <a:xfrm>
            <a:off x="751115" y="1844748"/>
            <a:ext cx="2379061" cy="523220"/>
          </a:xfrm>
          <a:prstGeom prst="rect">
            <a:avLst/>
          </a:prstGeom>
          <a:noFill/>
        </p:spPr>
        <p:txBody>
          <a:bodyPr wrap="square" rtlCol="0">
            <a:spAutoFit/>
          </a:bodyPr>
          <a:lstStyle/>
          <a:p>
            <a:r>
              <a:rPr lang="en-GB" sz="2800" b="1" u="sng" dirty="0">
                <a:latin typeface="Aptos" panose="020B0004020202020204" pitchFamily="34" charset="0"/>
              </a:rPr>
              <a:t>Key contacts</a:t>
            </a:r>
          </a:p>
        </p:txBody>
      </p:sp>
      <p:sp>
        <p:nvSpPr>
          <p:cNvPr id="8" name="Content Placeholder 3">
            <a:extLst>
              <a:ext uri="{FF2B5EF4-FFF2-40B4-BE49-F238E27FC236}">
                <a16:creationId xmlns:a16="http://schemas.microsoft.com/office/drawing/2014/main" id="{B0760B5B-A568-F864-E4AB-E26328E549F8}"/>
              </a:ext>
            </a:extLst>
          </p:cNvPr>
          <p:cNvSpPr txBox="1">
            <a:spLocks/>
          </p:cNvSpPr>
          <p:nvPr/>
        </p:nvSpPr>
        <p:spPr>
          <a:xfrm>
            <a:off x="6691553" y="2249817"/>
            <a:ext cx="4556248" cy="294958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IE" sz="3600" b="1" dirty="0">
                <a:latin typeface="Aptos" panose="020B0004020202020204" pitchFamily="34" charset="0"/>
              </a:rPr>
              <a:t>Scott Bewley</a:t>
            </a:r>
          </a:p>
          <a:p>
            <a:pPr marL="0" indent="0" algn="ctr">
              <a:buFont typeface="Wingdings 2" panose="05020102010507070707" pitchFamily="18" charset="2"/>
              <a:buNone/>
            </a:pPr>
            <a:r>
              <a:rPr lang="en-IE" sz="3600" dirty="0">
                <a:latin typeface="Aptos" panose="020B0004020202020204" pitchFamily="34" charset="0"/>
              </a:rPr>
              <a:t>Digital Partner</a:t>
            </a:r>
            <a:endParaRPr lang="en-IE" sz="2000" dirty="0">
              <a:latin typeface="Aptos" panose="020B0004020202020204" pitchFamily="34" charset="0"/>
            </a:endParaRPr>
          </a:p>
          <a:p>
            <a:pPr marL="0" indent="0" algn="ctr">
              <a:buFont typeface="Wingdings 2" panose="05020102010507070707" pitchFamily="18" charset="2"/>
              <a:buNone/>
            </a:pPr>
            <a:r>
              <a:rPr lang="en-IE" sz="2600" dirty="0">
                <a:latin typeface="Aptos" panose="020B0004020202020204" pitchFamily="34" charset="0"/>
              </a:rPr>
              <a:t>Mobile: + 353 87 627 4777</a:t>
            </a:r>
            <a:endParaRPr lang="en-IE" sz="2000" dirty="0">
              <a:latin typeface="Aptos" panose="020B0004020202020204" pitchFamily="34" charset="0"/>
            </a:endParaRPr>
          </a:p>
          <a:p>
            <a:pPr marL="0" indent="0" algn="ctr">
              <a:spcBef>
                <a:spcPts val="0"/>
              </a:spcBef>
              <a:buFont typeface="Wingdings 2" panose="05020102010507070707" pitchFamily="18" charset="2"/>
              <a:buNone/>
            </a:pPr>
            <a:r>
              <a:rPr lang="en-IE" sz="2000" dirty="0">
                <a:latin typeface="Aptos" panose="020B0004020202020204" pitchFamily="34" charset="0"/>
              </a:rPr>
              <a:t>email: </a:t>
            </a:r>
            <a:r>
              <a:rPr lang="en-IE" sz="2000" u="sng" dirty="0">
                <a:latin typeface="Aptos" panose="020B0004020202020204" pitchFamily="34" charset="0"/>
              </a:rPr>
              <a:t>scott</a:t>
            </a:r>
            <a:r>
              <a:rPr lang="en-IE" sz="2000" u="sng" dirty="0">
                <a:latin typeface="Aptos" panose="020B0004020202020204" pitchFamily="34" charset="0"/>
                <a:hlinkClick r:id="rId3"/>
              </a:rPr>
              <a:t>@pembrokealliance.com</a:t>
            </a:r>
            <a:endParaRPr lang="en-IE" sz="2000" u="sng" dirty="0">
              <a:latin typeface="Aptos" panose="020B0004020202020204" pitchFamily="34" charset="0"/>
            </a:endParaRPr>
          </a:p>
          <a:p>
            <a:pPr marL="0" indent="0" algn="ctr">
              <a:spcBef>
                <a:spcPts val="0"/>
              </a:spcBef>
              <a:buFont typeface="Wingdings 2" panose="05020102010507070707" pitchFamily="18" charset="2"/>
              <a:buNone/>
            </a:pPr>
            <a:endParaRPr lang="en-IE" sz="2000" u="sng" dirty="0">
              <a:latin typeface="Aptos" panose="020B0004020202020204" pitchFamily="34" charset="0"/>
            </a:endParaRPr>
          </a:p>
          <a:p>
            <a:pPr marL="0" indent="0" algn="ctr">
              <a:spcBef>
                <a:spcPts val="0"/>
              </a:spcBef>
              <a:buFont typeface="Wingdings 2" panose="05020102010507070707" pitchFamily="18" charset="2"/>
              <a:buNone/>
            </a:pPr>
            <a:endParaRPr lang="en-IE" dirty="0">
              <a:latin typeface="Aptos" panose="020B0004020202020204" pitchFamily="34" charset="0"/>
            </a:endParaRPr>
          </a:p>
        </p:txBody>
      </p:sp>
      <p:sp>
        <p:nvSpPr>
          <p:cNvPr id="9" name="TextBox 8">
            <a:extLst>
              <a:ext uri="{FF2B5EF4-FFF2-40B4-BE49-F238E27FC236}">
                <a16:creationId xmlns:a16="http://schemas.microsoft.com/office/drawing/2014/main" id="{846936E1-63F3-3A20-2CFE-3F84FB332C69}"/>
              </a:ext>
            </a:extLst>
          </p:cNvPr>
          <p:cNvSpPr txBox="1"/>
          <p:nvPr/>
        </p:nvSpPr>
        <p:spPr>
          <a:xfrm>
            <a:off x="2993571" y="5199404"/>
            <a:ext cx="5791222" cy="400110"/>
          </a:xfrm>
          <a:prstGeom prst="rect">
            <a:avLst/>
          </a:prstGeom>
          <a:noFill/>
        </p:spPr>
        <p:txBody>
          <a:bodyPr wrap="square" rtlCol="0">
            <a:spAutoFit/>
          </a:bodyPr>
          <a:lstStyle/>
          <a:p>
            <a:pPr marL="0" indent="0" algn="ctr">
              <a:spcBef>
                <a:spcPts val="0"/>
              </a:spcBef>
              <a:buNone/>
            </a:pPr>
            <a:r>
              <a:rPr lang="en-IE" sz="2000" u="sng" dirty="0">
                <a:latin typeface="Aptos" panose="020B0004020202020204" pitchFamily="34" charset="0"/>
              </a:rPr>
              <a:t>Website </a:t>
            </a:r>
            <a:r>
              <a:rPr lang="en-IE" sz="2000" u="sng" dirty="0">
                <a:latin typeface="Aptos" panose="020B0004020202020204" pitchFamily="34" charset="0"/>
                <a:hlinkClick r:id="rId4"/>
              </a:rPr>
              <a:t>www.pembrokealliance.com</a:t>
            </a:r>
            <a:endParaRPr lang="en-IE" sz="2000" u="sng" dirty="0">
              <a:latin typeface="Aptos" panose="020B0004020202020204" pitchFamily="34" charset="0"/>
            </a:endParaRPr>
          </a:p>
        </p:txBody>
      </p:sp>
    </p:spTree>
    <p:extLst>
      <p:ext uri="{BB962C8B-B14F-4D97-AF65-F5344CB8AC3E}">
        <p14:creationId xmlns:p14="http://schemas.microsoft.com/office/powerpoint/2010/main" val="286471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86E795FD-5DEA-445B-BE23-FDE0A157AC9B}"/>
              </a:ext>
            </a:extLst>
          </p:cNvPr>
          <p:cNvSpPr>
            <a:spLocks noChangeArrowheads="1"/>
          </p:cNvSpPr>
          <p:nvPr/>
        </p:nvSpPr>
        <p:spPr bwMode="auto">
          <a:xfrm>
            <a:off x="3033071" y="863333"/>
            <a:ext cx="8971221" cy="5460613"/>
          </a:xfrm>
          <a:custGeom>
            <a:avLst/>
            <a:gdLst>
              <a:gd name="T0" fmla="*/ 6008328 w 16691"/>
              <a:gd name="T1" fmla="*/ 5397140 h 14995"/>
              <a:gd name="T2" fmla="*/ 0 w 16691"/>
              <a:gd name="T3" fmla="*/ 5397140 h 14995"/>
              <a:gd name="T4" fmla="*/ 0 w 16691"/>
              <a:gd name="T5" fmla="*/ 0 h 14995"/>
              <a:gd name="T6" fmla="*/ 6008328 w 16691"/>
              <a:gd name="T7" fmla="*/ 0 h 14995"/>
              <a:gd name="T8" fmla="*/ 6008328 w 16691"/>
              <a:gd name="T9" fmla="*/ 5397140 h 149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91" h="14995">
                <a:moveTo>
                  <a:pt x="16690" y="14994"/>
                </a:moveTo>
                <a:lnTo>
                  <a:pt x="0" y="14994"/>
                </a:lnTo>
                <a:lnTo>
                  <a:pt x="0" y="0"/>
                </a:lnTo>
                <a:lnTo>
                  <a:pt x="16690" y="0"/>
                </a:lnTo>
                <a:lnTo>
                  <a:pt x="16690" y="14994"/>
                </a:lnTo>
              </a:path>
            </a:pathLst>
          </a:custGeom>
          <a:solidFill>
            <a:schemeClr val="bg2">
              <a:lumMod val="95000"/>
            </a:schemeClr>
          </a:solidFill>
          <a:ln>
            <a:noFill/>
          </a:ln>
          <a:effectLst/>
        </p:spPr>
        <p:txBody>
          <a:bodyPr wrap="none" anchor="ctr"/>
          <a:lstStyle/>
          <a:p>
            <a:endParaRPr lang="en-GB" sz="900" dirty="0">
              <a:latin typeface="Poppins" panose="00000500000000000000" pitchFamily="2" charset="0"/>
            </a:endParaRPr>
          </a:p>
        </p:txBody>
      </p:sp>
      <p:sp>
        <p:nvSpPr>
          <p:cNvPr id="5" name="TextBox 4">
            <a:extLst>
              <a:ext uri="{FF2B5EF4-FFF2-40B4-BE49-F238E27FC236}">
                <a16:creationId xmlns:a16="http://schemas.microsoft.com/office/drawing/2014/main" id="{97D8CFD8-96FE-437A-95BA-3E5EAA77A75D}"/>
              </a:ext>
            </a:extLst>
          </p:cNvPr>
          <p:cNvSpPr txBox="1"/>
          <p:nvPr/>
        </p:nvSpPr>
        <p:spPr>
          <a:xfrm>
            <a:off x="300014" y="615349"/>
            <a:ext cx="2733057" cy="1231106"/>
          </a:xfrm>
          <a:prstGeom prst="rect">
            <a:avLst/>
          </a:prstGeom>
          <a:noFill/>
        </p:spPr>
        <p:txBody>
          <a:bodyPr wrap="square" rtlCol="0" anchor="b">
            <a:spAutoFit/>
          </a:bodyPr>
          <a:lstStyle/>
          <a:p>
            <a:r>
              <a:rPr lang="en-US" sz="3700" b="1" spc="-150" dirty="0">
                <a:solidFill>
                  <a:schemeClr val="tx2"/>
                </a:solidFill>
                <a:latin typeface="Poppins" panose="00000500000000000000" pitchFamily="2" charset="0"/>
                <a:cs typeface="Poppins" panose="00000500000000000000" pitchFamily="2" charset="0"/>
              </a:rPr>
              <a:t>TABLE OF CONTENTS</a:t>
            </a:r>
          </a:p>
        </p:txBody>
      </p:sp>
      <p:grpSp>
        <p:nvGrpSpPr>
          <p:cNvPr id="24" name="Group 23">
            <a:extLst>
              <a:ext uri="{FF2B5EF4-FFF2-40B4-BE49-F238E27FC236}">
                <a16:creationId xmlns:a16="http://schemas.microsoft.com/office/drawing/2014/main" id="{735EB2AB-6455-6190-0298-8C6932C45F40}"/>
              </a:ext>
            </a:extLst>
          </p:cNvPr>
          <p:cNvGrpSpPr/>
          <p:nvPr/>
        </p:nvGrpSpPr>
        <p:grpSpPr>
          <a:xfrm>
            <a:off x="3958505" y="2319528"/>
            <a:ext cx="4327596" cy="723916"/>
            <a:chOff x="3636461" y="1061216"/>
            <a:chExt cx="4327596" cy="723916"/>
          </a:xfrm>
        </p:grpSpPr>
        <p:sp>
          <p:nvSpPr>
            <p:cNvPr id="7" name="TextBox 6">
              <a:extLst>
                <a:ext uri="{FF2B5EF4-FFF2-40B4-BE49-F238E27FC236}">
                  <a16:creationId xmlns:a16="http://schemas.microsoft.com/office/drawing/2014/main" id="{3BBB35FB-70A8-48F3-A89D-5432E28F07C1}"/>
                </a:ext>
              </a:extLst>
            </p:cNvPr>
            <p:cNvSpPr txBox="1"/>
            <p:nvPr/>
          </p:nvSpPr>
          <p:spPr>
            <a:xfrm>
              <a:off x="4616672" y="1328212"/>
              <a:ext cx="3347385" cy="323165"/>
            </a:xfrm>
            <a:prstGeom prst="rect">
              <a:avLst/>
            </a:prstGeom>
            <a:noFill/>
          </p:spPr>
          <p:txBody>
            <a:bodyPr wrap="square" rtlCol="0" anchor="b">
              <a:spAutoFit/>
            </a:bodyPr>
            <a:lstStyle/>
            <a:p>
              <a:pPr>
                <a:lnSpc>
                  <a:spcPts val="1750"/>
                </a:lnSpc>
              </a:pPr>
              <a:r>
                <a:rPr lang="es-NI" sz="1600" b="1" spc="-15" dirty="0">
                  <a:solidFill>
                    <a:schemeClr val="tx2"/>
                  </a:solidFill>
                  <a:latin typeface="Poppins" panose="00000500000000000000" pitchFamily="2" charset="0"/>
                  <a:cs typeface="Poppins" panose="00000500000000000000" pitchFamily="2" charset="0"/>
                </a:rPr>
                <a:t>Who are we</a:t>
              </a:r>
              <a:endParaRPr lang="en-US" sz="1600" b="1" spc="-15" dirty="0">
                <a:solidFill>
                  <a:schemeClr val="tx2"/>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DCC865C7-9140-4B11-90F6-1F8A8BD56191}"/>
                </a:ext>
              </a:extLst>
            </p:cNvPr>
            <p:cNvSpPr txBox="1"/>
            <p:nvPr/>
          </p:nvSpPr>
          <p:spPr>
            <a:xfrm>
              <a:off x="3636461" y="1061216"/>
              <a:ext cx="857511" cy="723916"/>
            </a:xfrm>
            <a:prstGeom prst="rect">
              <a:avLst/>
            </a:prstGeom>
            <a:noFill/>
          </p:spPr>
          <p:txBody>
            <a:bodyPr wrap="square" rtlCol="0" anchor="b">
              <a:spAutoFit/>
            </a:bodyPr>
            <a:lstStyle/>
            <a:p>
              <a:pPr algn="ctr">
                <a:lnSpc>
                  <a:spcPts val="4700"/>
                </a:lnSpc>
              </a:pPr>
              <a:r>
                <a:rPr lang="en-US" sz="4800" b="1" spc="-165" dirty="0">
                  <a:solidFill>
                    <a:schemeClr val="accent1"/>
                  </a:solidFill>
                  <a:latin typeface="Poppins" panose="00000500000000000000" pitchFamily="2" charset="0"/>
                  <a:cs typeface="Poppins" panose="00000500000000000000" pitchFamily="2" charset="0"/>
                </a:rPr>
                <a:t>01</a:t>
              </a:r>
            </a:p>
          </p:txBody>
        </p:sp>
      </p:grpSp>
      <p:grpSp>
        <p:nvGrpSpPr>
          <p:cNvPr id="25" name="Group 24">
            <a:extLst>
              <a:ext uri="{FF2B5EF4-FFF2-40B4-BE49-F238E27FC236}">
                <a16:creationId xmlns:a16="http://schemas.microsoft.com/office/drawing/2014/main" id="{73C8A471-608A-00C2-CB75-13B317FAB60E}"/>
              </a:ext>
            </a:extLst>
          </p:cNvPr>
          <p:cNvGrpSpPr/>
          <p:nvPr/>
        </p:nvGrpSpPr>
        <p:grpSpPr>
          <a:xfrm>
            <a:off x="3647747" y="3438308"/>
            <a:ext cx="4368565" cy="723916"/>
            <a:chOff x="3284774" y="2099087"/>
            <a:chExt cx="4368565" cy="723916"/>
          </a:xfrm>
        </p:grpSpPr>
        <p:sp>
          <p:nvSpPr>
            <p:cNvPr id="8" name="TextBox 7">
              <a:extLst>
                <a:ext uri="{FF2B5EF4-FFF2-40B4-BE49-F238E27FC236}">
                  <a16:creationId xmlns:a16="http://schemas.microsoft.com/office/drawing/2014/main" id="{65112C98-87DB-426E-9A96-F784911C5A83}"/>
                </a:ext>
              </a:extLst>
            </p:cNvPr>
            <p:cNvSpPr txBox="1"/>
            <p:nvPr/>
          </p:nvSpPr>
          <p:spPr>
            <a:xfrm>
              <a:off x="4616672" y="2253558"/>
              <a:ext cx="3036667" cy="323165"/>
            </a:xfrm>
            <a:prstGeom prst="rect">
              <a:avLst/>
            </a:prstGeom>
            <a:noFill/>
          </p:spPr>
          <p:txBody>
            <a:bodyPr wrap="square" rtlCol="0" anchor="b">
              <a:spAutoFit/>
            </a:bodyPr>
            <a:lstStyle/>
            <a:p>
              <a:pPr>
                <a:lnSpc>
                  <a:spcPts val="1750"/>
                </a:lnSpc>
              </a:pPr>
              <a:r>
                <a:rPr lang="en-GB" sz="1600" b="1" spc="-15" dirty="0">
                  <a:solidFill>
                    <a:schemeClr val="tx2"/>
                  </a:solidFill>
                  <a:latin typeface="Poppins" panose="00000500000000000000" pitchFamily="2" charset="0"/>
                  <a:cs typeface="Poppins" panose="00000500000000000000" pitchFamily="2" charset="0"/>
                </a:rPr>
                <a:t>What we do</a:t>
              </a:r>
            </a:p>
          </p:txBody>
        </p:sp>
        <p:sp>
          <p:nvSpPr>
            <p:cNvPr id="17" name="TextBox 16">
              <a:extLst>
                <a:ext uri="{FF2B5EF4-FFF2-40B4-BE49-F238E27FC236}">
                  <a16:creationId xmlns:a16="http://schemas.microsoft.com/office/drawing/2014/main" id="{7A9E5D76-4C7D-41F4-8DAE-B85AB4DCE5CF}"/>
                </a:ext>
              </a:extLst>
            </p:cNvPr>
            <p:cNvSpPr txBox="1"/>
            <p:nvPr/>
          </p:nvSpPr>
          <p:spPr>
            <a:xfrm>
              <a:off x="3284774" y="2099087"/>
              <a:ext cx="1560882" cy="723916"/>
            </a:xfrm>
            <a:prstGeom prst="rect">
              <a:avLst/>
            </a:prstGeom>
            <a:noFill/>
          </p:spPr>
          <p:txBody>
            <a:bodyPr wrap="square" rtlCol="0" anchor="b">
              <a:spAutoFit/>
            </a:bodyPr>
            <a:lstStyle/>
            <a:p>
              <a:pPr algn="ctr">
                <a:lnSpc>
                  <a:spcPts val="4700"/>
                </a:lnSpc>
              </a:pPr>
              <a:r>
                <a:rPr lang="en-US" sz="4800" b="1" spc="-165" dirty="0">
                  <a:solidFill>
                    <a:schemeClr val="accent2"/>
                  </a:solidFill>
                  <a:latin typeface="Poppins" panose="00000500000000000000" pitchFamily="2" charset="0"/>
                  <a:cs typeface="Poppins" panose="00000500000000000000" pitchFamily="2" charset="0"/>
                </a:rPr>
                <a:t>02</a:t>
              </a:r>
            </a:p>
          </p:txBody>
        </p:sp>
      </p:grpSp>
      <p:grpSp>
        <p:nvGrpSpPr>
          <p:cNvPr id="26" name="Group 25">
            <a:extLst>
              <a:ext uri="{FF2B5EF4-FFF2-40B4-BE49-F238E27FC236}">
                <a16:creationId xmlns:a16="http://schemas.microsoft.com/office/drawing/2014/main" id="{0DC6B4D9-DCF6-0783-B913-734915C11DD0}"/>
              </a:ext>
            </a:extLst>
          </p:cNvPr>
          <p:cNvGrpSpPr/>
          <p:nvPr/>
        </p:nvGrpSpPr>
        <p:grpSpPr>
          <a:xfrm>
            <a:off x="3647747" y="4413580"/>
            <a:ext cx="3391042" cy="723916"/>
            <a:chOff x="3284774" y="3231682"/>
            <a:chExt cx="3391042" cy="723916"/>
          </a:xfrm>
        </p:grpSpPr>
        <p:sp>
          <p:nvSpPr>
            <p:cNvPr id="9" name="TextBox 8">
              <a:extLst>
                <a:ext uri="{FF2B5EF4-FFF2-40B4-BE49-F238E27FC236}">
                  <a16:creationId xmlns:a16="http://schemas.microsoft.com/office/drawing/2014/main" id="{AECB9D78-D39F-4B2E-A91C-F066E3E69706}"/>
                </a:ext>
              </a:extLst>
            </p:cNvPr>
            <p:cNvSpPr txBox="1"/>
            <p:nvPr/>
          </p:nvSpPr>
          <p:spPr>
            <a:xfrm>
              <a:off x="4616672" y="3393049"/>
              <a:ext cx="2059144" cy="323165"/>
            </a:xfrm>
            <a:prstGeom prst="rect">
              <a:avLst/>
            </a:prstGeom>
            <a:noFill/>
          </p:spPr>
          <p:txBody>
            <a:bodyPr wrap="square" rtlCol="0" anchor="b">
              <a:spAutoFit/>
            </a:bodyPr>
            <a:lstStyle/>
            <a:p>
              <a:pPr>
                <a:lnSpc>
                  <a:spcPts val="1750"/>
                </a:lnSpc>
              </a:pPr>
              <a:r>
                <a:rPr lang="es-NI" sz="1600" b="1" spc="-15" dirty="0">
                  <a:solidFill>
                    <a:schemeClr val="tx2"/>
                  </a:solidFill>
                  <a:latin typeface="Poppins" panose="00000500000000000000" pitchFamily="2" charset="0"/>
                  <a:cs typeface="Poppins" panose="00000500000000000000" pitchFamily="2" charset="0"/>
                </a:rPr>
                <a:t>Who we work with</a:t>
              </a:r>
              <a:endParaRPr lang="en-US" sz="1600" b="1" spc="-15" dirty="0">
                <a:solidFill>
                  <a:schemeClr val="tx2"/>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611D5822-409E-4337-ADCC-A21A9AA95F34}"/>
                </a:ext>
              </a:extLst>
            </p:cNvPr>
            <p:cNvSpPr txBox="1"/>
            <p:nvPr/>
          </p:nvSpPr>
          <p:spPr>
            <a:xfrm>
              <a:off x="3284774" y="3231682"/>
              <a:ext cx="1560882" cy="723916"/>
            </a:xfrm>
            <a:prstGeom prst="rect">
              <a:avLst/>
            </a:prstGeom>
            <a:noFill/>
          </p:spPr>
          <p:txBody>
            <a:bodyPr wrap="square" rtlCol="0" anchor="b">
              <a:spAutoFit/>
            </a:bodyPr>
            <a:lstStyle/>
            <a:p>
              <a:pPr algn="ctr">
                <a:lnSpc>
                  <a:spcPts val="4700"/>
                </a:lnSpc>
              </a:pPr>
              <a:r>
                <a:rPr lang="en-US" sz="4800" b="1" spc="-165" dirty="0">
                  <a:solidFill>
                    <a:schemeClr val="accent3"/>
                  </a:solidFill>
                  <a:latin typeface="Poppins" panose="00000500000000000000" pitchFamily="2" charset="0"/>
                  <a:cs typeface="Poppins" panose="00000500000000000000" pitchFamily="2" charset="0"/>
                </a:rPr>
                <a:t>03</a:t>
              </a:r>
            </a:p>
          </p:txBody>
        </p:sp>
      </p:grpSp>
      <p:grpSp>
        <p:nvGrpSpPr>
          <p:cNvPr id="14" name="Group 13">
            <a:extLst>
              <a:ext uri="{FF2B5EF4-FFF2-40B4-BE49-F238E27FC236}">
                <a16:creationId xmlns:a16="http://schemas.microsoft.com/office/drawing/2014/main" id="{54827D8F-CEB5-4624-96B4-C4B92709AF51}"/>
              </a:ext>
            </a:extLst>
          </p:cNvPr>
          <p:cNvGrpSpPr/>
          <p:nvPr/>
        </p:nvGrpSpPr>
        <p:grpSpPr>
          <a:xfrm>
            <a:off x="7475978" y="2313995"/>
            <a:ext cx="3347385" cy="723916"/>
            <a:chOff x="7321325" y="1121144"/>
            <a:chExt cx="3347385" cy="723916"/>
          </a:xfrm>
        </p:grpSpPr>
        <p:sp>
          <p:nvSpPr>
            <p:cNvPr id="19" name="TextBox 18">
              <a:extLst>
                <a:ext uri="{FF2B5EF4-FFF2-40B4-BE49-F238E27FC236}">
                  <a16:creationId xmlns:a16="http://schemas.microsoft.com/office/drawing/2014/main" id="{E8F1BC73-4310-427D-8A4D-D23D43E2D611}"/>
                </a:ext>
              </a:extLst>
            </p:cNvPr>
            <p:cNvSpPr txBox="1"/>
            <p:nvPr/>
          </p:nvSpPr>
          <p:spPr>
            <a:xfrm>
              <a:off x="7321325" y="1121144"/>
              <a:ext cx="1075225" cy="723916"/>
            </a:xfrm>
            <a:prstGeom prst="rect">
              <a:avLst/>
            </a:prstGeom>
            <a:noFill/>
          </p:spPr>
          <p:txBody>
            <a:bodyPr wrap="square" rtlCol="0" anchor="b">
              <a:spAutoFit/>
            </a:bodyPr>
            <a:lstStyle/>
            <a:p>
              <a:pPr algn="ctr">
                <a:lnSpc>
                  <a:spcPts val="4700"/>
                </a:lnSpc>
              </a:pPr>
              <a:r>
                <a:rPr lang="en-US" sz="4800" b="1" spc="-165" dirty="0">
                  <a:solidFill>
                    <a:schemeClr val="accent4"/>
                  </a:solidFill>
                  <a:latin typeface="Poppins" panose="00000500000000000000" pitchFamily="2" charset="0"/>
                  <a:cs typeface="Poppins" panose="00000500000000000000" pitchFamily="2" charset="0"/>
                </a:rPr>
                <a:t>04</a:t>
              </a:r>
            </a:p>
          </p:txBody>
        </p:sp>
        <p:sp>
          <p:nvSpPr>
            <p:cNvPr id="20" name="TextBox 19">
              <a:extLst>
                <a:ext uri="{FF2B5EF4-FFF2-40B4-BE49-F238E27FC236}">
                  <a16:creationId xmlns:a16="http://schemas.microsoft.com/office/drawing/2014/main" id="{5B13955F-15A6-4E2C-A33C-4AF757AC43AE}"/>
                </a:ext>
              </a:extLst>
            </p:cNvPr>
            <p:cNvSpPr txBox="1"/>
            <p:nvPr/>
          </p:nvSpPr>
          <p:spPr>
            <a:xfrm>
              <a:off x="8454471" y="1393673"/>
              <a:ext cx="2214239" cy="323165"/>
            </a:xfrm>
            <a:prstGeom prst="rect">
              <a:avLst/>
            </a:prstGeom>
            <a:noFill/>
          </p:spPr>
          <p:txBody>
            <a:bodyPr wrap="square" rtlCol="0" anchor="b">
              <a:spAutoFit/>
            </a:bodyPr>
            <a:lstStyle/>
            <a:p>
              <a:pPr>
                <a:lnSpc>
                  <a:spcPts val="1750"/>
                </a:lnSpc>
              </a:pPr>
              <a:r>
                <a:rPr lang="en-IE" sz="1600" b="1" spc="-15" dirty="0">
                  <a:solidFill>
                    <a:schemeClr val="tx2"/>
                  </a:solidFill>
                  <a:latin typeface="Poppins" panose="00000500000000000000" pitchFamily="2" charset="0"/>
                  <a:cs typeface="Poppins" panose="00000500000000000000" pitchFamily="2" charset="0"/>
                </a:rPr>
                <a:t>Who is here today</a:t>
              </a:r>
              <a:endParaRPr lang="en-GB" sz="1600" b="1" spc="-15" dirty="0">
                <a:solidFill>
                  <a:schemeClr val="tx2"/>
                </a:solidFill>
                <a:latin typeface="Poppins" panose="00000500000000000000" pitchFamily="2" charset="0"/>
                <a:cs typeface="Poppins" panose="00000500000000000000" pitchFamily="2" charset="0"/>
              </a:endParaRPr>
            </a:p>
          </p:txBody>
        </p:sp>
      </p:grpSp>
      <p:pic>
        <p:nvPicPr>
          <p:cNvPr id="23" name="Picture 2">
            <a:extLst>
              <a:ext uri="{FF2B5EF4-FFF2-40B4-BE49-F238E27FC236}">
                <a16:creationId xmlns:a16="http://schemas.microsoft.com/office/drawing/2014/main" id="{4B06A8FD-0BB9-46A9-9B2D-DF16222D8BB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3732" y="5265315"/>
            <a:ext cx="2105025" cy="58102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22B40447-E552-4655-21B6-51B62D20E102}"/>
              </a:ext>
            </a:extLst>
          </p:cNvPr>
          <p:cNvGrpSpPr/>
          <p:nvPr/>
        </p:nvGrpSpPr>
        <p:grpSpPr>
          <a:xfrm>
            <a:off x="7205077" y="3406383"/>
            <a:ext cx="3251971" cy="723916"/>
            <a:chOff x="7091282" y="2099087"/>
            <a:chExt cx="3251971" cy="723916"/>
          </a:xfrm>
        </p:grpSpPr>
        <p:sp>
          <p:nvSpPr>
            <p:cNvPr id="15" name="TextBox 14">
              <a:extLst>
                <a:ext uri="{FF2B5EF4-FFF2-40B4-BE49-F238E27FC236}">
                  <a16:creationId xmlns:a16="http://schemas.microsoft.com/office/drawing/2014/main" id="{048BA3AC-E37A-4F9C-A934-115B8B6C4B10}"/>
                </a:ext>
              </a:extLst>
            </p:cNvPr>
            <p:cNvSpPr txBox="1"/>
            <p:nvPr/>
          </p:nvSpPr>
          <p:spPr>
            <a:xfrm>
              <a:off x="7091282" y="2099087"/>
              <a:ext cx="1560881" cy="723916"/>
            </a:xfrm>
            <a:prstGeom prst="rect">
              <a:avLst/>
            </a:prstGeom>
            <a:noFill/>
          </p:spPr>
          <p:txBody>
            <a:bodyPr wrap="square" rtlCol="0" anchor="b">
              <a:spAutoFit/>
            </a:bodyPr>
            <a:lstStyle/>
            <a:p>
              <a:pPr algn="ctr">
                <a:lnSpc>
                  <a:spcPts val="4700"/>
                </a:lnSpc>
              </a:pPr>
              <a:r>
                <a:rPr lang="en-US" sz="4800" b="1" spc="-165" dirty="0">
                  <a:solidFill>
                    <a:schemeClr val="accent6"/>
                  </a:solidFill>
                  <a:latin typeface="Poppins" panose="00000500000000000000" pitchFamily="2" charset="0"/>
                  <a:cs typeface="Poppins" panose="00000500000000000000" pitchFamily="2" charset="0"/>
                </a:rPr>
                <a:t>05</a:t>
              </a:r>
            </a:p>
          </p:txBody>
        </p:sp>
        <p:sp>
          <p:nvSpPr>
            <p:cNvPr id="3" name="TextBox 2">
              <a:extLst>
                <a:ext uri="{FF2B5EF4-FFF2-40B4-BE49-F238E27FC236}">
                  <a16:creationId xmlns:a16="http://schemas.microsoft.com/office/drawing/2014/main" id="{51E06D04-1337-7F0F-2289-BAA35B506974}"/>
                </a:ext>
              </a:extLst>
            </p:cNvPr>
            <p:cNvSpPr txBox="1"/>
            <p:nvPr/>
          </p:nvSpPr>
          <p:spPr>
            <a:xfrm>
              <a:off x="8562249" y="2299462"/>
              <a:ext cx="1781004" cy="323165"/>
            </a:xfrm>
            <a:prstGeom prst="rect">
              <a:avLst/>
            </a:prstGeom>
            <a:noFill/>
          </p:spPr>
          <p:txBody>
            <a:bodyPr wrap="square" rtlCol="0" anchor="b">
              <a:spAutoFit/>
            </a:bodyPr>
            <a:lstStyle/>
            <a:p>
              <a:pPr>
                <a:lnSpc>
                  <a:spcPts val="1750"/>
                </a:lnSpc>
              </a:pPr>
              <a:r>
                <a:rPr lang="en-IE" sz="1600" b="1" spc="-15" dirty="0">
                  <a:solidFill>
                    <a:schemeClr val="tx2"/>
                  </a:solidFill>
                  <a:latin typeface="Poppins" panose="00000500000000000000" pitchFamily="2" charset="0"/>
                  <a:cs typeface="Poppins" panose="00000500000000000000" pitchFamily="2" charset="0"/>
                </a:rPr>
                <a:t>A Case Study</a:t>
              </a:r>
              <a:endParaRPr lang="en-GB" sz="1600" b="1" spc="-15" dirty="0">
                <a:solidFill>
                  <a:schemeClr val="tx2"/>
                </a:solidFill>
                <a:latin typeface="Poppins" panose="00000500000000000000" pitchFamily="2" charset="0"/>
                <a:cs typeface="Poppins" panose="00000500000000000000" pitchFamily="2" charset="0"/>
              </a:endParaRPr>
            </a:p>
          </p:txBody>
        </p:sp>
      </p:grpSp>
      <p:grpSp>
        <p:nvGrpSpPr>
          <p:cNvPr id="22" name="Group 21">
            <a:extLst>
              <a:ext uri="{FF2B5EF4-FFF2-40B4-BE49-F238E27FC236}">
                <a16:creationId xmlns:a16="http://schemas.microsoft.com/office/drawing/2014/main" id="{3991257A-E894-3F89-C45C-82E85F55564F}"/>
              </a:ext>
            </a:extLst>
          </p:cNvPr>
          <p:cNvGrpSpPr/>
          <p:nvPr/>
        </p:nvGrpSpPr>
        <p:grpSpPr>
          <a:xfrm>
            <a:off x="7234350" y="4439297"/>
            <a:ext cx="4192235" cy="723916"/>
            <a:chOff x="7120555" y="3149188"/>
            <a:chExt cx="4192235" cy="723916"/>
          </a:xfrm>
        </p:grpSpPr>
        <p:sp>
          <p:nvSpPr>
            <p:cNvPr id="6" name="TextBox 5">
              <a:extLst>
                <a:ext uri="{FF2B5EF4-FFF2-40B4-BE49-F238E27FC236}">
                  <a16:creationId xmlns:a16="http://schemas.microsoft.com/office/drawing/2014/main" id="{C3275FF1-9C04-E981-5C74-1F89AFFDAC9B}"/>
                </a:ext>
              </a:extLst>
            </p:cNvPr>
            <p:cNvSpPr txBox="1"/>
            <p:nvPr/>
          </p:nvSpPr>
          <p:spPr>
            <a:xfrm>
              <a:off x="8562249" y="3284837"/>
              <a:ext cx="2750541" cy="323165"/>
            </a:xfrm>
            <a:prstGeom prst="rect">
              <a:avLst/>
            </a:prstGeom>
            <a:noFill/>
          </p:spPr>
          <p:txBody>
            <a:bodyPr wrap="square" rtlCol="0" anchor="b">
              <a:spAutoFit/>
            </a:bodyPr>
            <a:lstStyle/>
            <a:p>
              <a:pPr>
                <a:lnSpc>
                  <a:spcPts val="1750"/>
                </a:lnSpc>
              </a:pPr>
              <a:r>
                <a:rPr lang="en-IE" sz="1600" b="1" spc="-15" dirty="0">
                  <a:solidFill>
                    <a:schemeClr val="tx2"/>
                  </a:solidFill>
                  <a:latin typeface="Poppins" panose="00000500000000000000" pitchFamily="2" charset="0"/>
                  <a:cs typeface="Poppins" panose="00000500000000000000" pitchFamily="2" charset="0"/>
                </a:rPr>
                <a:t>What we are looking for</a:t>
              </a:r>
              <a:endParaRPr lang="en-GB" sz="1600" b="1" spc="-15" dirty="0">
                <a:solidFill>
                  <a:schemeClr val="tx2"/>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B5997DD5-076B-BF67-F0E0-6997BD0F7454}"/>
                </a:ext>
              </a:extLst>
            </p:cNvPr>
            <p:cNvSpPr txBox="1"/>
            <p:nvPr/>
          </p:nvSpPr>
          <p:spPr>
            <a:xfrm>
              <a:off x="7120555" y="3149188"/>
              <a:ext cx="1560881" cy="723916"/>
            </a:xfrm>
            <a:prstGeom prst="rect">
              <a:avLst/>
            </a:prstGeom>
            <a:noFill/>
          </p:spPr>
          <p:txBody>
            <a:bodyPr wrap="square" rtlCol="0" anchor="b">
              <a:spAutoFit/>
            </a:bodyPr>
            <a:lstStyle/>
            <a:p>
              <a:pPr algn="ctr">
                <a:lnSpc>
                  <a:spcPts val="4700"/>
                </a:lnSpc>
              </a:pPr>
              <a:r>
                <a:rPr lang="en-US" sz="4800" b="1" spc="-165" dirty="0">
                  <a:solidFill>
                    <a:srgbClr val="002060"/>
                  </a:solidFill>
                  <a:latin typeface="Poppins" panose="00000500000000000000" pitchFamily="2" charset="0"/>
                  <a:cs typeface="Poppins" panose="00000500000000000000" pitchFamily="2" charset="0"/>
                </a:rPr>
                <a:t>06</a:t>
              </a:r>
            </a:p>
          </p:txBody>
        </p:sp>
      </p:grpSp>
      <p:sp>
        <p:nvSpPr>
          <p:cNvPr id="11" name="TextBox 10">
            <a:extLst>
              <a:ext uri="{FF2B5EF4-FFF2-40B4-BE49-F238E27FC236}">
                <a16:creationId xmlns:a16="http://schemas.microsoft.com/office/drawing/2014/main" id="{49F6EAAE-FBE8-42E1-86D6-A76F26418673}"/>
              </a:ext>
            </a:extLst>
          </p:cNvPr>
          <p:cNvSpPr txBox="1"/>
          <p:nvPr/>
        </p:nvSpPr>
        <p:spPr>
          <a:xfrm>
            <a:off x="463072" y="2307577"/>
            <a:ext cx="2045110" cy="369332"/>
          </a:xfrm>
          <a:prstGeom prst="rect">
            <a:avLst/>
          </a:prstGeom>
          <a:noFill/>
        </p:spPr>
        <p:txBody>
          <a:bodyPr wrap="square">
            <a:spAutoFit/>
          </a:bodyPr>
          <a:lstStyle/>
          <a:p>
            <a:r>
              <a:rPr lang="en-GB" sz="1800" dirty="0">
                <a:latin typeface="Aptos" panose="020B0004020202020204" pitchFamily="34" charset="0"/>
              </a:rPr>
              <a:t>your speaker today</a:t>
            </a:r>
            <a:endParaRPr lang="en-IE" dirty="0"/>
          </a:p>
        </p:txBody>
      </p:sp>
      <p:pic>
        <p:nvPicPr>
          <p:cNvPr id="28" name="Picture 27">
            <a:extLst>
              <a:ext uri="{FF2B5EF4-FFF2-40B4-BE49-F238E27FC236}">
                <a16:creationId xmlns:a16="http://schemas.microsoft.com/office/drawing/2014/main" id="{67E55A53-7A3E-0857-000A-DA8807C7E963}"/>
              </a:ext>
            </a:extLst>
          </p:cNvPr>
          <p:cNvPicPr>
            <a:picLocks noChangeAspect="1"/>
          </p:cNvPicPr>
          <p:nvPr/>
        </p:nvPicPr>
        <p:blipFill>
          <a:blip r:embed="rId3"/>
          <a:stretch>
            <a:fillRect/>
          </a:stretch>
        </p:blipFill>
        <p:spPr>
          <a:xfrm>
            <a:off x="-15037" y="2802029"/>
            <a:ext cx="3034916" cy="3545834"/>
          </a:xfrm>
          <a:prstGeom prst="rect">
            <a:avLst/>
          </a:prstGeom>
        </p:spPr>
      </p:pic>
      <p:sp>
        <p:nvSpPr>
          <p:cNvPr id="13" name="TextBox 12">
            <a:extLst>
              <a:ext uri="{FF2B5EF4-FFF2-40B4-BE49-F238E27FC236}">
                <a16:creationId xmlns:a16="http://schemas.microsoft.com/office/drawing/2014/main" id="{CEAFF101-E213-67EA-4581-84328F84640E}"/>
              </a:ext>
            </a:extLst>
          </p:cNvPr>
          <p:cNvSpPr txBox="1"/>
          <p:nvPr/>
        </p:nvSpPr>
        <p:spPr>
          <a:xfrm>
            <a:off x="4152161" y="6411809"/>
            <a:ext cx="6105832" cy="369332"/>
          </a:xfrm>
          <a:prstGeom prst="rect">
            <a:avLst/>
          </a:prstGeom>
          <a:noFill/>
        </p:spPr>
        <p:txBody>
          <a:bodyPr wrap="square">
            <a:spAutoFit/>
          </a:bodyPr>
          <a:lstStyle/>
          <a:p>
            <a:r>
              <a:rPr lang="en-US" sz="1800" b="1" dirty="0">
                <a:solidFill>
                  <a:schemeClr val="tx1">
                    <a:lumMod val="50000"/>
                    <a:lumOff val="50000"/>
                  </a:schemeClr>
                </a:solidFill>
              </a:rPr>
              <a:t>DELIVERING RESULTS THAT LAST</a:t>
            </a:r>
            <a:endParaRPr lang="en-IE" dirty="0"/>
          </a:p>
        </p:txBody>
      </p:sp>
    </p:spTree>
    <p:extLst>
      <p:ext uri="{BB962C8B-B14F-4D97-AF65-F5344CB8AC3E}">
        <p14:creationId xmlns:p14="http://schemas.microsoft.com/office/powerpoint/2010/main" val="124717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91" y="544129"/>
            <a:ext cx="11029616" cy="627802"/>
          </a:xfrm>
        </p:spPr>
        <p:txBody>
          <a:bodyPr>
            <a:normAutofit/>
          </a:bodyPr>
          <a:lstStyle/>
          <a:p>
            <a:r>
              <a:rPr lang="en-IE" dirty="0"/>
              <a:t>Who are we?</a:t>
            </a:r>
            <a:endParaRPr lang="en-US" dirty="0"/>
          </a:p>
        </p:txBody>
      </p:sp>
      <p:pic>
        <p:nvPicPr>
          <p:cNvPr id="13" name="Picture 2">
            <a:extLst>
              <a:ext uri="{FF2B5EF4-FFF2-40B4-BE49-F238E27FC236}">
                <a16:creationId xmlns:a16="http://schemas.microsoft.com/office/drawing/2014/main" id="{32AD60FE-3394-4D54-962A-EEEE68F45F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20543" y="781380"/>
            <a:ext cx="1779325" cy="491126"/>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a:extLst>
              <a:ext uri="{FF2B5EF4-FFF2-40B4-BE49-F238E27FC236}">
                <a16:creationId xmlns:a16="http://schemas.microsoft.com/office/drawing/2014/main" id="{850D5AE4-9A50-B070-5C3E-7F52A5E5B58C}"/>
              </a:ext>
            </a:extLst>
          </p:cNvPr>
          <p:cNvGrpSpPr/>
          <p:nvPr/>
        </p:nvGrpSpPr>
        <p:grpSpPr>
          <a:xfrm>
            <a:off x="10758404" y="1435073"/>
            <a:ext cx="846507" cy="2747788"/>
            <a:chOff x="781131" y="2015339"/>
            <a:chExt cx="846507" cy="2747788"/>
          </a:xfrm>
        </p:grpSpPr>
        <p:pic>
          <p:nvPicPr>
            <p:cNvPr id="51" name="Picture 50" descr="http://iassc.org/wp-content/uploads/2017/06/IASSC_ATA_Seal_378x378-300x300.png">
              <a:extLst>
                <a:ext uri="{FF2B5EF4-FFF2-40B4-BE49-F238E27FC236}">
                  <a16:creationId xmlns:a16="http://schemas.microsoft.com/office/drawing/2014/main" id="{C430331A-CEB2-DAD1-A96A-DBD8BC2B2B6F}"/>
                </a:ext>
              </a:extLst>
            </p:cNvPr>
            <p:cNvPicPr/>
            <p:nvPr/>
          </p:nvPicPr>
          <p:blipFill>
            <a:blip r:embed="rId4"/>
            <a:srcRect/>
            <a:stretch>
              <a:fillRect/>
            </a:stretch>
          </p:blipFill>
          <p:spPr bwMode="auto">
            <a:xfrm>
              <a:off x="826309" y="2015339"/>
              <a:ext cx="747251" cy="697113"/>
            </a:xfrm>
            <a:prstGeom prst="rect">
              <a:avLst/>
            </a:prstGeom>
            <a:noFill/>
            <a:ln w="9525">
              <a:noFill/>
              <a:miter lim="800000"/>
              <a:headEnd/>
              <a:tailEnd/>
            </a:ln>
          </p:spPr>
        </p:pic>
        <p:pic>
          <p:nvPicPr>
            <p:cNvPr id="52" name="Picture 51">
              <a:extLst>
                <a:ext uri="{FF2B5EF4-FFF2-40B4-BE49-F238E27FC236}">
                  <a16:creationId xmlns:a16="http://schemas.microsoft.com/office/drawing/2014/main" id="{0B124656-47C7-799C-2337-2ED7907CD0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309" y="2939572"/>
              <a:ext cx="801329" cy="671828"/>
            </a:xfrm>
            <a:prstGeom prst="rect">
              <a:avLst/>
            </a:prstGeom>
          </p:spPr>
        </p:pic>
        <p:pic>
          <p:nvPicPr>
            <p:cNvPr id="55" name="Picture 54">
              <a:extLst>
                <a:ext uri="{FF2B5EF4-FFF2-40B4-BE49-F238E27FC236}">
                  <a16:creationId xmlns:a16="http://schemas.microsoft.com/office/drawing/2014/main" id="{130FC1F5-2C71-C618-3B73-3B216E25D2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131" y="4021121"/>
              <a:ext cx="837606" cy="742006"/>
            </a:xfrm>
            <a:prstGeom prst="rect">
              <a:avLst/>
            </a:prstGeom>
          </p:spPr>
        </p:pic>
      </p:grpSp>
      <p:grpSp>
        <p:nvGrpSpPr>
          <p:cNvPr id="63" name="Group 62">
            <a:extLst>
              <a:ext uri="{FF2B5EF4-FFF2-40B4-BE49-F238E27FC236}">
                <a16:creationId xmlns:a16="http://schemas.microsoft.com/office/drawing/2014/main" id="{162DAF3A-A4FC-AD12-1D77-5E1835124C7C}"/>
              </a:ext>
            </a:extLst>
          </p:cNvPr>
          <p:cNvGrpSpPr/>
          <p:nvPr/>
        </p:nvGrpSpPr>
        <p:grpSpPr>
          <a:xfrm>
            <a:off x="10803582" y="4474274"/>
            <a:ext cx="894154" cy="2246049"/>
            <a:chOff x="10222944" y="2055927"/>
            <a:chExt cx="1114912" cy="2815141"/>
          </a:xfrm>
        </p:grpSpPr>
        <p:pic>
          <p:nvPicPr>
            <p:cNvPr id="53" name="Picture 52">
              <a:extLst>
                <a:ext uri="{FF2B5EF4-FFF2-40B4-BE49-F238E27FC236}">
                  <a16:creationId xmlns:a16="http://schemas.microsoft.com/office/drawing/2014/main" id="{985C8C32-17B3-9A2D-E425-E8D399B5D2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22944" y="2055927"/>
              <a:ext cx="1114912" cy="491126"/>
            </a:xfrm>
            <a:prstGeom prst="rect">
              <a:avLst/>
            </a:prstGeom>
          </p:spPr>
        </p:pic>
        <p:pic>
          <p:nvPicPr>
            <p:cNvPr id="54" name="Picture 53">
              <a:extLst>
                <a:ext uri="{FF2B5EF4-FFF2-40B4-BE49-F238E27FC236}">
                  <a16:creationId xmlns:a16="http://schemas.microsoft.com/office/drawing/2014/main" id="{014259BF-C9B9-4EC5-5250-A4B18385619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55022" y="2921440"/>
              <a:ext cx="850756" cy="833235"/>
            </a:xfrm>
            <a:prstGeom prst="rect">
              <a:avLst/>
            </a:prstGeom>
          </p:spPr>
        </p:pic>
        <p:pic>
          <p:nvPicPr>
            <p:cNvPr id="2" name="Picture 1">
              <a:extLst>
                <a:ext uri="{FF2B5EF4-FFF2-40B4-BE49-F238E27FC236}">
                  <a16:creationId xmlns:a16="http://schemas.microsoft.com/office/drawing/2014/main" id="{95272991-DA18-963D-0EFD-A8900D92D035}"/>
                </a:ext>
              </a:extLst>
            </p:cNvPr>
            <p:cNvPicPr>
              <a:picLocks noChangeAspect="1"/>
            </p:cNvPicPr>
            <p:nvPr/>
          </p:nvPicPr>
          <p:blipFill>
            <a:blip r:embed="rId9"/>
            <a:stretch>
              <a:fillRect/>
            </a:stretch>
          </p:blipFill>
          <p:spPr>
            <a:xfrm>
              <a:off x="10379735" y="4129062"/>
              <a:ext cx="801329" cy="742006"/>
            </a:xfrm>
            <a:prstGeom prst="rect">
              <a:avLst/>
            </a:prstGeom>
          </p:spPr>
        </p:pic>
      </p:grpSp>
      <p:grpSp>
        <p:nvGrpSpPr>
          <p:cNvPr id="5" name="Group 4">
            <a:extLst>
              <a:ext uri="{FF2B5EF4-FFF2-40B4-BE49-F238E27FC236}">
                <a16:creationId xmlns:a16="http://schemas.microsoft.com/office/drawing/2014/main" id="{6E062B96-7D78-A055-3A76-7F44B2CF5AF0}"/>
              </a:ext>
            </a:extLst>
          </p:cNvPr>
          <p:cNvGrpSpPr/>
          <p:nvPr/>
        </p:nvGrpSpPr>
        <p:grpSpPr>
          <a:xfrm>
            <a:off x="2425275" y="2359306"/>
            <a:ext cx="6042495" cy="4453000"/>
            <a:chOff x="3319355" y="1885788"/>
            <a:chExt cx="6042495" cy="4453000"/>
          </a:xfrm>
        </p:grpSpPr>
        <p:grpSp>
          <p:nvGrpSpPr>
            <p:cNvPr id="44" name="Group 43">
              <a:extLst>
                <a:ext uri="{FF2B5EF4-FFF2-40B4-BE49-F238E27FC236}">
                  <a16:creationId xmlns:a16="http://schemas.microsoft.com/office/drawing/2014/main" id="{91B5014D-62B0-F7E1-9CC7-397074A6F926}"/>
                </a:ext>
              </a:extLst>
            </p:cNvPr>
            <p:cNvGrpSpPr/>
            <p:nvPr/>
          </p:nvGrpSpPr>
          <p:grpSpPr>
            <a:xfrm>
              <a:off x="4825440" y="3446716"/>
              <a:ext cx="1362304" cy="1375797"/>
              <a:chOff x="2921472" y="2006594"/>
              <a:chExt cx="1362304" cy="1375797"/>
            </a:xfrm>
          </p:grpSpPr>
          <p:sp>
            <p:nvSpPr>
              <p:cNvPr id="28" name="Rectangle 27" descr="Head with Gears">
                <a:extLst>
                  <a:ext uri="{FF2B5EF4-FFF2-40B4-BE49-F238E27FC236}">
                    <a16:creationId xmlns:a16="http://schemas.microsoft.com/office/drawing/2014/main" id="{B9DF31D4-DE43-0C62-6855-6B53DF734ACE}"/>
                  </a:ext>
                </a:extLst>
              </p:cNvPr>
              <p:cNvSpPr/>
              <p:nvPr/>
            </p:nvSpPr>
            <p:spPr>
              <a:xfrm>
                <a:off x="3296105" y="2006594"/>
                <a:ext cx="613037" cy="613037"/>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dirty="0"/>
              </a:p>
            </p:txBody>
          </p:sp>
          <p:sp>
            <p:nvSpPr>
              <p:cNvPr id="29" name="Free-form: Shape 28">
                <a:extLst>
                  <a:ext uri="{FF2B5EF4-FFF2-40B4-BE49-F238E27FC236}">
                    <a16:creationId xmlns:a16="http://schemas.microsoft.com/office/drawing/2014/main" id="{A879B138-122C-9CCB-CBE6-F46D93DC3752}"/>
                  </a:ext>
                </a:extLst>
              </p:cNvPr>
              <p:cNvSpPr/>
              <p:nvPr/>
            </p:nvSpPr>
            <p:spPr>
              <a:xfrm>
                <a:off x="2921472" y="2837470"/>
                <a:ext cx="1362304" cy="544921"/>
              </a:xfrm>
              <a:custGeom>
                <a:avLst/>
                <a:gdLst>
                  <a:gd name="connsiteX0" fmla="*/ 0 w 1362304"/>
                  <a:gd name="connsiteY0" fmla="*/ 0 h 544921"/>
                  <a:gd name="connsiteX1" fmla="*/ 1362304 w 1362304"/>
                  <a:gd name="connsiteY1" fmla="*/ 0 h 544921"/>
                  <a:gd name="connsiteX2" fmla="*/ 1362304 w 1362304"/>
                  <a:gd name="connsiteY2" fmla="*/ 544921 h 544921"/>
                  <a:gd name="connsiteX3" fmla="*/ 0 w 1362304"/>
                  <a:gd name="connsiteY3" fmla="*/ 544921 h 544921"/>
                  <a:gd name="connsiteX4" fmla="*/ 0 w 1362304"/>
                  <a:gd name="connsiteY4" fmla="*/ 0 h 54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04" h="544921">
                    <a:moveTo>
                      <a:pt x="0" y="0"/>
                    </a:moveTo>
                    <a:lnTo>
                      <a:pt x="1362304" y="0"/>
                    </a:lnTo>
                    <a:lnTo>
                      <a:pt x="1362304" y="544921"/>
                    </a:lnTo>
                    <a:lnTo>
                      <a:pt x="0" y="544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IE" sz="1400" kern="1200" dirty="0"/>
                  <a:t>Lean Practitioners</a:t>
                </a:r>
              </a:p>
              <a:p>
                <a:pPr marL="0" lvl="0" indent="0" algn="ctr" defTabSz="622300">
                  <a:lnSpc>
                    <a:spcPct val="100000"/>
                  </a:lnSpc>
                  <a:spcBef>
                    <a:spcPct val="0"/>
                  </a:spcBef>
                  <a:spcAft>
                    <a:spcPct val="35000"/>
                  </a:spcAft>
                  <a:buNone/>
                </a:pPr>
                <a:r>
                  <a:rPr lang="en-IE" sz="1000" kern="1200" dirty="0"/>
                  <a:t>(Master Blackbelt)</a:t>
                </a:r>
                <a:endParaRPr lang="en-US" sz="1000" kern="1200" dirty="0"/>
              </a:p>
            </p:txBody>
          </p:sp>
        </p:grpSp>
        <p:grpSp>
          <p:nvGrpSpPr>
            <p:cNvPr id="57" name="Group 56">
              <a:extLst>
                <a:ext uri="{FF2B5EF4-FFF2-40B4-BE49-F238E27FC236}">
                  <a16:creationId xmlns:a16="http://schemas.microsoft.com/office/drawing/2014/main" id="{95F5D374-6685-478D-AE69-3C1886C22AB4}"/>
                </a:ext>
              </a:extLst>
            </p:cNvPr>
            <p:cNvGrpSpPr/>
            <p:nvPr/>
          </p:nvGrpSpPr>
          <p:grpSpPr>
            <a:xfrm>
              <a:off x="6333102" y="3460791"/>
              <a:ext cx="1362304" cy="1375797"/>
              <a:chOff x="2512959" y="2096513"/>
              <a:chExt cx="1362304" cy="1375797"/>
            </a:xfrm>
          </p:grpSpPr>
          <p:sp>
            <p:nvSpPr>
              <p:cNvPr id="30" name="Rectangle 29" descr="Gears">
                <a:extLst>
                  <a:ext uri="{FF2B5EF4-FFF2-40B4-BE49-F238E27FC236}">
                    <a16:creationId xmlns:a16="http://schemas.microsoft.com/office/drawing/2014/main" id="{62D9833A-1013-7E8C-B4F6-F08BB3F7FF24}"/>
                  </a:ext>
                </a:extLst>
              </p:cNvPr>
              <p:cNvSpPr/>
              <p:nvPr/>
            </p:nvSpPr>
            <p:spPr>
              <a:xfrm>
                <a:off x="2887592" y="2096513"/>
                <a:ext cx="613037" cy="613037"/>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dirty="0"/>
              </a:p>
            </p:txBody>
          </p:sp>
          <p:sp>
            <p:nvSpPr>
              <p:cNvPr id="31" name="Free-form: Shape 30">
                <a:extLst>
                  <a:ext uri="{FF2B5EF4-FFF2-40B4-BE49-F238E27FC236}">
                    <a16:creationId xmlns:a16="http://schemas.microsoft.com/office/drawing/2014/main" id="{A9E8B522-5818-1D66-0CB7-B874FA211A64}"/>
                  </a:ext>
                </a:extLst>
              </p:cNvPr>
              <p:cNvSpPr/>
              <p:nvPr/>
            </p:nvSpPr>
            <p:spPr>
              <a:xfrm>
                <a:off x="2512959" y="2927389"/>
                <a:ext cx="1362304" cy="544921"/>
              </a:xfrm>
              <a:custGeom>
                <a:avLst/>
                <a:gdLst>
                  <a:gd name="connsiteX0" fmla="*/ 0 w 1362304"/>
                  <a:gd name="connsiteY0" fmla="*/ 0 h 544921"/>
                  <a:gd name="connsiteX1" fmla="*/ 1362304 w 1362304"/>
                  <a:gd name="connsiteY1" fmla="*/ 0 h 544921"/>
                  <a:gd name="connsiteX2" fmla="*/ 1362304 w 1362304"/>
                  <a:gd name="connsiteY2" fmla="*/ 544921 h 544921"/>
                  <a:gd name="connsiteX3" fmla="*/ 0 w 1362304"/>
                  <a:gd name="connsiteY3" fmla="*/ 544921 h 544921"/>
                  <a:gd name="connsiteX4" fmla="*/ 0 w 1362304"/>
                  <a:gd name="connsiteY4" fmla="*/ 0 h 54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04" h="544921">
                    <a:moveTo>
                      <a:pt x="0" y="0"/>
                    </a:moveTo>
                    <a:lnTo>
                      <a:pt x="1362304" y="0"/>
                    </a:lnTo>
                    <a:lnTo>
                      <a:pt x="1362304" y="544921"/>
                    </a:lnTo>
                    <a:lnTo>
                      <a:pt x="0" y="544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IE" sz="1400" kern="1200" dirty="0"/>
                  <a:t>Process Engineers</a:t>
                </a:r>
                <a:endParaRPr lang="en-US" sz="1400" kern="1200" dirty="0"/>
              </a:p>
            </p:txBody>
          </p:sp>
        </p:grpSp>
        <p:grpSp>
          <p:nvGrpSpPr>
            <p:cNvPr id="60" name="Group 59">
              <a:extLst>
                <a:ext uri="{FF2B5EF4-FFF2-40B4-BE49-F238E27FC236}">
                  <a16:creationId xmlns:a16="http://schemas.microsoft.com/office/drawing/2014/main" id="{3D8A7A95-777D-3C11-8ECF-D345BA8992B3}"/>
                </a:ext>
              </a:extLst>
            </p:cNvPr>
            <p:cNvGrpSpPr/>
            <p:nvPr/>
          </p:nvGrpSpPr>
          <p:grpSpPr>
            <a:xfrm>
              <a:off x="5674655" y="4941274"/>
              <a:ext cx="1362304" cy="1375797"/>
              <a:chOff x="6122888" y="2006594"/>
              <a:chExt cx="1362304" cy="1375797"/>
            </a:xfrm>
          </p:grpSpPr>
          <p:sp>
            <p:nvSpPr>
              <p:cNvPr id="32" name="Rectangle 31" descr="Calculator with solid fill">
                <a:extLst>
                  <a:ext uri="{FF2B5EF4-FFF2-40B4-BE49-F238E27FC236}">
                    <a16:creationId xmlns:a16="http://schemas.microsoft.com/office/drawing/2014/main" id="{49AAF5A5-F6D8-DC09-63BE-8CE2C30CA526}"/>
                  </a:ext>
                </a:extLst>
              </p:cNvPr>
              <p:cNvSpPr/>
              <p:nvPr/>
            </p:nvSpPr>
            <p:spPr>
              <a:xfrm>
                <a:off x="6497521" y="2006594"/>
                <a:ext cx="613037" cy="613037"/>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dirty="0"/>
              </a:p>
            </p:txBody>
          </p:sp>
          <p:sp>
            <p:nvSpPr>
              <p:cNvPr id="33" name="Free-form: Shape 32">
                <a:extLst>
                  <a:ext uri="{FF2B5EF4-FFF2-40B4-BE49-F238E27FC236}">
                    <a16:creationId xmlns:a16="http://schemas.microsoft.com/office/drawing/2014/main" id="{0A45CFB3-3BF5-D1BD-4826-23BD2AF5FA4D}"/>
                  </a:ext>
                </a:extLst>
              </p:cNvPr>
              <p:cNvSpPr/>
              <p:nvPr/>
            </p:nvSpPr>
            <p:spPr>
              <a:xfrm>
                <a:off x="6122888" y="2837470"/>
                <a:ext cx="1362304" cy="544921"/>
              </a:xfrm>
              <a:custGeom>
                <a:avLst/>
                <a:gdLst>
                  <a:gd name="connsiteX0" fmla="*/ 0 w 1362304"/>
                  <a:gd name="connsiteY0" fmla="*/ 0 h 544921"/>
                  <a:gd name="connsiteX1" fmla="*/ 1362304 w 1362304"/>
                  <a:gd name="connsiteY1" fmla="*/ 0 h 544921"/>
                  <a:gd name="connsiteX2" fmla="*/ 1362304 w 1362304"/>
                  <a:gd name="connsiteY2" fmla="*/ 544921 h 544921"/>
                  <a:gd name="connsiteX3" fmla="*/ 0 w 1362304"/>
                  <a:gd name="connsiteY3" fmla="*/ 544921 h 544921"/>
                  <a:gd name="connsiteX4" fmla="*/ 0 w 1362304"/>
                  <a:gd name="connsiteY4" fmla="*/ 0 h 54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04" h="544921">
                    <a:moveTo>
                      <a:pt x="0" y="0"/>
                    </a:moveTo>
                    <a:lnTo>
                      <a:pt x="1362304" y="0"/>
                    </a:lnTo>
                    <a:lnTo>
                      <a:pt x="1362304" y="544921"/>
                    </a:lnTo>
                    <a:lnTo>
                      <a:pt x="0" y="544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IE" sz="1400" kern="1200" dirty="0"/>
                  <a:t>Accountants (CIMA)</a:t>
                </a:r>
                <a:endParaRPr lang="en-US" sz="1400" kern="1200" dirty="0"/>
              </a:p>
            </p:txBody>
          </p:sp>
        </p:grpSp>
        <p:grpSp>
          <p:nvGrpSpPr>
            <p:cNvPr id="62" name="Group 61">
              <a:extLst>
                <a:ext uri="{FF2B5EF4-FFF2-40B4-BE49-F238E27FC236}">
                  <a16:creationId xmlns:a16="http://schemas.microsoft.com/office/drawing/2014/main" id="{E9B56395-FF56-2278-A7BC-A798E286EB15}"/>
                </a:ext>
              </a:extLst>
            </p:cNvPr>
            <p:cNvGrpSpPr/>
            <p:nvPr/>
          </p:nvGrpSpPr>
          <p:grpSpPr>
            <a:xfrm>
              <a:off x="7999546" y="3294398"/>
              <a:ext cx="1362304" cy="1375797"/>
              <a:chOff x="7723596" y="2006594"/>
              <a:chExt cx="1362304" cy="1375797"/>
            </a:xfrm>
          </p:grpSpPr>
          <p:sp>
            <p:nvSpPr>
              <p:cNvPr id="34" name="Rectangle 33" descr="Euro with solid fill">
                <a:extLst>
                  <a:ext uri="{FF2B5EF4-FFF2-40B4-BE49-F238E27FC236}">
                    <a16:creationId xmlns:a16="http://schemas.microsoft.com/office/drawing/2014/main" id="{C100E49B-BF05-589B-C2BA-F23BE877C91F}"/>
                  </a:ext>
                </a:extLst>
              </p:cNvPr>
              <p:cNvSpPr/>
              <p:nvPr/>
            </p:nvSpPr>
            <p:spPr>
              <a:xfrm>
                <a:off x="8098229" y="2006594"/>
                <a:ext cx="613037" cy="613037"/>
              </a:xfrm>
              <a:prstGeom prst="rect">
                <a:avLst/>
              </a:prstGeom>
              <a:blipFill>
                <a:blip r:embed="rId16">
                  <a:extLst>
                    <a:ext uri="{96DAC541-7B7A-43D3-8B79-37D633B846F1}">
                      <asvg:svgBlip xmlns:asvg="http://schemas.microsoft.com/office/drawing/2016/SVG/main" r:embed="rId17"/>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dirty="0"/>
              </a:p>
            </p:txBody>
          </p:sp>
          <p:sp>
            <p:nvSpPr>
              <p:cNvPr id="35" name="Free-form: Shape 34">
                <a:extLst>
                  <a:ext uri="{FF2B5EF4-FFF2-40B4-BE49-F238E27FC236}">
                    <a16:creationId xmlns:a16="http://schemas.microsoft.com/office/drawing/2014/main" id="{7A4D8B84-AB06-64BE-79B7-14AF63853B06}"/>
                  </a:ext>
                </a:extLst>
              </p:cNvPr>
              <p:cNvSpPr/>
              <p:nvPr/>
            </p:nvSpPr>
            <p:spPr>
              <a:xfrm>
                <a:off x="7723596" y="2837470"/>
                <a:ext cx="1362304" cy="544921"/>
              </a:xfrm>
              <a:custGeom>
                <a:avLst/>
                <a:gdLst>
                  <a:gd name="connsiteX0" fmla="*/ 0 w 1362304"/>
                  <a:gd name="connsiteY0" fmla="*/ 0 h 544921"/>
                  <a:gd name="connsiteX1" fmla="*/ 1362304 w 1362304"/>
                  <a:gd name="connsiteY1" fmla="*/ 0 h 544921"/>
                  <a:gd name="connsiteX2" fmla="*/ 1362304 w 1362304"/>
                  <a:gd name="connsiteY2" fmla="*/ 544921 h 544921"/>
                  <a:gd name="connsiteX3" fmla="*/ 0 w 1362304"/>
                  <a:gd name="connsiteY3" fmla="*/ 544921 h 544921"/>
                  <a:gd name="connsiteX4" fmla="*/ 0 w 1362304"/>
                  <a:gd name="connsiteY4" fmla="*/ 0 h 54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04" h="544921">
                    <a:moveTo>
                      <a:pt x="0" y="0"/>
                    </a:moveTo>
                    <a:lnTo>
                      <a:pt x="1362304" y="0"/>
                    </a:lnTo>
                    <a:lnTo>
                      <a:pt x="1362304" y="544921"/>
                    </a:lnTo>
                    <a:lnTo>
                      <a:pt x="0" y="544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IE" sz="1400" kern="1200" dirty="0"/>
                  <a:t>Commercial Export Specialists </a:t>
                </a:r>
                <a:endParaRPr lang="en-US" sz="1400" kern="1200" dirty="0"/>
              </a:p>
            </p:txBody>
          </p:sp>
        </p:grpSp>
        <p:grpSp>
          <p:nvGrpSpPr>
            <p:cNvPr id="58" name="Group 57">
              <a:extLst>
                <a:ext uri="{FF2B5EF4-FFF2-40B4-BE49-F238E27FC236}">
                  <a16:creationId xmlns:a16="http://schemas.microsoft.com/office/drawing/2014/main" id="{0B316892-40B4-000B-6E29-4F8FD7631267}"/>
                </a:ext>
              </a:extLst>
            </p:cNvPr>
            <p:cNvGrpSpPr/>
            <p:nvPr/>
          </p:nvGrpSpPr>
          <p:grpSpPr>
            <a:xfrm>
              <a:off x="3970934" y="4962992"/>
              <a:ext cx="1362304" cy="1375796"/>
              <a:chOff x="2604237" y="3812167"/>
              <a:chExt cx="1362304" cy="1375796"/>
            </a:xfrm>
          </p:grpSpPr>
          <p:sp>
            <p:nvSpPr>
              <p:cNvPr id="36" name="Rectangle 35" descr="Construction Worker">
                <a:extLst>
                  <a:ext uri="{FF2B5EF4-FFF2-40B4-BE49-F238E27FC236}">
                    <a16:creationId xmlns:a16="http://schemas.microsoft.com/office/drawing/2014/main" id="{CB9F85AC-CCAA-B2B3-69C8-B457B6B8A01C}"/>
                  </a:ext>
                </a:extLst>
              </p:cNvPr>
              <p:cNvSpPr/>
              <p:nvPr/>
            </p:nvSpPr>
            <p:spPr>
              <a:xfrm>
                <a:off x="2978870" y="3812167"/>
                <a:ext cx="613037" cy="613037"/>
              </a:xfrm>
              <a:prstGeom prst="rect">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dirty="0"/>
              </a:p>
            </p:txBody>
          </p:sp>
          <p:sp>
            <p:nvSpPr>
              <p:cNvPr id="37" name="Free-form: Shape 36">
                <a:extLst>
                  <a:ext uri="{FF2B5EF4-FFF2-40B4-BE49-F238E27FC236}">
                    <a16:creationId xmlns:a16="http://schemas.microsoft.com/office/drawing/2014/main" id="{E429C6A3-2D45-579A-8449-54EA5C3C47C1}"/>
                  </a:ext>
                </a:extLst>
              </p:cNvPr>
              <p:cNvSpPr/>
              <p:nvPr/>
            </p:nvSpPr>
            <p:spPr>
              <a:xfrm>
                <a:off x="2604237" y="4643042"/>
                <a:ext cx="1362304" cy="544921"/>
              </a:xfrm>
              <a:custGeom>
                <a:avLst/>
                <a:gdLst>
                  <a:gd name="connsiteX0" fmla="*/ 0 w 1362304"/>
                  <a:gd name="connsiteY0" fmla="*/ 0 h 544921"/>
                  <a:gd name="connsiteX1" fmla="*/ 1362304 w 1362304"/>
                  <a:gd name="connsiteY1" fmla="*/ 0 h 544921"/>
                  <a:gd name="connsiteX2" fmla="*/ 1362304 w 1362304"/>
                  <a:gd name="connsiteY2" fmla="*/ 544921 h 544921"/>
                  <a:gd name="connsiteX3" fmla="*/ 0 w 1362304"/>
                  <a:gd name="connsiteY3" fmla="*/ 544921 h 544921"/>
                  <a:gd name="connsiteX4" fmla="*/ 0 w 1362304"/>
                  <a:gd name="connsiteY4" fmla="*/ 0 h 54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04" h="544921">
                    <a:moveTo>
                      <a:pt x="0" y="0"/>
                    </a:moveTo>
                    <a:lnTo>
                      <a:pt x="1362304" y="0"/>
                    </a:lnTo>
                    <a:lnTo>
                      <a:pt x="1362304" y="544921"/>
                    </a:lnTo>
                    <a:lnTo>
                      <a:pt x="0" y="544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IE" sz="1400" kern="1200" dirty="0"/>
                  <a:t>Certified Health &amp; Safety </a:t>
                </a:r>
                <a:endParaRPr lang="en-US" sz="1400" kern="1200" dirty="0"/>
              </a:p>
            </p:txBody>
          </p:sp>
        </p:grpSp>
        <p:grpSp>
          <p:nvGrpSpPr>
            <p:cNvPr id="47" name="Group 46">
              <a:extLst>
                <a:ext uri="{FF2B5EF4-FFF2-40B4-BE49-F238E27FC236}">
                  <a16:creationId xmlns:a16="http://schemas.microsoft.com/office/drawing/2014/main" id="{356C70FC-EFB0-2107-4FE0-408EC5651D79}"/>
                </a:ext>
              </a:extLst>
            </p:cNvPr>
            <p:cNvGrpSpPr/>
            <p:nvPr/>
          </p:nvGrpSpPr>
          <p:grpSpPr>
            <a:xfrm>
              <a:off x="3319355" y="3407647"/>
              <a:ext cx="1362304" cy="1375796"/>
              <a:chOff x="4522180" y="3722968"/>
              <a:chExt cx="1362304" cy="1375796"/>
            </a:xfrm>
          </p:grpSpPr>
          <p:sp>
            <p:nvSpPr>
              <p:cNvPr id="38" name="Rectangle 37" descr="Sustainability">
                <a:extLst>
                  <a:ext uri="{FF2B5EF4-FFF2-40B4-BE49-F238E27FC236}">
                    <a16:creationId xmlns:a16="http://schemas.microsoft.com/office/drawing/2014/main" id="{F4EA5F06-2AF8-DB92-E346-DD896BEE2DDC}"/>
                  </a:ext>
                </a:extLst>
              </p:cNvPr>
              <p:cNvSpPr/>
              <p:nvPr/>
            </p:nvSpPr>
            <p:spPr>
              <a:xfrm>
                <a:off x="4896813" y="3722968"/>
                <a:ext cx="613037" cy="613037"/>
              </a:xfrm>
              <a:prstGeom prst="rect">
                <a:avLst/>
              </a:prstGeom>
              <a: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dirty="0"/>
              </a:p>
            </p:txBody>
          </p:sp>
          <p:sp>
            <p:nvSpPr>
              <p:cNvPr id="39" name="Free-form: Shape 38">
                <a:extLst>
                  <a:ext uri="{FF2B5EF4-FFF2-40B4-BE49-F238E27FC236}">
                    <a16:creationId xmlns:a16="http://schemas.microsoft.com/office/drawing/2014/main" id="{3D00AC99-E542-6642-C110-309ED443E4CB}"/>
                  </a:ext>
                </a:extLst>
              </p:cNvPr>
              <p:cNvSpPr/>
              <p:nvPr/>
            </p:nvSpPr>
            <p:spPr>
              <a:xfrm>
                <a:off x="4522180" y="4553843"/>
                <a:ext cx="1362304" cy="544921"/>
              </a:xfrm>
              <a:custGeom>
                <a:avLst/>
                <a:gdLst>
                  <a:gd name="connsiteX0" fmla="*/ 0 w 1362304"/>
                  <a:gd name="connsiteY0" fmla="*/ 0 h 544921"/>
                  <a:gd name="connsiteX1" fmla="*/ 1362304 w 1362304"/>
                  <a:gd name="connsiteY1" fmla="*/ 0 h 544921"/>
                  <a:gd name="connsiteX2" fmla="*/ 1362304 w 1362304"/>
                  <a:gd name="connsiteY2" fmla="*/ 544921 h 544921"/>
                  <a:gd name="connsiteX3" fmla="*/ 0 w 1362304"/>
                  <a:gd name="connsiteY3" fmla="*/ 544921 h 544921"/>
                  <a:gd name="connsiteX4" fmla="*/ 0 w 1362304"/>
                  <a:gd name="connsiteY4" fmla="*/ 0 h 54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04" h="544921">
                    <a:moveTo>
                      <a:pt x="0" y="0"/>
                    </a:moveTo>
                    <a:lnTo>
                      <a:pt x="1362304" y="0"/>
                    </a:lnTo>
                    <a:lnTo>
                      <a:pt x="1362304" y="544921"/>
                    </a:lnTo>
                    <a:lnTo>
                      <a:pt x="0" y="544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IE" sz="1400" kern="1200" dirty="0"/>
                  <a:t>Environmental &amp; Energy Specialist</a:t>
                </a:r>
                <a:endParaRPr lang="en-US" sz="1400" kern="1200" dirty="0"/>
              </a:p>
            </p:txBody>
          </p:sp>
        </p:grpSp>
        <p:grpSp>
          <p:nvGrpSpPr>
            <p:cNvPr id="59" name="Group 58">
              <a:extLst>
                <a:ext uri="{FF2B5EF4-FFF2-40B4-BE49-F238E27FC236}">
                  <a16:creationId xmlns:a16="http://schemas.microsoft.com/office/drawing/2014/main" id="{47F637C5-E4F6-D7C1-4967-6EF79E9766E3}"/>
                </a:ext>
              </a:extLst>
            </p:cNvPr>
            <p:cNvGrpSpPr/>
            <p:nvPr/>
          </p:nvGrpSpPr>
          <p:grpSpPr>
            <a:xfrm>
              <a:off x="7936648" y="1885788"/>
              <a:ext cx="1362304" cy="1344089"/>
              <a:chOff x="6122888" y="3754675"/>
              <a:chExt cx="1362304" cy="1344089"/>
            </a:xfrm>
          </p:grpSpPr>
          <p:sp>
            <p:nvSpPr>
              <p:cNvPr id="40" name="Rectangle 39" descr="Computer">
                <a:extLst>
                  <a:ext uri="{FF2B5EF4-FFF2-40B4-BE49-F238E27FC236}">
                    <a16:creationId xmlns:a16="http://schemas.microsoft.com/office/drawing/2014/main" id="{6748D40D-F496-B2E2-AA42-14D96F2DDE29}"/>
                  </a:ext>
                </a:extLst>
              </p:cNvPr>
              <p:cNvSpPr/>
              <p:nvPr/>
            </p:nvSpPr>
            <p:spPr>
              <a:xfrm>
                <a:off x="6468719" y="3754675"/>
                <a:ext cx="667524" cy="725349"/>
              </a:xfrm>
              <a:prstGeom prst="rect">
                <a:avLst/>
              </a:prstGeom>
              <a: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dirty="0"/>
              </a:p>
            </p:txBody>
          </p:sp>
          <p:sp>
            <p:nvSpPr>
              <p:cNvPr id="41" name="Free-form: Shape 40">
                <a:extLst>
                  <a:ext uri="{FF2B5EF4-FFF2-40B4-BE49-F238E27FC236}">
                    <a16:creationId xmlns:a16="http://schemas.microsoft.com/office/drawing/2014/main" id="{0BAA5EDC-9B31-19BF-CE4B-FA60026AFAEF}"/>
                  </a:ext>
                </a:extLst>
              </p:cNvPr>
              <p:cNvSpPr/>
              <p:nvPr/>
            </p:nvSpPr>
            <p:spPr>
              <a:xfrm>
                <a:off x="6122888" y="4553843"/>
                <a:ext cx="1362304" cy="544921"/>
              </a:xfrm>
              <a:custGeom>
                <a:avLst/>
                <a:gdLst>
                  <a:gd name="connsiteX0" fmla="*/ 0 w 1362304"/>
                  <a:gd name="connsiteY0" fmla="*/ 0 h 544921"/>
                  <a:gd name="connsiteX1" fmla="*/ 1362304 w 1362304"/>
                  <a:gd name="connsiteY1" fmla="*/ 0 h 544921"/>
                  <a:gd name="connsiteX2" fmla="*/ 1362304 w 1362304"/>
                  <a:gd name="connsiteY2" fmla="*/ 544921 h 544921"/>
                  <a:gd name="connsiteX3" fmla="*/ 0 w 1362304"/>
                  <a:gd name="connsiteY3" fmla="*/ 544921 h 544921"/>
                  <a:gd name="connsiteX4" fmla="*/ 0 w 1362304"/>
                  <a:gd name="connsiteY4" fmla="*/ 0 h 54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04" h="544921">
                    <a:moveTo>
                      <a:pt x="0" y="0"/>
                    </a:moveTo>
                    <a:lnTo>
                      <a:pt x="1362304" y="0"/>
                    </a:lnTo>
                    <a:lnTo>
                      <a:pt x="1362304" y="544921"/>
                    </a:lnTo>
                    <a:lnTo>
                      <a:pt x="0" y="544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IE" sz="1400" kern="1200" dirty="0"/>
                  <a:t>Digitalisation Experts</a:t>
                </a:r>
                <a:endParaRPr lang="en-US" sz="1400" kern="1200" dirty="0"/>
              </a:p>
            </p:txBody>
          </p:sp>
        </p:grpSp>
        <p:grpSp>
          <p:nvGrpSpPr>
            <p:cNvPr id="61" name="Group 60">
              <a:extLst>
                <a:ext uri="{FF2B5EF4-FFF2-40B4-BE49-F238E27FC236}">
                  <a16:creationId xmlns:a16="http://schemas.microsoft.com/office/drawing/2014/main" id="{908CA497-635F-BEC1-70C1-269EF65EB972}"/>
                </a:ext>
              </a:extLst>
            </p:cNvPr>
            <p:cNvGrpSpPr/>
            <p:nvPr/>
          </p:nvGrpSpPr>
          <p:grpSpPr>
            <a:xfrm>
              <a:off x="7220825" y="4895191"/>
              <a:ext cx="1362304" cy="1375796"/>
              <a:chOff x="7723596" y="3722968"/>
              <a:chExt cx="1362304" cy="1375796"/>
            </a:xfrm>
          </p:grpSpPr>
          <p:sp>
            <p:nvSpPr>
              <p:cNvPr id="42" name="Rectangle 41" descr="User">
                <a:extLst>
                  <a:ext uri="{FF2B5EF4-FFF2-40B4-BE49-F238E27FC236}">
                    <a16:creationId xmlns:a16="http://schemas.microsoft.com/office/drawing/2014/main" id="{00D508E1-BB45-7FAD-5C01-784BFC8DDB1F}"/>
                  </a:ext>
                </a:extLst>
              </p:cNvPr>
              <p:cNvSpPr/>
              <p:nvPr/>
            </p:nvSpPr>
            <p:spPr>
              <a:xfrm>
                <a:off x="8098229" y="3722968"/>
                <a:ext cx="613037" cy="613037"/>
              </a:xfrm>
              <a:prstGeom prst="rect">
                <a:avLst/>
              </a:prstGeom>
              <a: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dirty="0"/>
              </a:p>
            </p:txBody>
          </p:sp>
          <p:sp>
            <p:nvSpPr>
              <p:cNvPr id="43" name="Free-form: Shape 42">
                <a:extLst>
                  <a:ext uri="{FF2B5EF4-FFF2-40B4-BE49-F238E27FC236}">
                    <a16:creationId xmlns:a16="http://schemas.microsoft.com/office/drawing/2014/main" id="{AB1E8D8D-B7A3-D663-FD17-5AA4D50A3F0B}"/>
                  </a:ext>
                </a:extLst>
              </p:cNvPr>
              <p:cNvSpPr/>
              <p:nvPr/>
            </p:nvSpPr>
            <p:spPr>
              <a:xfrm>
                <a:off x="7723596" y="4553843"/>
                <a:ext cx="1362304" cy="544921"/>
              </a:xfrm>
              <a:custGeom>
                <a:avLst/>
                <a:gdLst>
                  <a:gd name="connsiteX0" fmla="*/ 0 w 1362304"/>
                  <a:gd name="connsiteY0" fmla="*/ 0 h 544921"/>
                  <a:gd name="connsiteX1" fmla="*/ 1362304 w 1362304"/>
                  <a:gd name="connsiteY1" fmla="*/ 0 h 544921"/>
                  <a:gd name="connsiteX2" fmla="*/ 1362304 w 1362304"/>
                  <a:gd name="connsiteY2" fmla="*/ 544921 h 544921"/>
                  <a:gd name="connsiteX3" fmla="*/ 0 w 1362304"/>
                  <a:gd name="connsiteY3" fmla="*/ 544921 h 544921"/>
                  <a:gd name="connsiteX4" fmla="*/ 0 w 1362304"/>
                  <a:gd name="connsiteY4" fmla="*/ 0 h 54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04" h="544921">
                    <a:moveTo>
                      <a:pt x="0" y="0"/>
                    </a:moveTo>
                    <a:lnTo>
                      <a:pt x="1362304" y="0"/>
                    </a:lnTo>
                    <a:lnTo>
                      <a:pt x="1362304" y="544921"/>
                    </a:lnTo>
                    <a:lnTo>
                      <a:pt x="0" y="544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IE" sz="1400" kern="1200" dirty="0"/>
                  <a:t>HR &amp; Recruitment Specialists </a:t>
                </a:r>
                <a:endParaRPr lang="en-US" sz="1400" kern="1200" dirty="0"/>
              </a:p>
            </p:txBody>
          </p:sp>
        </p:grpSp>
        <p:sp>
          <p:nvSpPr>
            <p:cNvPr id="25" name="Rectangle 24">
              <a:extLst>
                <a:ext uri="{FF2B5EF4-FFF2-40B4-BE49-F238E27FC236}">
                  <a16:creationId xmlns:a16="http://schemas.microsoft.com/office/drawing/2014/main" id="{6ED23DB5-7F08-9475-412B-CF9DD9177B28}"/>
                </a:ext>
              </a:extLst>
            </p:cNvPr>
            <p:cNvSpPr/>
            <p:nvPr/>
          </p:nvSpPr>
          <p:spPr>
            <a:xfrm>
              <a:off x="6644974" y="5510411"/>
              <a:ext cx="1362304" cy="5449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E" dirty="0"/>
            </a:p>
          </p:txBody>
        </p:sp>
        <p:grpSp>
          <p:nvGrpSpPr>
            <p:cNvPr id="49" name="Group 48">
              <a:extLst>
                <a:ext uri="{FF2B5EF4-FFF2-40B4-BE49-F238E27FC236}">
                  <a16:creationId xmlns:a16="http://schemas.microsoft.com/office/drawing/2014/main" id="{39989D1E-A429-A6BE-4D57-D512B9DEF86C}"/>
                </a:ext>
              </a:extLst>
            </p:cNvPr>
            <p:cNvGrpSpPr/>
            <p:nvPr/>
          </p:nvGrpSpPr>
          <p:grpSpPr>
            <a:xfrm>
              <a:off x="3358533" y="1936225"/>
              <a:ext cx="1362304" cy="1238728"/>
              <a:chOff x="9085900" y="5253400"/>
              <a:chExt cx="1362304" cy="1238728"/>
            </a:xfrm>
          </p:grpSpPr>
          <p:pic>
            <p:nvPicPr>
              <p:cNvPr id="23" name="Graphic 22" descr="Shield Tick with solid fill">
                <a:extLst>
                  <a:ext uri="{FF2B5EF4-FFF2-40B4-BE49-F238E27FC236}">
                    <a16:creationId xmlns:a16="http://schemas.microsoft.com/office/drawing/2014/main" id="{C61C172F-7554-C902-9AF9-9112049B1D8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411299" y="5253400"/>
                <a:ext cx="667524" cy="667524"/>
              </a:xfrm>
              <a:prstGeom prst="rect">
                <a:avLst/>
              </a:prstGeom>
            </p:spPr>
          </p:pic>
          <p:sp>
            <p:nvSpPr>
              <p:cNvPr id="48" name="TextBox 47">
                <a:extLst>
                  <a:ext uri="{FF2B5EF4-FFF2-40B4-BE49-F238E27FC236}">
                    <a16:creationId xmlns:a16="http://schemas.microsoft.com/office/drawing/2014/main" id="{10EA4A2A-4D3E-BEBB-5175-7326A9FD2C16}"/>
                  </a:ext>
                </a:extLst>
              </p:cNvPr>
              <p:cNvSpPr txBox="1"/>
              <p:nvPr/>
            </p:nvSpPr>
            <p:spPr>
              <a:xfrm>
                <a:off x="9085900" y="5947207"/>
                <a:ext cx="1362304" cy="544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22300">
                  <a:spcBef>
                    <a:spcPct val="0"/>
                  </a:spcBef>
                </a:pPr>
                <a:r>
                  <a:rPr lang="en-IE" sz="1400" dirty="0">
                    <a:solidFill>
                      <a:prstClr val="black">
                        <a:hueOff val="0"/>
                        <a:satOff val="0"/>
                        <a:lumOff val="0"/>
                        <a:alphaOff val="0"/>
                      </a:prstClr>
                    </a:solidFill>
                    <a:latin typeface="Gill Sans MT" panose="020B0502020104020203"/>
                  </a:rPr>
                  <a:t>Cyber</a:t>
                </a:r>
              </a:p>
              <a:p>
                <a:pPr algn="ctr" defTabSz="622300">
                  <a:spcBef>
                    <a:spcPct val="0"/>
                  </a:spcBef>
                </a:pPr>
                <a:r>
                  <a:rPr lang="en-IE" sz="1400" dirty="0">
                    <a:solidFill>
                      <a:prstClr val="black">
                        <a:hueOff val="0"/>
                        <a:satOff val="0"/>
                        <a:lumOff val="0"/>
                        <a:alphaOff val="0"/>
                      </a:prstClr>
                    </a:solidFill>
                    <a:latin typeface="Gill Sans MT" panose="020B0502020104020203"/>
                  </a:rPr>
                  <a:t>Experts</a:t>
                </a:r>
                <a:endParaRPr lang="en-US" sz="1400" dirty="0">
                  <a:solidFill>
                    <a:prstClr val="black">
                      <a:hueOff val="0"/>
                      <a:satOff val="0"/>
                      <a:lumOff val="0"/>
                      <a:alphaOff val="0"/>
                    </a:prstClr>
                  </a:solidFill>
                  <a:latin typeface="Gill Sans MT" panose="020B0502020104020203"/>
                </a:endParaRPr>
              </a:p>
            </p:txBody>
          </p:sp>
        </p:grpSp>
        <p:grpSp>
          <p:nvGrpSpPr>
            <p:cNvPr id="67" name="Group 66">
              <a:extLst>
                <a:ext uri="{FF2B5EF4-FFF2-40B4-BE49-F238E27FC236}">
                  <a16:creationId xmlns:a16="http://schemas.microsoft.com/office/drawing/2014/main" id="{4B4A7AE7-B3D4-31A0-EA9E-CCCD5431774D}"/>
                </a:ext>
              </a:extLst>
            </p:cNvPr>
            <p:cNvGrpSpPr/>
            <p:nvPr/>
          </p:nvGrpSpPr>
          <p:grpSpPr>
            <a:xfrm>
              <a:off x="4845406" y="1956503"/>
              <a:ext cx="1362304" cy="1218450"/>
              <a:chOff x="3816249" y="1975410"/>
              <a:chExt cx="1362304" cy="1218450"/>
            </a:xfrm>
          </p:grpSpPr>
          <p:pic>
            <p:nvPicPr>
              <p:cNvPr id="65" name="Graphic 64" descr="Playbook with solid fill">
                <a:extLst>
                  <a:ext uri="{FF2B5EF4-FFF2-40B4-BE49-F238E27FC236}">
                    <a16:creationId xmlns:a16="http://schemas.microsoft.com/office/drawing/2014/main" id="{21CD7719-1D9D-66E5-F3EF-8D4388786B7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17550" y="1975410"/>
                <a:ext cx="697112" cy="697112"/>
              </a:xfrm>
              <a:prstGeom prst="rect">
                <a:avLst/>
              </a:prstGeom>
            </p:spPr>
          </p:pic>
          <p:sp>
            <p:nvSpPr>
              <p:cNvPr id="66" name="TextBox 65">
                <a:extLst>
                  <a:ext uri="{FF2B5EF4-FFF2-40B4-BE49-F238E27FC236}">
                    <a16:creationId xmlns:a16="http://schemas.microsoft.com/office/drawing/2014/main" id="{9DA8A09C-5719-B2DA-F727-3B670DD51869}"/>
                  </a:ext>
                </a:extLst>
              </p:cNvPr>
              <p:cNvSpPr txBox="1"/>
              <p:nvPr/>
            </p:nvSpPr>
            <p:spPr>
              <a:xfrm>
                <a:off x="3816249" y="2648939"/>
                <a:ext cx="1362304" cy="544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22300">
                  <a:spcBef>
                    <a:spcPct val="0"/>
                  </a:spcBef>
                </a:pPr>
                <a:r>
                  <a:rPr lang="en-IE" sz="1400" dirty="0">
                    <a:solidFill>
                      <a:prstClr val="black">
                        <a:hueOff val="0"/>
                        <a:satOff val="0"/>
                        <a:lumOff val="0"/>
                        <a:alphaOff val="0"/>
                      </a:prstClr>
                    </a:solidFill>
                    <a:latin typeface="Gill Sans MT" panose="020B0502020104020203"/>
                  </a:rPr>
                  <a:t>Business</a:t>
                </a:r>
              </a:p>
              <a:p>
                <a:pPr algn="ctr" defTabSz="622300">
                  <a:spcBef>
                    <a:spcPct val="0"/>
                  </a:spcBef>
                </a:pPr>
                <a:r>
                  <a:rPr lang="en-IE" sz="1400" dirty="0">
                    <a:solidFill>
                      <a:prstClr val="black">
                        <a:hueOff val="0"/>
                        <a:satOff val="0"/>
                        <a:lumOff val="0"/>
                        <a:alphaOff val="0"/>
                      </a:prstClr>
                    </a:solidFill>
                    <a:latin typeface="Gill Sans MT" panose="020B0502020104020203"/>
                  </a:rPr>
                  <a:t>Transformation</a:t>
                </a:r>
                <a:endParaRPr lang="en-US" sz="1400" dirty="0">
                  <a:solidFill>
                    <a:prstClr val="black">
                      <a:hueOff val="0"/>
                      <a:satOff val="0"/>
                      <a:lumOff val="0"/>
                      <a:alphaOff val="0"/>
                    </a:prstClr>
                  </a:solidFill>
                  <a:latin typeface="Gill Sans MT" panose="020B0502020104020203"/>
                </a:endParaRPr>
              </a:p>
            </p:txBody>
          </p:sp>
        </p:grpSp>
        <p:grpSp>
          <p:nvGrpSpPr>
            <p:cNvPr id="71" name="Group 70">
              <a:extLst>
                <a:ext uri="{FF2B5EF4-FFF2-40B4-BE49-F238E27FC236}">
                  <a16:creationId xmlns:a16="http://schemas.microsoft.com/office/drawing/2014/main" id="{BB37153F-B30D-7197-7EDC-04A0318D02DE}"/>
                </a:ext>
              </a:extLst>
            </p:cNvPr>
            <p:cNvGrpSpPr/>
            <p:nvPr/>
          </p:nvGrpSpPr>
          <p:grpSpPr>
            <a:xfrm>
              <a:off x="6333101" y="1936225"/>
              <a:ext cx="1362304" cy="1263117"/>
              <a:chOff x="5241708" y="1953226"/>
              <a:chExt cx="1362304" cy="1263117"/>
            </a:xfrm>
          </p:grpSpPr>
          <p:pic>
            <p:nvPicPr>
              <p:cNvPr id="69" name="Graphic 68" descr="Care with solid fill">
                <a:extLst>
                  <a:ext uri="{FF2B5EF4-FFF2-40B4-BE49-F238E27FC236}">
                    <a16:creationId xmlns:a16="http://schemas.microsoft.com/office/drawing/2014/main" id="{62D36B6C-12FE-7F15-E69E-6B1AB510FF6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582310" y="1953226"/>
                <a:ext cx="681100" cy="681100"/>
              </a:xfrm>
              <a:prstGeom prst="rect">
                <a:avLst/>
              </a:prstGeom>
            </p:spPr>
          </p:pic>
          <p:sp>
            <p:nvSpPr>
              <p:cNvPr id="70" name="TextBox 69">
                <a:extLst>
                  <a:ext uri="{FF2B5EF4-FFF2-40B4-BE49-F238E27FC236}">
                    <a16:creationId xmlns:a16="http://schemas.microsoft.com/office/drawing/2014/main" id="{BCCCAD47-9D5B-2AE0-8304-5AC83AF588D7}"/>
                  </a:ext>
                </a:extLst>
              </p:cNvPr>
              <p:cNvSpPr txBox="1"/>
              <p:nvPr/>
            </p:nvSpPr>
            <p:spPr>
              <a:xfrm>
                <a:off x="5241708" y="2671422"/>
                <a:ext cx="1362304" cy="544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22300">
                  <a:spcBef>
                    <a:spcPct val="0"/>
                  </a:spcBef>
                </a:pPr>
                <a:r>
                  <a:rPr lang="en-IE" sz="1400" dirty="0">
                    <a:solidFill>
                      <a:prstClr val="black">
                        <a:hueOff val="0"/>
                        <a:satOff val="0"/>
                        <a:lumOff val="0"/>
                        <a:alphaOff val="0"/>
                      </a:prstClr>
                    </a:solidFill>
                    <a:latin typeface="Gill Sans MT" panose="020B0502020104020203"/>
                  </a:rPr>
                  <a:t>Managed </a:t>
                </a:r>
              </a:p>
              <a:p>
                <a:pPr algn="ctr" defTabSz="622300">
                  <a:spcBef>
                    <a:spcPct val="0"/>
                  </a:spcBef>
                </a:pPr>
                <a:r>
                  <a:rPr lang="en-IE" sz="1400" dirty="0">
                    <a:solidFill>
                      <a:prstClr val="black">
                        <a:hueOff val="0"/>
                        <a:satOff val="0"/>
                        <a:lumOff val="0"/>
                        <a:alphaOff val="0"/>
                      </a:prstClr>
                    </a:solidFill>
                    <a:latin typeface="Gill Sans MT" panose="020B0502020104020203"/>
                  </a:rPr>
                  <a:t>IT Services</a:t>
                </a:r>
                <a:endParaRPr lang="en-US" sz="1400" dirty="0">
                  <a:solidFill>
                    <a:prstClr val="black">
                      <a:hueOff val="0"/>
                      <a:satOff val="0"/>
                      <a:lumOff val="0"/>
                      <a:alphaOff val="0"/>
                    </a:prstClr>
                  </a:solidFill>
                  <a:latin typeface="Gill Sans MT" panose="020B0502020104020203"/>
                </a:endParaRPr>
              </a:p>
            </p:txBody>
          </p:sp>
        </p:grpSp>
      </p:grpSp>
      <p:sp>
        <p:nvSpPr>
          <p:cNvPr id="4" name="Title 2">
            <a:extLst>
              <a:ext uri="{FF2B5EF4-FFF2-40B4-BE49-F238E27FC236}">
                <a16:creationId xmlns:a16="http://schemas.microsoft.com/office/drawing/2014/main" id="{4E24A311-CAE1-3BEB-34DF-3808BD4E8208}"/>
              </a:ext>
            </a:extLst>
          </p:cNvPr>
          <p:cNvSpPr txBox="1">
            <a:spLocks/>
          </p:cNvSpPr>
          <p:nvPr/>
        </p:nvSpPr>
        <p:spPr>
          <a:xfrm>
            <a:off x="641167" y="592971"/>
            <a:ext cx="6833147" cy="155503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en-IE" sz="1600" dirty="0"/>
              <a:t>Full-service agency with 40+ expert consultants </a:t>
            </a:r>
          </a:p>
          <a:p>
            <a:pPr marL="457200" indent="-457200">
              <a:buFont typeface="Arial" panose="020B0604020202020204" pitchFamily="34" charset="0"/>
              <a:buChar char="•"/>
            </a:pPr>
            <a:r>
              <a:rPr lang="en-IE" sz="1600" dirty="0"/>
              <a:t>deep domain EXPERTISE</a:t>
            </a:r>
          </a:p>
          <a:p>
            <a:pPr marL="457200" indent="-457200">
              <a:buFont typeface="Arial" panose="020B0604020202020204" pitchFamily="34" charset="0"/>
              <a:buChar char="•"/>
            </a:pPr>
            <a:r>
              <a:rPr lang="en-IE" sz="1600" dirty="0"/>
              <a:t>An average of 20 years experience</a:t>
            </a:r>
            <a:endParaRPr lang="en-US" sz="1600" dirty="0"/>
          </a:p>
        </p:txBody>
      </p:sp>
    </p:spTree>
    <p:extLst>
      <p:ext uri="{BB962C8B-B14F-4D97-AF65-F5344CB8AC3E}">
        <p14:creationId xmlns:p14="http://schemas.microsoft.com/office/powerpoint/2010/main" val="193823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84733" y="1998138"/>
            <a:ext cx="7439891" cy="4859862"/>
          </a:xfrm>
        </p:spPr>
        <p:txBody>
          <a:bodyPr anchor="ctr">
            <a:normAutofit/>
          </a:bodyPr>
          <a:lstStyle/>
          <a:p>
            <a:pPr>
              <a:spcAft>
                <a:spcPts val="1200"/>
              </a:spcAft>
              <a:buFont typeface="Wingdings" panose="05000000000000000000" pitchFamily="2" charset="2"/>
              <a:buChar char="q"/>
            </a:pPr>
            <a:r>
              <a:rPr lang="en-GB" dirty="0"/>
              <a:t>We are a Multi-Discipline, full-service agency </a:t>
            </a:r>
            <a:r>
              <a:rPr lang="en-US" dirty="0"/>
              <a:t>priding ourselves on building long-term, collaborative relationships while </a:t>
            </a:r>
            <a:r>
              <a:rPr lang="en-GB" dirty="0"/>
              <a:t>delivering results that last for our clients.</a:t>
            </a:r>
          </a:p>
          <a:p>
            <a:pPr>
              <a:spcAft>
                <a:spcPts val="1200"/>
              </a:spcAft>
              <a:buFont typeface="Wingdings" panose="05000000000000000000" pitchFamily="2" charset="2"/>
              <a:buChar char="q"/>
            </a:pPr>
            <a:r>
              <a:rPr lang="en-US" dirty="0"/>
              <a:t>Our mission is to help clients build profitable businesses, by empowering them to make continuous improvements that deliver long-lasting results. </a:t>
            </a:r>
            <a:endParaRPr lang="en-GB" dirty="0"/>
          </a:p>
          <a:p>
            <a:pPr>
              <a:spcAft>
                <a:spcPts val="1200"/>
              </a:spcAft>
              <a:buFont typeface="Wingdings" panose="05000000000000000000" pitchFamily="2" charset="2"/>
              <a:buChar char="q"/>
            </a:pPr>
            <a:r>
              <a:rPr lang="en-US" dirty="0"/>
              <a:t>We provide an extensive range of consulting services, passionately delivered by a team of industry experts, who have hands on experience working with and leading businesses across multiple industry sectors.  </a:t>
            </a:r>
            <a:endParaRPr lang="en-GB" dirty="0"/>
          </a:p>
          <a:p>
            <a:pPr>
              <a:spcAft>
                <a:spcPts val="1200"/>
              </a:spcAft>
              <a:buFont typeface="Wingdings" panose="05000000000000000000" pitchFamily="2" charset="2"/>
              <a:buChar char="q"/>
            </a:pPr>
            <a:r>
              <a:rPr lang="en-GB" dirty="0"/>
              <a:t>Strength &amp; depth enables PA to deploy highly focused and relevant specialist teams to any project.</a:t>
            </a:r>
          </a:p>
        </p:txBody>
      </p:sp>
      <p:pic>
        <p:nvPicPr>
          <p:cNvPr id="7" name="Content Placeholder 8" descr="A picture containing text, electronics, iPod&#10;&#10;Description automatically generated">
            <a:extLst>
              <a:ext uri="{FF2B5EF4-FFF2-40B4-BE49-F238E27FC236}">
                <a16:creationId xmlns:a16="http://schemas.microsoft.com/office/drawing/2014/main" id="{46CD2D2E-BA40-4EA5-85B9-828AAB4B5E6E}"/>
              </a:ext>
            </a:extLst>
          </p:cNvPr>
          <p:cNvPicPr>
            <a:picLocks noChangeAspect="1"/>
          </p:cNvPicPr>
          <p:nvPr/>
        </p:nvPicPr>
        <p:blipFill>
          <a:blip r:embed="rId3"/>
          <a:stretch>
            <a:fillRect/>
          </a:stretch>
        </p:blipFill>
        <p:spPr>
          <a:xfrm>
            <a:off x="864048" y="2509306"/>
            <a:ext cx="3046400" cy="3156895"/>
          </a:xfrm>
          <a:prstGeom prst="rect">
            <a:avLst/>
          </a:prstGeom>
          <a:noFill/>
        </p:spPr>
      </p:pic>
      <p:sp>
        <p:nvSpPr>
          <p:cNvPr id="3" name="Title 2"/>
          <p:cNvSpPr>
            <a:spLocks noGrp="1"/>
          </p:cNvSpPr>
          <p:nvPr>
            <p:ph type="title" idx="4294967295"/>
          </p:nvPr>
        </p:nvSpPr>
        <p:spPr>
          <a:xfrm>
            <a:off x="650241" y="1259474"/>
            <a:ext cx="3031852" cy="1093000"/>
          </a:xfrm>
        </p:spPr>
        <p:txBody>
          <a:bodyPr anchor="ctr">
            <a:normAutofit/>
          </a:bodyPr>
          <a:lstStyle/>
          <a:p>
            <a:r>
              <a:rPr lang="en-GB" dirty="0"/>
              <a:t>PEMBROKE ALLIANCE</a:t>
            </a:r>
            <a:endParaRPr lang="en-US" dirty="0"/>
          </a:p>
        </p:txBody>
      </p:sp>
      <p:sp>
        <p:nvSpPr>
          <p:cNvPr id="8" name="TextBox 7">
            <a:extLst>
              <a:ext uri="{FF2B5EF4-FFF2-40B4-BE49-F238E27FC236}">
                <a16:creationId xmlns:a16="http://schemas.microsoft.com/office/drawing/2014/main" id="{19528692-41B1-97AD-45B5-4EB85E6A4F55}"/>
              </a:ext>
            </a:extLst>
          </p:cNvPr>
          <p:cNvSpPr txBox="1"/>
          <p:nvPr/>
        </p:nvSpPr>
        <p:spPr>
          <a:xfrm>
            <a:off x="4537133" y="1259474"/>
            <a:ext cx="5001491" cy="738664"/>
          </a:xfrm>
          <a:prstGeom prst="rect">
            <a:avLst/>
          </a:prstGeom>
          <a:noFill/>
        </p:spPr>
        <p:txBody>
          <a:bodyPr wrap="square">
            <a:spAutoFit/>
          </a:bodyPr>
          <a:lstStyle/>
          <a:p>
            <a:r>
              <a:rPr lang="en-IE" b="1" i="0" dirty="0">
                <a:effectLst/>
                <a:latin typeface="Raleway"/>
              </a:rPr>
              <a:t>Implement Efficiencies with Savings Ranging from</a:t>
            </a:r>
            <a:r>
              <a:rPr lang="en-IE" sz="2400" b="1" i="0" dirty="0">
                <a:effectLst/>
                <a:latin typeface="Raleway"/>
              </a:rPr>
              <a:t> €20k to €3m+</a:t>
            </a:r>
            <a:endParaRPr lang="en-IE" dirty="0"/>
          </a:p>
        </p:txBody>
      </p:sp>
      <p:sp>
        <p:nvSpPr>
          <p:cNvPr id="2" name="Title 2">
            <a:extLst>
              <a:ext uri="{FF2B5EF4-FFF2-40B4-BE49-F238E27FC236}">
                <a16:creationId xmlns:a16="http://schemas.microsoft.com/office/drawing/2014/main" id="{A6FB9424-5881-71BE-1E27-5FDD1A1757CA}"/>
              </a:ext>
            </a:extLst>
          </p:cNvPr>
          <p:cNvSpPr txBox="1">
            <a:spLocks/>
          </p:cNvSpPr>
          <p:nvPr/>
        </p:nvSpPr>
        <p:spPr>
          <a:xfrm>
            <a:off x="147591" y="544129"/>
            <a:ext cx="11029616" cy="627802"/>
          </a:xfrm>
          <a:prstGeom prst="rect">
            <a:avLst/>
          </a:prstGeom>
        </p:spPr>
        <p:txBody>
          <a:bodyPr>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a:t>What we do</a:t>
            </a:r>
            <a:endParaRPr lang="en-US" dirty="0"/>
          </a:p>
        </p:txBody>
      </p:sp>
    </p:spTree>
    <p:extLst>
      <p:ext uri="{BB962C8B-B14F-4D97-AF65-F5344CB8AC3E}">
        <p14:creationId xmlns:p14="http://schemas.microsoft.com/office/powerpoint/2010/main" val="59625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AA79B09-CB4A-1126-9118-B9FCC2091C1B}"/>
              </a:ext>
            </a:extLst>
          </p:cNvPr>
          <p:cNvSpPr/>
          <p:nvPr/>
        </p:nvSpPr>
        <p:spPr>
          <a:xfrm>
            <a:off x="154991" y="1480575"/>
            <a:ext cx="2893540" cy="4675269"/>
          </a:xfrm>
          <a:prstGeom prst="roundRect">
            <a:avLst>
              <a:gd name="adj" fmla="val 9072"/>
            </a:avLst>
          </a:prstGeom>
          <a:solidFill>
            <a:schemeClr val="bg1"/>
          </a:solidFill>
          <a:ln w="6350">
            <a:solidFill>
              <a:schemeClr val="bg1">
                <a:lumMod val="85000"/>
              </a:schemeClr>
            </a:solidFill>
          </a:ln>
          <a:effectLst>
            <a:outerShdw blurRad="1143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Rounded Corners 2">
            <a:extLst>
              <a:ext uri="{FF2B5EF4-FFF2-40B4-BE49-F238E27FC236}">
                <a16:creationId xmlns:a16="http://schemas.microsoft.com/office/drawing/2014/main" id="{3295F91E-B58A-0D63-8202-AE8A1D468DD9}"/>
              </a:ext>
            </a:extLst>
          </p:cNvPr>
          <p:cNvSpPr/>
          <p:nvPr/>
        </p:nvSpPr>
        <p:spPr>
          <a:xfrm>
            <a:off x="3145134" y="1474246"/>
            <a:ext cx="2910673" cy="4652116"/>
          </a:xfrm>
          <a:prstGeom prst="roundRect">
            <a:avLst>
              <a:gd name="adj" fmla="val 9072"/>
            </a:avLst>
          </a:prstGeom>
          <a:solidFill>
            <a:schemeClr val="bg1"/>
          </a:solidFill>
          <a:ln w="6350">
            <a:solidFill>
              <a:schemeClr val="bg1">
                <a:lumMod val="85000"/>
              </a:schemeClr>
            </a:solidFill>
          </a:ln>
          <a:effectLst>
            <a:outerShdw blurRad="1143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Rounded Corners 7">
            <a:extLst>
              <a:ext uri="{FF2B5EF4-FFF2-40B4-BE49-F238E27FC236}">
                <a16:creationId xmlns:a16="http://schemas.microsoft.com/office/drawing/2014/main" id="{A275968B-3B76-43D6-6EF7-FF4FD1D4D8A8}"/>
              </a:ext>
            </a:extLst>
          </p:cNvPr>
          <p:cNvSpPr/>
          <p:nvPr/>
        </p:nvSpPr>
        <p:spPr>
          <a:xfrm>
            <a:off x="6124484" y="1474246"/>
            <a:ext cx="3050262" cy="4652116"/>
          </a:xfrm>
          <a:prstGeom prst="roundRect">
            <a:avLst>
              <a:gd name="adj" fmla="val 8650"/>
            </a:avLst>
          </a:prstGeom>
          <a:solidFill>
            <a:schemeClr val="bg1"/>
          </a:solidFill>
          <a:ln w="6350">
            <a:solidFill>
              <a:schemeClr val="bg1">
                <a:lumMod val="85000"/>
              </a:schemeClr>
            </a:solidFill>
          </a:ln>
          <a:effectLst>
            <a:outerShdw blurRad="1143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Rectangle: Rounded Corners 22">
            <a:extLst>
              <a:ext uri="{FF2B5EF4-FFF2-40B4-BE49-F238E27FC236}">
                <a16:creationId xmlns:a16="http://schemas.microsoft.com/office/drawing/2014/main" id="{EF4420F4-663F-04E4-B546-34961E4DE90A}"/>
              </a:ext>
            </a:extLst>
          </p:cNvPr>
          <p:cNvSpPr/>
          <p:nvPr/>
        </p:nvSpPr>
        <p:spPr>
          <a:xfrm>
            <a:off x="6222373" y="1701800"/>
            <a:ext cx="2855222" cy="584775"/>
          </a:xfrm>
          <a:prstGeom prst="roundRect">
            <a:avLst>
              <a:gd name="adj" fmla="val 21681"/>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Rectangle: Rounded Corners 23">
            <a:extLst>
              <a:ext uri="{FF2B5EF4-FFF2-40B4-BE49-F238E27FC236}">
                <a16:creationId xmlns:a16="http://schemas.microsoft.com/office/drawing/2014/main" id="{7D909F7D-7EC8-8518-3080-5F851FBC24C4}"/>
              </a:ext>
            </a:extLst>
          </p:cNvPr>
          <p:cNvSpPr/>
          <p:nvPr/>
        </p:nvSpPr>
        <p:spPr>
          <a:xfrm>
            <a:off x="3297534" y="1701800"/>
            <a:ext cx="2699008" cy="584775"/>
          </a:xfrm>
          <a:prstGeom prst="roundRect">
            <a:avLst>
              <a:gd name="adj" fmla="val 2168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Inter SemiBold" panose="02000503000000020004"/>
              </a:rPr>
              <a:t>TURNAROUNDS</a:t>
            </a:r>
          </a:p>
        </p:txBody>
      </p:sp>
      <p:sp>
        <p:nvSpPr>
          <p:cNvPr id="25" name="Rectangle: Rounded Corners 24">
            <a:extLst>
              <a:ext uri="{FF2B5EF4-FFF2-40B4-BE49-F238E27FC236}">
                <a16:creationId xmlns:a16="http://schemas.microsoft.com/office/drawing/2014/main" id="{565C0DBE-9AB7-765E-18BC-AAB3A4B2DE1D}"/>
              </a:ext>
            </a:extLst>
          </p:cNvPr>
          <p:cNvSpPr/>
          <p:nvPr/>
        </p:nvSpPr>
        <p:spPr>
          <a:xfrm>
            <a:off x="309793" y="1701799"/>
            <a:ext cx="2583935" cy="584775"/>
          </a:xfrm>
          <a:prstGeom prst="roundRect">
            <a:avLst>
              <a:gd name="adj" fmla="val 216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EBF5AFFC-10EF-1D1E-095C-C8912528B724}"/>
              </a:ext>
            </a:extLst>
          </p:cNvPr>
          <p:cNvSpPr txBox="1"/>
          <p:nvPr/>
        </p:nvSpPr>
        <p:spPr>
          <a:xfrm>
            <a:off x="278275" y="1784187"/>
            <a:ext cx="2615453" cy="584775"/>
          </a:xfrm>
          <a:prstGeom prst="rect">
            <a:avLst/>
          </a:prstGeom>
          <a:noFill/>
        </p:spPr>
        <p:txBody>
          <a:bodyPr wrap="square" rtlCol="0">
            <a:spAutoFit/>
          </a:bodyPr>
          <a:lstStyle/>
          <a:p>
            <a:pPr algn="ctr"/>
            <a:r>
              <a:rPr lang="en-IN" b="1" dirty="0">
                <a:solidFill>
                  <a:schemeClr val="bg1"/>
                </a:solidFill>
                <a:latin typeface="Inter SemiBold" panose="02000503000000020004" pitchFamily="2" charset="0"/>
                <a:ea typeface="Inter SemiBold" panose="02000503000000020004" pitchFamily="2" charset="0"/>
              </a:rPr>
              <a:t>BUILDING CAPACITY</a:t>
            </a:r>
            <a:r>
              <a:rPr lang="en-IN" sz="1400" dirty="0">
                <a:solidFill>
                  <a:schemeClr val="bg1"/>
                </a:solidFill>
                <a:latin typeface="Inter SemiBold" panose="02000503000000020004" pitchFamily="2" charset="0"/>
                <a:ea typeface="Inter SemiBold" panose="02000503000000020004" pitchFamily="2" charset="0"/>
              </a:rPr>
              <a:t>	</a:t>
            </a:r>
          </a:p>
        </p:txBody>
      </p:sp>
      <p:sp>
        <p:nvSpPr>
          <p:cNvPr id="20" name="TextBox 19">
            <a:extLst>
              <a:ext uri="{FF2B5EF4-FFF2-40B4-BE49-F238E27FC236}">
                <a16:creationId xmlns:a16="http://schemas.microsoft.com/office/drawing/2014/main" id="{68BAE714-CA39-AA17-5655-C21867E418C6}"/>
              </a:ext>
            </a:extLst>
          </p:cNvPr>
          <p:cNvSpPr txBox="1"/>
          <p:nvPr/>
        </p:nvSpPr>
        <p:spPr>
          <a:xfrm>
            <a:off x="6288238" y="1813297"/>
            <a:ext cx="2984244" cy="369332"/>
          </a:xfrm>
          <a:prstGeom prst="rect">
            <a:avLst/>
          </a:prstGeom>
          <a:noFill/>
        </p:spPr>
        <p:txBody>
          <a:bodyPr wrap="square" rtlCol="0">
            <a:spAutoFit/>
          </a:bodyPr>
          <a:lstStyle/>
          <a:p>
            <a:pPr algn="ctr"/>
            <a:r>
              <a:rPr lang="en-IN" b="1" dirty="0">
                <a:solidFill>
                  <a:schemeClr val="bg1"/>
                </a:solidFill>
                <a:latin typeface="Inter SemiBold" panose="02000503000000020004"/>
                <a:ea typeface="Inter Bold" panose="02000503000000020004" pitchFamily="2" charset="0"/>
              </a:rPr>
              <a:t>FROM ZERO EXPORTS</a:t>
            </a:r>
            <a:r>
              <a:rPr lang="en-IN" sz="1400" dirty="0">
                <a:solidFill>
                  <a:schemeClr val="bg1"/>
                </a:solidFill>
                <a:latin typeface="Inter Bold" panose="02000503000000020004" pitchFamily="2" charset="0"/>
                <a:ea typeface="Inter Bold" panose="02000503000000020004" pitchFamily="2" charset="0"/>
              </a:rPr>
              <a:t>	</a:t>
            </a:r>
          </a:p>
        </p:txBody>
      </p:sp>
      <p:sp>
        <p:nvSpPr>
          <p:cNvPr id="26" name="Rectangle: Rounded Corners 25">
            <a:extLst>
              <a:ext uri="{FF2B5EF4-FFF2-40B4-BE49-F238E27FC236}">
                <a16:creationId xmlns:a16="http://schemas.microsoft.com/office/drawing/2014/main" id="{E73DA29C-BC0A-337E-FBD6-4C19822CFB09}"/>
              </a:ext>
            </a:extLst>
          </p:cNvPr>
          <p:cNvSpPr/>
          <p:nvPr/>
        </p:nvSpPr>
        <p:spPr>
          <a:xfrm>
            <a:off x="322707" y="2429264"/>
            <a:ext cx="2583935" cy="3545920"/>
          </a:xfrm>
          <a:prstGeom prst="roundRect">
            <a:avLst>
              <a:gd name="adj" fmla="val 21681"/>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ptos" panose="020B0004020202020204" pitchFamily="34" charset="0"/>
            </a:endParaRPr>
          </a:p>
        </p:txBody>
      </p:sp>
      <p:sp>
        <p:nvSpPr>
          <p:cNvPr id="53" name="Rectangle: Rounded Corners 52">
            <a:extLst>
              <a:ext uri="{FF2B5EF4-FFF2-40B4-BE49-F238E27FC236}">
                <a16:creationId xmlns:a16="http://schemas.microsoft.com/office/drawing/2014/main" id="{B582DBA7-B965-78FD-C6DA-41DE5855CEE0}"/>
              </a:ext>
            </a:extLst>
          </p:cNvPr>
          <p:cNvSpPr/>
          <p:nvPr/>
        </p:nvSpPr>
        <p:spPr>
          <a:xfrm>
            <a:off x="3297534" y="2429264"/>
            <a:ext cx="2685061" cy="3545919"/>
          </a:xfrm>
          <a:prstGeom prst="roundRect">
            <a:avLst>
              <a:gd name="adj" fmla="val 21681"/>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6" name="Rectangle: Rounded Corners 55">
            <a:extLst>
              <a:ext uri="{FF2B5EF4-FFF2-40B4-BE49-F238E27FC236}">
                <a16:creationId xmlns:a16="http://schemas.microsoft.com/office/drawing/2014/main" id="{CC691087-252E-D2CC-A363-5787DAB68BA6}"/>
              </a:ext>
            </a:extLst>
          </p:cNvPr>
          <p:cNvSpPr/>
          <p:nvPr/>
        </p:nvSpPr>
        <p:spPr>
          <a:xfrm>
            <a:off x="6360117" y="2441991"/>
            <a:ext cx="2799236" cy="3545918"/>
          </a:xfrm>
          <a:prstGeom prst="roundRect">
            <a:avLst>
              <a:gd name="adj" fmla="val 21681"/>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hi</a:t>
            </a:r>
          </a:p>
        </p:txBody>
      </p:sp>
      <p:sp>
        <p:nvSpPr>
          <p:cNvPr id="62" name="TextBox 61">
            <a:extLst>
              <a:ext uri="{FF2B5EF4-FFF2-40B4-BE49-F238E27FC236}">
                <a16:creationId xmlns:a16="http://schemas.microsoft.com/office/drawing/2014/main" id="{2324F5D2-F8F7-C4DD-91E7-976F3127B1A1}"/>
              </a:ext>
            </a:extLst>
          </p:cNvPr>
          <p:cNvSpPr txBox="1"/>
          <p:nvPr/>
        </p:nvSpPr>
        <p:spPr>
          <a:xfrm>
            <a:off x="3269219" y="2429264"/>
            <a:ext cx="2772256" cy="3708708"/>
          </a:xfrm>
          <a:prstGeom prst="rect">
            <a:avLst/>
          </a:prstGeom>
          <a:noFill/>
        </p:spPr>
        <p:txBody>
          <a:bodyPr wrap="square" rtlCol="0">
            <a:spAutoFit/>
          </a:bodyPr>
          <a:lstStyle/>
          <a:p>
            <a:pPr algn="ctr"/>
            <a:r>
              <a:rPr lang="en-IN" sz="1300" b="1" i="1" u="sng" dirty="0">
                <a:solidFill>
                  <a:schemeClr val="tx1">
                    <a:lumMod val="65000"/>
                    <a:lumOff val="35000"/>
                  </a:schemeClr>
                </a:solidFill>
                <a:latin typeface="Aptos" panose="020B0004020202020204" pitchFamily="34" charset="0"/>
                <a:ea typeface="Inter SemiBold" panose="02000503000000020004" pitchFamily="2" charset="0"/>
              </a:rPr>
              <a:t>Engineering</a:t>
            </a:r>
          </a:p>
          <a:p>
            <a:endParaRPr lang="en-IN" sz="1200" dirty="0">
              <a:solidFill>
                <a:schemeClr val="tx1">
                  <a:lumMod val="65000"/>
                  <a:lumOff val="35000"/>
                </a:schemeClr>
              </a:solidFill>
              <a:latin typeface="Aptos" panose="020B0004020202020204" pitchFamily="34" charset="0"/>
              <a:ea typeface="Inter SemiBold" panose="02000503000000020004" pitchFamily="2" charset="0"/>
            </a:endParaRPr>
          </a:p>
          <a:p>
            <a:r>
              <a:rPr lang="en-IN" sz="1200" dirty="0">
                <a:solidFill>
                  <a:schemeClr val="tx1">
                    <a:lumMod val="65000"/>
                    <a:lumOff val="35000"/>
                  </a:schemeClr>
                </a:solidFill>
                <a:latin typeface="Aptos" panose="020B0004020202020204" pitchFamily="34" charset="0"/>
                <a:ea typeface="Inter SemiBold" panose="02000503000000020004" pitchFamily="2" charset="0"/>
              </a:rPr>
              <a:t>Business working off a </a:t>
            </a:r>
          </a:p>
          <a:p>
            <a:r>
              <a:rPr lang="en-IN" sz="1200" dirty="0">
                <a:solidFill>
                  <a:schemeClr val="tx1">
                    <a:lumMod val="65000"/>
                    <a:lumOff val="35000"/>
                  </a:schemeClr>
                </a:solidFill>
                <a:latin typeface="Aptos" panose="020B0004020202020204" pitchFamily="34" charset="0"/>
                <a:ea typeface="Inter SemiBold" panose="02000503000000020004" pitchFamily="2" charset="0"/>
              </a:rPr>
              <a:t>Net margin of 2-3%. </a:t>
            </a:r>
          </a:p>
          <a:p>
            <a:endParaRPr lang="en-IN" sz="1200" dirty="0">
              <a:solidFill>
                <a:schemeClr val="tx1">
                  <a:lumMod val="65000"/>
                  <a:lumOff val="35000"/>
                </a:schemeClr>
              </a:solidFill>
              <a:latin typeface="Aptos" panose="020B0004020202020204" pitchFamily="34" charset="0"/>
              <a:ea typeface="Inter SemiBold" panose="02000503000000020004" pitchFamily="2" charset="0"/>
            </a:endParaRPr>
          </a:p>
          <a:p>
            <a:r>
              <a:rPr lang="en-IN" sz="1200" dirty="0">
                <a:solidFill>
                  <a:schemeClr val="tx1">
                    <a:lumMod val="65000"/>
                    <a:lumOff val="35000"/>
                  </a:schemeClr>
                </a:solidFill>
                <a:latin typeface="Aptos" panose="020B0004020202020204" pitchFamily="34" charset="0"/>
                <a:ea typeface="Inter SemiBold" panose="02000503000000020004" pitchFamily="2" charset="0"/>
              </a:rPr>
              <a:t>Generated </a:t>
            </a:r>
            <a:r>
              <a:rPr lang="en-IN" sz="1200" b="1" dirty="0">
                <a:solidFill>
                  <a:schemeClr val="tx1">
                    <a:lumMod val="65000"/>
                    <a:lumOff val="35000"/>
                  </a:schemeClr>
                </a:solidFill>
                <a:latin typeface="Aptos" panose="020B0004020202020204" pitchFamily="34" charset="0"/>
                <a:ea typeface="Inter SemiBold" panose="02000503000000020004" pitchFamily="2" charset="0"/>
              </a:rPr>
              <a:t>Savings of €425k per annum</a:t>
            </a:r>
            <a:r>
              <a:rPr lang="en-IN" sz="1200" dirty="0">
                <a:solidFill>
                  <a:schemeClr val="tx1">
                    <a:lumMod val="65000"/>
                    <a:lumOff val="35000"/>
                  </a:schemeClr>
                </a:solidFill>
                <a:latin typeface="Aptos" panose="020B0004020202020204" pitchFamily="34" charset="0"/>
                <a:ea typeface="Inter SemiBold" panose="02000503000000020004" pitchFamily="2" charset="0"/>
              </a:rPr>
              <a:t> by</a:t>
            </a:r>
          </a:p>
          <a:p>
            <a:endParaRPr lang="en-IN" sz="600" dirty="0">
              <a:solidFill>
                <a:schemeClr val="tx1">
                  <a:lumMod val="65000"/>
                  <a:lumOff val="35000"/>
                </a:schemeClr>
              </a:solidFill>
              <a:latin typeface="Aptos" panose="020B0004020202020204" pitchFamily="34" charset="0"/>
              <a:ea typeface="Inter SemiBold" panose="02000503000000020004" pitchFamily="2" charset="0"/>
            </a:endParaRPr>
          </a:p>
          <a:p>
            <a:pPr marL="285750" indent="-285750">
              <a:buFont typeface="Arial" panose="020B0604020202020204" pitchFamily="34" charset="0"/>
              <a:buChar char="•"/>
            </a:pPr>
            <a:r>
              <a:rPr lang="en-IN" sz="1200" dirty="0">
                <a:solidFill>
                  <a:schemeClr val="tx1">
                    <a:lumMod val="65000"/>
                    <a:lumOff val="35000"/>
                  </a:schemeClr>
                </a:solidFill>
                <a:latin typeface="Aptos" panose="020B0004020202020204" pitchFamily="34" charset="0"/>
                <a:ea typeface="Inter SemiBold" panose="02000503000000020004" pitchFamily="2" charset="0"/>
              </a:rPr>
              <a:t>Redesigning layout, transferring operations to 1 site building capacity by </a:t>
            </a:r>
            <a:r>
              <a:rPr lang="en-IN" sz="1200" b="1" dirty="0">
                <a:solidFill>
                  <a:schemeClr val="tx1">
                    <a:lumMod val="65000"/>
                    <a:lumOff val="35000"/>
                  </a:schemeClr>
                </a:solidFill>
                <a:latin typeface="Aptos" panose="020B0004020202020204" pitchFamily="34" charset="0"/>
                <a:ea typeface="Inter SemiBold" panose="02000503000000020004" pitchFamily="2" charset="0"/>
              </a:rPr>
              <a:t>25%</a:t>
            </a:r>
          </a:p>
          <a:p>
            <a:pPr marL="285750" indent="-285750">
              <a:buFont typeface="Arial" panose="020B0604020202020204" pitchFamily="34" charset="0"/>
              <a:buChar char="•"/>
            </a:pPr>
            <a:r>
              <a:rPr lang="en-IN" sz="1200" dirty="0">
                <a:solidFill>
                  <a:schemeClr val="tx1">
                    <a:lumMod val="65000"/>
                    <a:lumOff val="35000"/>
                  </a:schemeClr>
                </a:solidFill>
                <a:latin typeface="Aptos" panose="020B0004020202020204" pitchFamily="34" charset="0"/>
                <a:ea typeface="Inter SemiBold" panose="02000503000000020004" pitchFamily="2" charset="0"/>
              </a:rPr>
              <a:t>Reduction in cycle time allowing for increased production.</a:t>
            </a:r>
          </a:p>
          <a:p>
            <a:pPr marL="285750" indent="-285750">
              <a:buFont typeface="Arial" panose="020B0604020202020204" pitchFamily="34" charset="0"/>
              <a:buChar char="•"/>
            </a:pPr>
            <a:r>
              <a:rPr lang="en-IN" sz="1200" dirty="0">
                <a:solidFill>
                  <a:schemeClr val="tx1">
                    <a:lumMod val="65000"/>
                    <a:lumOff val="35000"/>
                  </a:schemeClr>
                </a:solidFill>
                <a:latin typeface="Aptos" panose="020B0004020202020204" pitchFamily="34" charset="0"/>
                <a:ea typeface="Inter SemiBold" panose="02000503000000020004" pitchFamily="2" charset="0"/>
              </a:rPr>
              <a:t>Developed real-time KPI Dashboards using Power BI</a:t>
            </a:r>
          </a:p>
          <a:p>
            <a:pPr marL="285750" indent="-285750">
              <a:buFont typeface="Arial" panose="020B0604020202020204" pitchFamily="34" charset="0"/>
              <a:buChar char="•"/>
            </a:pPr>
            <a:r>
              <a:rPr lang="en-IN" sz="1200" dirty="0">
                <a:solidFill>
                  <a:schemeClr val="tx1">
                    <a:lumMod val="65000"/>
                    <a:lumOff val="35000"/>
                  </a:schemeClr>
                </a:solidFill>
                <a:latin typeface="Aptos" panose="020B0004020202020204" pitchFamily="34" charset="0"/>
                <a:ea typeface="Inter SemiBold" panose="02000503000000020004" pitchFamily="2" charset="0"/>
              </a:rPr>
              <a:t>Traceability system (QR code)</a:t>
            </a:r>
          </a:p>
          <a:p>
            <a:pPr marL="285750" indent="-285750">
              <a:buFont typeface="Arial" panose="020B0604020202020204" pitchFamily="34" charset="0"/>
              <a:buChar char="•"/>
            </a:pPr>
            <a:r>
              <a:rPr lang="en-IN" sz="1200" dirty="0">
                <a:solidFill>
                  <a:schemeClr val="tx1">
                    <a:lumMod val="65000"/>
                    <a:lumOff val="35000"/>
                  </a:schemeClr>
                </a:solidFill>
                <a:latin typeface="Aptos" panose="020B0004020202020204" pitchFamily="34" charset="0"/>
                <a:ea typeface="Inter SemiBold" panose="02000503000000020004" pitchFamily="2" charset="0"/>
              </a:rPr>
              <a:t>Quality data allows the business to identify problems sooner and amend them.</a:t>
            </a:r>
          </a:p>
          <a:p>
            <a:endParaRPr lang="en-IN" sz="1200" dirty="0">
              <a:latin typeface="Aptos" panose="020B0004020202020204" pitchFamily="34" charset="0"/>
              <a:ea typeface="Inter SemiBold" panose="02000503000000020004" pitchFamily="2" charset="0"/>
            </a:endParaRPr>
          </a:p>
        </p:txBody>
      </p:sp>
      <p:sp>
        <p:nvSpPr>
          <p:cNvPr id="1030" name="TextBox 1029">
            <a:extLst>
              <a:ext uri="{FF2B5EF4-FFF2-40B4-BE49-F238E27FC236}">
                <a16:creationId xmlns:a16="http://schemas.microsoft.com/office/drawing/2014/main" id="{B8FC6DA3-8F69-E0C9-1D23-E32F84BDC014}"/>
              </a:ext>
            </a:extLst>
          </p:cNvPr>
          <p:cNvSpPr txBox="1"/>
          <p:nvPr/>
        </p:nvSpPr>
        <p:spPr>
          <a:xfrm>
            <a:off x="510511" y="2429264"/>
            <a:ext cx="2383217" cy="2893100"/>
          </a:xfrm>
          <a:prstGeom prst="rect">
            <a:avLst/>
          </a:prstGeom>
          <a:noFill/>
        </p:spPr>
        <p:txBody>
          <a:bodyPr wrap="square" rtlCol="0">
            <a:spAutoFit/>
          </a:bodyPr>
          <a:lstStyle/>
          <a:p>
            <a:pPr algn="ctr"/>
            <a:r>
              <a:rPr lang="en-IN" sz="1300" b="1" i="1" u="sng" dirty="0">
                <a:solidFill>
                  <a:schemeClr val="tx1">
                    <a:lumMod val="65000"/>
                    <a:lumOff val="35000"/>
                  </a:schemeClr>
                </a:solidFill>
                <a:latin typeface="Aptos" panose="020B0004020202020204" pitchFamily="34" charset="0"/>
                <a:ea typeface="Inter" panose="02000503000000020004" pitchFamily="2" charset="0"/>
              </a:rPr>
              <a:t>Cooked Food facility</a:t>
            </a:r>
          </a:p>
          <a:p>
            <a:endParaRPr lang="en-IN" sz="1300" dirty="0">
              <a:solidFill>
                <a:schemeClr val="tx1">
                  <a:lumMod val="65000"/>
                  <a:lumOff val="35000"/>
                </a:schemeClr>
              </a:solidFill>
              <a:latin typeface="Aptos" panose="020B0004020202020204" pitchFamily="34" charset="0"/>
              <a:ea typeface="Inter" panose="02000503000000020004" pitchFamily="2" charset="0"/>
            </a:endParaRPr>
          </a:p>
          <a:p>
            <a:r>
              <a:rPr lang="en-IN" sz="1200" dirty="0">
                <a:solidFill>
                  <a:schemeClr val="tx1">
                    <a:lumMod val="65000"/>
                    <a:lumOff val="35000"/>
                  </a:schemeClr>
                </a:solidFill>
                <a:latin typeface="Aptos" panose="020B0004020202020204" pitchFamily="34" charset="0"/>
                <a:ea typeface="Inter" panose="02000503000000020004" pitchFamily="2" charset="0"/>
              </a:rPr>
              <a:t>Implemented and embedded a Culture of Lean to develop capacity to allow the company to Grow.</a:t>
            </a:r>
          </a:p>
          <a:p>
            <a:endParaRPr lang="en-IN" sz="1300" dirty="0">
              <a:solidFill>
                <a:schemeClr val="tx1">
                  <a:lumMod val="65000"/>
                  <a:lumOff val="35000"/>
                </a:schemeClr>
              </a:solidFill>
              <a:latin typeface="Aptos" panose="020B0004020202020204" pitchFamily="34" charset="0"/>
              <a:ea typeface="Inter" panose="02000503000000020004" pitchFamily="2" charset="0"/>
            </a:endParaRPr>
          </a:p>
          <a:p>
            <a:r>
              <a:rPr lang="en-IN" sz="1400" b="1" dirty="0">
                <a:solidFill>
                  <a:schemeClr val="tx1">
                    <a:lumMod val="65000"/>
                    <a:lumOff val="35000"/>
                  </a:schemeClr>
                </a:solidFill>
                <a:latin typeface="Aptos" panose="020B0004020202020204" pitchFamily="34" charset="0"/>
                <a:ea typeface="Inter" panose="02000503000000020004" pitchFamily="2" charset="0"/>
              </a:rPr>
              <a:t>Turnover up from €5m to €13m EBITDA Margin up from 5% to 11%</a:t>
            </a:r>
          </a:p>
          <a:p>
            <a:endParaRPr lang="en-IN" sz="1300" dirty="0">
              <a:solidFill>
                <a:schemeClr val="tx1">
                  <a:lumMod val="65000"/>
                  <a:lumOff val="35000"/>
                </a:schemeClr>
              </a:solidFill>
              <a:latin typeface="Aptos" panose="020B0004020202020204" pitchFamily="34" charset="0"/>
              <a:ea typeface="Inter" panose="02000503000000020004" pitchFamily="2" charset="0"/>
            </a:endParaRPr>
          </a:p>
          <a:p>
            <a:r>
              <a:rPr lang="en-IN" sz="1200" dirty="0">
                <a:solidFill>
                  <a:schemeClr val="tx1">
                    <a:lumMod val="65000"/>
                    <a:lumOff val="35000"/>
                  </a:schemeClr>
                </a:solidFill>
                <a:latin typeface="Aptos" panose="020B0004020202020204" pitchFamily="34" charset="0"/>
                <a:ea typeface="Inter" panose="02000503000000020004" pitchFamily="2" charset="0"/>
              </a:rPr>
              <a:t>Lean Plus x2	         Green Start</a:t>
            </a:r>
          </a:p>
          <a:p>
            <a:r>
              <a:rPr lang="en-IN" sz="1200" dirty="0">
                <a:solidFill>
                  <a:schemeClr val="tx1">
                    <a:lumMod val="65000"/>
                    <a:lumOff val="35000"/>
                  </a:schemeClr>
                </a:solidFill>
                <a:latin typeface="Aptos" panose="020B0004020202020204" pitchFamily="34" charset="0"/>
                <a:ea typeface="Inter" panose="02000503000000020004" pitchFamily="2" charset="0"/>
              </a:rPr>
              <a:t>Digitalisation 	         R&amp;D</a:t>
            </a:r>
          </a:p>
          <a:p>
            <a:r>
              <a:rPr lang="en-IN" sz="1200" dirty="0">
                <a:solidFill>
                  <a:schemeClr val="tx1">
                    <a:lumMod val="65000"/>
                    <a:lumOff val="35000"/>
                  </a:schemeClr>
                </a:solidFill>
                <a:latin typeface="Aptos" panose="020B0004020202020204" pitchFamily="34" charset="0"/>
                <a:ea typeface="Inter" panose="02000503000000020004" pitchFamily="2" charset="0"/>
              </a:rPr>
              <a:t>Capital Support</a:t>
            </a:r>
          </a:p>
        </p:txBody>
      </p:sp>
      <p:sp>
        <p:nvSpPr>
          <p:cNvPr id="5" name="Rectangle: Rounded Corners 4">
            <a:extLst>
              <a:ext uri="{FF2B5EF4-FFF2-40B4-BE49-F238E27FC236}">
                <a16:creationId xmlns:a16="http://schemas.microsoft.com/office/drawing/2014/main" id="{1667107C-F57D-5689-ACF0-59117C36EBD7}"/>
              </a:ext>
            </a:extLst>
          </p:cNvPr>
          <p:cNvSpPr/>
          <p:nvPr/>
        </p:nvSpPr>
        <p:spPr>
          <a:xfrm>
            <a:off x="9236777" y="1447878"/>
            <a:ext cx="2893540" cy="4681598"/>
          </a:xfrm>
          <a:prstGeom prst="roundRect">
            <a:avLst>
              <a:gd name="adj" fmla="val 9072"/>
            </a:avLst>
          </a:prstGeom>
          <a:solidFill>
            <a:schemeClr val="bg1"/>
          </a:solidFill>
          <a:ln w="6350">
            <a:solidFill>
              <a:schemeClr val="bg1">
                <a:lumMod val="85000"/>
              </a:schemeClr>
            </a:solidFill>
          </a:ln>
          <a:effectLst>
            <a:outerShdw blurRad="1143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Rounded Corners 5">
            <a:extLst>
              <a:ext uri="{FF2B5EF4-FFF2-40B4-BE49-F238E27FC236}">
                <a16:creationId xmlns:a16="http://schemas.microsoft.com/office/drawing/2014/main" id="{F66F9998-FBAB-D78E-36A5-77E0A1709B4C}"/>
              </a:ext>
            </a:extLst>
          </p:cNvPr>
          <p:cNvSpPr/>
          <p:nvPr/>
        </p:nvSpPr>
        <p:spPr>
          <a:xfrm>
            <a:off x="9404493" y="1701799"/>
            <a:ext cx="2583935" cy="584775"/>
          </a:xfrm>
          <a:prstGeom prst="roundRect">
            <a:avLst>
              <a:gd name="adj" fmla="val 21681"/>
            </a:avLst>
          </a:prstGeom>
          <a:solidFill>
            <a:schemeClr val="bg2">
              <a:lumMod val="75000"/>
            </a:schemeClr>
          </a:solidFill>
          <a:ln>
            <a:solidFill>
              <a:srgbClr val="8C3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a:extLst>
              <a:ext uri="{FF2B5EF4-FFF2-40B4-BE49-F238E27FC236}">
                <a16:creationId xmlns:a16="http://schemas.microsoft.com/office/drawing/2014/main" id="{9C73E3DD-59AD-18C6-390E-D5EFA9A28C41}"/>
              </a:ext>
            </a:extLst>
          </p:cNvPr>
          <p:cNvSpPr txBox="1"/>
          <p:nvPr/>
        </p:nvSpPr>
        <p:spPr>
          <a:xfrm>
            <a:off x="9372975" y="1809520"/>
            <a:ext cx="2615453" cy="369332"/>
          </a:xfrm>
          <a:prstGeom prst="rect">
            <a:avLst/>
          </a:prstGeom>
          <a:noFill/>
        </p:spPr>
        <p:txBody>
          <a:bodyPr wrap="square" rtlCol="0">
            <a:spAutoFit/>
          </a:bodyPr>
          <a:lstStyle/>
          <a:p>
            <a:pPr algn="ctr"/>
            <a:r>
              <a:rPr lang="en-IN" b="1" dirty="0">
                <a:solidFill>
                  <a:schemeClr val="bg1"/>
                </a:solidFill>
                <a:latin typeface="Inter SemiBold" panose="02000503000000020004" pitchFamily="2" charset="0"/>
                <a:ea typeface="Inter SemiBold" panose="02000503000000020004" pitchFamily="2" charset="0"/>
              </a:rPr>
              <a:t>DIVERSITY</a:t>
            </a:r>
          </a:p>
        </p:txBody>
      </p:sp>
      <p:sp>
        <p:nvSpPr>
          <p:cNvPr id="21" name="Rectangle: Rounded Corners 20">
            <a:extLst>
              <a:ext uri="{FF2B5EF4-FFF2-40B4-BE49-F238E27FC236}">
                <a16:creationId xmlns:a16="http://schemas.microsoft.com/office/drawing/2014/main" id="{4B7B0A13-AFF3-F5AF-D453-CB1C5108BDE9}"/>
              </a:ext>
            </a:extLst>
          </p:cNvPr>
          <p:cNvSpPr/>
          <p:nvPr/>
        </p:nvSpPr>
        <p:spPr>
          <a:xfrm>
            <a:off x="2357034" y="6364857"/>
            <a:ext cx="8006166" cy="458274"/>
          </a:xfrm>
          <a:prstGeom prst="roundRect">
            <a:avLst>
              <a:gd name="adj" fmla="val 21681"/>
            </a:avLst>
          </a:prstGeom>
          <a:no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lumMod val="50000"/>
                    <a:lumOff val="50000"/>
                  </a:schemeClr>
                </a:solidFill>
                <a:latin typeface="Aptos" panose="020B0004020202020204" pitchFamily="34" charset="0"/>
              </a:rPr>
              <a:t>DELIVERING RESULTS THAT LAST</a:t>
            </a:r>
          </a:p>
        </p:txBody>
      </p:sp>
      <p:sp>
        <p:nvSpPr>
          <p:cNvPr id="4" name="Title 1">
            <a:extLst>
              <a:ext uri="{FF2B5EF4-FFF2-40B4-BE49-F238E27FC236}">
                <a16:creationId xmlns:a16="http://schemas.microsoft.com/office/drawing/2014/main" id="{93F7C610-4A50-48BA-B25B-B978FBD9E5CC}"/>
              </a:ext>
            </a:extLst>
          </p:cNvPr>
          <p:cNvSpPr txBox="1">
            <a:spLocks/>
          </p:cNvSpPr>
          <p:nvPr/>
        </p:nvSpPr>
        <p:spPr>
          <a:xfrm>
            <a:off x="4411403" y="604702"/>
            <a:ext cx="5200683" cy="536709"/>
          </a:xfrm>
          <a:prstGeom prst="rect">
            <a:avLst/>
          </a:prstGeom>
        </p:spPr>
        <p:txBody>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a:t>SUCCESS STORIES</a:t>
            </a:r>
          </a:p>
        </p:txBody>
      </p:sp>
      <p:sp>
        <p:nvSpPr>
          <p:cNvPr id="12" name="TextBox 11">
            <a:extLst>
              <a:ext uri="{FF2B5EF4-FFF2-40B4-BE49-F238E27FC236}">
                <a16:creationId xmlns:a16="http://schemas.microsoft.com/office/drawing/2014/main" id="{D969FD8A-3CB0-A10F-C98F-5930A46DC3A0}"/>
              </a:ext>
            </a:extLst>
          </p:cNvPr>
          <p:cNvSpPr txBox="1"/>
          <p:nvPr/>
        </p:nvSpPr>
        <p:spPr>
          <a:xfrm>
            <a:off x="6526136" y="2429960"/>
            <a:ext cx="2568752" cy="3400931"/>
          </a:xfrm>
          <a:prstGeom prst="rect">
            <a:avLst/>
          </a:prstGeom>
          <a:noFill/>
        </p:spPr>
        <p:txBody>
          <a:bodyPr wrap="square" rtlCol="0">
            <a:spAutoFit/>
          </a:bodyPr>
          <a:lstStyle/>
          <a:p>
            <a:pPr algn="ctr"/>
            <a:r>
              <a:rPr lang="en-IN" sz="1300" b="1" i="1" u="sng" dirty="0">
                <a:solidFill>
                  <a:schemeClr val="tx1">
                    <a:lumMod val="65000"/>
                    <a:lumOff val="35000"/>
                  </a:schemeClr>
                </a:solidFill>
                <a:latin typeface="Aptos" panose="020B0004020202020204" pitchFamily="34" charset="0"/>
                <a:ea typeface="Inter" panose="02000503000000020004" pitchFamily="2" charset="0"/>
              </a:rPr>
              <a:t>Furniture</a:t>
            </a:r>
          </a:p>
          <a:p>
            <a:endParaRPr lang="en-IN" sz="500" dirty="0">
              <a:solidFill>
                <a:schemeClr val="tx1">
                  <a:lumMod val="65000"/>
                  <a:lumOff val="35000"/>
                </a:schemeClr>
              </a:solidFill>
              <a:latin typeface="Aptos" panose="020B0004020202020204" pitchFamily="34" charset="0"/>
              <a:ea typeface="Inter" panose="02000503000000020004" pitchFamily="2" charset="0"/>
            </a:endParaRPr>
          </a:p>
          <a:p>
            <a:r>
              <a:rPr lang="en-GB" sz="1200" dirty="0">
                <a:solidFill>
                  <a:schemeClr val="tx1">
                    <a:lumMod val="65000"/>
                    <a:lumOff val="35000"/>
                  </a:schemeClr>
                </a:solidFill>
                <a:latin typeface="Aptos" panose="020B0004020202020204" pitchFamily="34" charset="0"/>
                <a:ea typeface="Inter" panose="02000503000000020004" pitchFamily="2" charset="0"/>
              </a:rPr>
              <a:t>The business at the time, was at a crossroads considering the decision to change its operation and product offering.</a:t>
            </a:r>
            <a:endParaRPr lang="en-IN" sz="1200" dirty="0">
              <a:solidFill>
                <a:schemeClr val="tx1">
                  <a:lumMod val="65000"/>
                  <a:lumOff val="35000"/>
                </a:schemeClr>
              </a:solidFill>
              <a:latin typeface="Aptos" panose="020B0004020202020204" pitchFamily="34" charset="0"/>
              <a:ea typeface="Inter" panose="02000503000000020004" pitchFamily="2" charset="0"/>
            </a:endParaRPr>
          </a:p>
          <a:p>
            <a:endParaRPr lang="en-IN" sz="700" dirty="0">
              <a:solidFill>
                <a:schemeClr val="tx1">
                  <a:lumMod val="65000"/>
                  <a:lumOff val="35000"/>
                </a:schemeClr>
              </a:solidFill>
              <a:latin typeface="Aptos" panose="020B0004020202020204" pitchFamily="34" charset="0"/>
              <a:ea typeface="Inter" panose="02000503000000020004" pitchFamily="2" charset="0"/>
            </a:endParaRPr>
          </a:p>
          <a:p>
            <a:r>
              <a:rPr lang="en-GB" sz="1200" b="1" dirty="0">
                <a:solidFill>
                  <a:schemeClr val="tx1">
                    <a:lumMod val="65000"/>
                    <a:lumOff val="35000"/>
                  </a:schemeClr>
                </a:solidFill>
                <a:latin typeface="Aptos" panose="020B0004020202020204" pitchFamily="34" charset="0"/>
                <a:ea typeface="Inter" panose="02000503000000020004" pitchFamily="2" charset="0"/>
              </a:rPr>
              <a:t>Helped to realise a 3-Fold increase in capacity</a:t>
            </a:r>
            <a:r>
              <a:rPr lang="en-GB" sz="1200" dirty="0">
                <a:solidFill>
                  <a:schemeClr val="tx1">
                    <a:lumMod val="65000"/>
                    <a:lumOff val="35000"/>
                  </a:schemeClr>
                </a:solidFill>
                <a:latin typeface="Aptos" panose="020B0004020202020204" pitchFamily="34" charset="0"/>
                <a:ea typeface="Inter" panose="02000503000000020004" pitchFamily="2" charset="0"/>
              </a:rPr>
              <a:t> with the same number of staff as 5 years ago. Currently working together on continuous improvement and new market development. </a:t>
            </a:r>
          </a:p>
          <a:p>
            <a:endParaRPr lang="en-IN" sz="500" dirty="0">
              <a:solidFill>
                <a:schemeClr val="tx1">
                  <a:lumMod val="65000"/>
                  <a:lumOff val="35000"/>
                </a:schemeClr>
              </a:solidFill>
              <a:latin typeface="Aptos" panose="020B0004020202020204" pitchFamily="34" charset="0"/>
              <a:ea typeface="Inter" panose="02000503000000020004" pitchFamily="2" charset="0"/>
            </a:endParaRPr>
          </a:p>
          <a:p>
            <a:r>
              <a:rPr lang="en-IN" sz="1200" b="1" dirty="0">
                <a:solidFill>
                  <a:schemeClr val="tx1">
                    <a:lumMod val="65000"/>
                    <a:lumOff val="35000"/>
                  </a:schemeClr>
                </a:solidFill>
                <a:latin typeface="Aptos" panose="020B0004020202020204" pitchFamily="34" charset="0"/>
                <a:ea typeface="Inter" panose="02000503000000020004" pitchFamily="2" charset="0"/>
              </a:rPr>
              <a:t>Turnover has Doubled</a:t>
            </a:r>
          </a:p>
          <a:p>
            <a:r>
              <a:rPr lang="en-IN" sz="1200" b="1" dirty="0">
                <a:solidFill>
                  <a:schemeClr val="tx1">
                    <a:lumMod val="65000"/>
                    <a:lumOff val="35000"/>
                  </a:schemeClr>
                </a:solidFill>
                <a:latin typeface="Aptos" panose="020B0004020202020204" pitchFamily="34" charset="0"/>
                <a:ea typeface="Inter" panose="02000503000000020004" pitchFamily="2" charset="0"/>
              </a:rPr>
              <a:t>Now Exporting (25% of T/o)</a:t>
            </a:r>
          </a:p>
          <a:p>
            <a:endParaRPr lang="en-IN" sz="1200" b="1" dirty="0">
              <a:solidFill>
                <a:schemeClr val="tx1">
                  <a:lumMod val="65000"/>
                  <a:lumOff val="35000"/>
                </a:schemeClr>
              </a:solidFill>
              <a:latin typeface="Aptos" panose="020B0004020202020204" pitchFamily="34" charset="0"/>
              <a:ea typeface="Inter" panose="02000503000000020004" pitchFamily="2" charset="0"/>
            </a:endParaRPr>
          </a:p>
          <a:p>
            <a:endParaRPr lang="en-IN" sz="500" b="1" dirty="0">
              <a:solidFill>
                <a:schemeClr val="tx1">
                  <a:lumMod val="65000"/>
                  <a:lumOff val="35000"/>
                </a:schemeClr>
              </a:solidFill>
              <a:latin typeface="Aptos" panose="020B0004020202020204" pitchFamily="34" charset="0"/>
              <a:ea typeface="Inter" panose="02000503000000020004" pitchFamily="2" charset="0"/>
            </a:endParaRPr>
          </a:p>
          <a:p>
            <a:r>
              <a:rPr lang="en-IN" sz="1200" dirty="0">
                <a:latin typeface="Aptos" panose="020B0004020202020204" pitchFamily="34" charset="0"/>
                <a:ea typeface="Inter SemiBold" panose="02000503000000020004" pitchFamily="2" charset="0"/>
              </a:rPr>
              <a:t>Lean Plus, Digitalisation, </a:t>
            </a:r>
          </a:p>
          <a:p>
            <a:r>
              <a:rPr lang="en-IN" sz="1200" dirty="0">
                <a:latin typeface="Aptos" panose="020B0004020202020204" pitchFamily="34" charset="0"/>
                <a:ea typeface="Inter SemiBold" panose="02000503000000020004" pitchFamily="2" charset="0"/>
              </a:rPr>
              <a:t>Green, Sales Strategy </a:t>
            </a:r>
          </a:p>
        </p:txBody>
      </p:sp>
      <p:sp>
        <p:nvSpPr>
          <p:cNvPr id="9" name="Rectangle: Rounded Corners 8">
            <a:extLst>
              <a:ext uri="{FF2B5EF4-FFF2-40B4-BE49-F238E27FC236}">
                <a16:creationId xmlns:a16="http://schemas.microsoft.com/office/drawing/2014/main" id="{02D017F4-183D-DE29-2ECF-95CB41BED5C8}"/>
              </a:ext>
            </a:extLst>
          </p:cNvPr>
          <p:cNvSpPr/>
          <p:nvPr/>
        </p:nvSpPr>
        <p:spPr>
          <a:xfrm>
            <a:off x="9281083" y="2411533"/>
            <a:ext cx="2799236" cy="3545918"/>
          </a:xfrm>
          <a:prstGeom prst="roundRect">
            <a:avLst>
              <a:gd name="adj" fmla="val 21681"/>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hi</a:t>
            </a:r>
          </a:p>
        </p:txBody>
      </p:sp>
      <p:sp>
        <p:nvSpPr>
          <p:cNvPr id="11" name="TextBox 10">
            <a:extLst>
              <a:ext uri="{FF2B5EF4-FFF2-40B4-BE49-F238E27FC236}">
                <a16:creationId xmlns:a16="http://schemas.microsoft.com/office/drawing/2014/main" id="{8BCAE8AD-FE98-10D7-1990-259BB0E302A5}"/>
              </a:ext>
            </a:extLst>
          </p:cNvPr>
          <p:cNvSpPr txBox="1"/>
          <p:nvPr/>
        </p:nvSpPr>
        <p:spPr>
          <a:xfrm>
            <a:off x="9355314" y="2427457"/>
            <a:ext cx="2826126" cy="3247043"/>
          </a:xfrm>
          <a:prstGeom prst="rect">
            <a:avLst/>
          </a:prstGeom>
          <a:noFill/>
        </p:spPr>
        <p:txBody>
          <a:bodyPr wrap="square" rtlCol="0">
            <a:spAutoFit/>
          </a:bodyPr>
          <a:lstStyle/>
          <a:p>
            <a:pPr algn="ctr"/>
            <a:r>
              <a:rPr lang="en-IN" sz="1300" b="1" i="1" u="sng" dirty="0">
                <a:solidFill>
                  <a:schemeClr val="tx1">
                    <a:lumMod val="65000"/>
                    <a:lumOff val="35000"/>
                  </a:schemeClr>
                </a:solidFill>
                <a:latin typeface="Aptos" panose="020B0004020202020204" pitchFamily="34" charset="0"/>
                <a:ea typeface="Inter" panose="02000503000000020004" pitchFamily="2" charset="0"/>
              </a:rPr>
              <a:t>Food Production</a:t>
            </a:r>
          </a:p>
          <a:p>
            <a:endParaRPr lang="en-IN" sz="1300" dirty="0">
              <a:solidFill>
                <a:schemeClr val="tx1">
                  <a:lumMod val="65000"/>
                  <a:lumOff val="35000"/>
                </a:schemeClr>
              </a:solidFill>
              <a:latin typeface="Aptos" panose="020B0004020202020204" pitchFamily="34" charset="0"/>
              <a:ea typeface="Inter" panose="02000503000000020004" pitchFamily="2" charset="0"/>
            </a:endParaRPr>
          </a:p>
          <a:p>
            <a:r>
              <a:rPr lang="en-IN" sz="1200" dirty="0">
                <a:solidFill>
                  <a:schemeClr val="tx1">
                    <a:lumMod val="65000"/>
                    <a:lumOff val="35000"/>
                  </a:schemeClr>
                </a:solidFill>
                <a:latin typeface="Aptos" panose="020B0004020202020204" pitchFamily="34" charset="0"/>
                <a:ea typeface="Inter" panose="02000503000000020004" pitchFamily="2" charset="0"/>
              </a:rPr>
              <a:t>The relationship goes back 10 years </a:t>
            </a:r>
            <a:r>
              <a:rPr lang="en-GB" sz="1200" dirty="0">
                <a:solidFill>
                  <a:schemeClr val="tx1">
                    <a:lumMod val="65000"/>
                    <a:lumOff val="35000"/>
                  </a:schemeClr>
                </a:solidFill>
                <a:latin typeface="Aptos" panose="020B0004020202020204" pitchFamily="34" charset="0"/>
                <a:ea typeface="Inter" panose="02000503000000020004" pitchFamily="2" charset="0"/>
              </a:rPr>
              <a:t>when Pembroke Alliance were asked to perform a health check and look at the current operations and future plans.</a:t>
            </a:r>
          </a:p>
          <a:p>
            <a:endParaRPr lang="en-GB" sz="1300" dirty="0">
              <a:solidFill>
                <a:schemeClr val="tx1">
                  <a:lumMod val="65000"/>
                  <a:lumOff val="35000"/>
                </a:schemeClr>
              </a:solidFill>
              <a:latin typeface="Aptos" panose="020B0004020202020204" pitchFamily="34" charset="0"/>
              <a:ea typeface="Inter" panose="02000503000000020004" pitchFamily="2" charset="0"/>
            </a:endParaRPr>
          </a:p>
          <a:p>
            <a:r>
              <a:rPr lang="en-GB" sz="1300" dirty="0">
                <a:solidFill>
                  <a:schemeClr val="tx1">
                    <a:lumMod val="65000"/>
                    <a:lumOff val="35000"/>
                  </a:schemeClr>
                </a:solidFill>
                <a:latin typeface="Aptos" panose="020B0004020202020204" pitchFamily="34" charset="0"/>
                <a:ea typeface="Inter" panose="02000503000000020004" pitchFamily="2" charset="0"/>
              </a:rPr>
              <a:t>The business at the time, was deciding to move its operation to fully Gluten Product</a:t>
            </a:r>
            <a:endParaRPr lang="en-IN" sz="1300" dirty="0">
              <a:solidFill>
                <a:schemeClr val="tx1">
                  <a:lumMod val="65000"/>
                  <a:lumOff val="35000"/>
                </a:schemeClr>
              </a:solidFill>
              <a:latin typeface="Aptos" panose="020B0004020202020204" pitchFamily="34" charset="0"/>
              <a:ea typeface="Inter" panose="02000503000000020004" pitchFamily="2" charset="0"/>
            </a:endParaRPr>
          </a:p>
          <a:p>
            <a:endParaRPr lang="en-IN" sz="1300" dirty="0">
              <a:solidFill>
                <a:schemeClr val="tx1">
                  <a:lumMod val="65000"/>
                  <a:lumOff val="35000"/>
                </a:schemeClr>
              </a:solidFill>
              <a:latin typeface="Aptos" panose="020B0004020202020204" pitchFamily="34" charset="0"/>
              <a:ea typeface="Inter" panose="02000503000000020004" pitchFamily="2" charset="0"/>
            </a:endParaRPr>
          </a:p>
          <a:p>
            <a:r>
              <a:rPr lang="en-IN" sz="1400" b="1" dirty="0">
                <a:solidFill>
                  <a:schemeClr val="tx1">
                    <a:lumMod val="65000"/>
                    <a:lumOff val="35000"/>
                  </a:schemeClr>
                </a:solidFill>
                <a:latin typeface="Aptos" panose="020B0004020202020204" pitchFamily="34" charset="0"/>
                <a:ea typeface="Inter" panose="02000503000000020004" pitchFamily="2" charset="0"/>
              </a:rPr>
              <a:t>Turnover up from €7m to €35m </a:t>
            </a:r>
          </a:p>
          <a:p>
            <a:endParaRPr lang="en-IN" sz="1400" b="1" dirty="0">
              <a:solidFill>
                <a:schemeClr val="tx1">
                  <a:lumMod val="65000"/>
                  <a:lumOff val="35000"/>
                </a:schemeClr>
              </a:solidFill>
              <a:latin typeface="Aptos" panose="020B0004020202020204" pitchFamily="34" charset="0"/>
              <a:ea typeface="Inter" panose="02000503000000020004" pitchFamily="2" charset="0"/>
            </a:endParaRPr>
          </a:p>
          <a:p>
            <a:endParaRPr lang="en-IN" sz="1400" b="1" dirty="0">
              <a:solidFill>
                <a:schemeClr val="tx1">
                  <a:lumMod val="65000"/>
                  <a:lumOff val="35000"/>
                </a:schemeClr>
              </a:solidFill>
              <a:latin typeface="Aptos" panose="020B0004020202020204" pitchFamily="34" charset="0"/>
              <a:ea typeface="Inter" panose="02000503000000020004" pitchFamily="2" charset="0"/>
            </a:endParaRPr>
          </a:p>
          <a:p>
            <a:r>
              <a:rPr lang="en-IN" sz="1200" dirty="0">
                <a:latin typeface="Aptos" panose="020B0004020202020204" pitchFamily="34" charset="0"/>
                <a:ea typeface="Inter SemiBold" panose="02000503000000020004" pitchFamily="2" charset="0"/>
              </a:rPr>
              <a:t>Lean Transform         Digitalisation</a:t>
            </a:r>
          </a:p>
          <a:p>
            <a:r>
              <a:rPr lang="en-IN" sz="1200" dirty="0">
                <a:latin typeface="Aptos" panose="020B0004020202020204" pitchFamily="34" charset="0"/>
                <a:ea typeface="Inter SemiBold" panose="02000503000000020004" pitchFamily="2" charset="0"/>
              </a:rPr>
              <a:t>Green	             R&amp;D</a:t>
            </a:r>
          </a:p>
        </p:txBody>
      </p:sp>
      <p:pic>
        <p:nvPicPr>
          <p:cNvPr id="13" name="Picture 12">
            <a:hlinkClick r:id="rId3"/>
            <a:extLst>
              <a:ext uri="{FF2B5EF4-FFF2-40B4-BE49-F238E27FC236}">
                <a16:creationId xmlns:a16="http://schemas.microsoft.com/office/drawing/2014/main" id="{28E57164-8C94-62DD-A49F-CB00C1F50D1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146531" y="649660"/>
            <a:ext cx="1841897" cy="50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2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61AC-5A3B-1945-8767-4A00413201E3}"/>
              </a:ext>
            </a:extLst>
          </p:cNvPr>
          <p:cNvSpPr>
            <a:spLocks noGrp="1"/>
          </p:cNvSpPr>
          <p:nvPr>
            <p:ph type="title"/>
          </p:nvPr>
        </p:nvSpPr>
        <p:spPr>
          <a:xfrm>
            <a:off x="1649531" y="310791"/>
            <a:ext cx="8705691" cy="950004"/>
          </a:xfrm>
        </p:spPr>
        <p:txBody>
          <a:bodyPr>
            <a:normAutofit/>
          </a:bodyPr>
          <a:lstStyle/>
          <a:p>
            <a:pPr algn="ctr"/>
            <a:r>
              <a:rPr lang="en-US" sz="4400" dirty="0"/>
              <a:t> </a:t>
            </a:r>
            <a:r>
              <a:rPr lang="en-US" sz="3600" dirty="0">
                <a:latin typeface="Aptos" panose="020B0004020202020204" pitchFamily="34" charset="0"/>
                <a:cs typeface="Calibri" panose="020F0502020204030204" pitchFamily="34" charset="0"/>
              </a:rPr>
              <a:t>Government Agency example</a:t>
            </a:r>
            <a:endParaRPr lang="en-US" sz="4400" dirty="0">
              <a:latin typeface="Aptos" panose="020B000402020202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61FD68C7-20EE-43F8-9763-2C8D1A126DFF}"/>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8" name="Content Placeholder 3">
            <a:extLst>
              <a:ext uri="{FF2B5EF4-FFF2-40B4-BE49-F238E27FC236}">
                <a16:creationId xmlns:a16="http://schemas.microsoft.com/office/drawing/2014/main" id="{57AF25FD-36FE-4295-B4C4-F20E0CE6BFE1}"/>
              </a:ext>
            </a:extLst>
          </p:cNvPr>
          <p:cNvSpPr txBox="1">
            <a:spLocks/>
          </p:cNvSpPr>
          <p:nvPr/>
        </p:nvSpPr>
        <p:spPr>
          <a:xfrm>
            <a:off x="6178858" y="2799129"/>
            <a:ext cx="5128609" cy="286136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94000" lvl="2" indent="0">
              <a:buFont typeface="Calibri" pitchFamily="34" charset="0"/>
              <a:buNone/>
            </a:pPr>
            <a:endParaRPr lang="en-IE" sz="2200" dirty="0"/>
          </a:p>
          <a:p>
            <a:pPr marL="936900" lvl="2" indent="-342900">
              <a:buFont typeface="+mj-lt"/>
              <a:buAutoNum type="arabicPeriod"/>
            </a:pPr>
            <a:endParaRPr lang="en-IE" sz="2200" dirty="0"/>
          </a:p>
          <a:p>
            <a:pPr marL="594000" lvl="2" indent="0">
              <a:buFont typeface="Calibri" pitchFamily="34" charset="0"/>
              <a:buNone/>
            </a:pPr>
            <a:r>
              <a:rPr lang="en-IE" sz="2200" dirty="0"/>
              <a:t>		</a:t>
            </a:r>
            <a:endParaRPr lang="en-GB" sz="3200" b="1" i="1" dirty="0"/>
          </a:p>
        </p:txBody>
      </p:sp>
      <p:pic>
        <p:nvPicPr>
          <p:cNvPr id="6" name="Picture 5">
            <a:extLst>
              <a:ext uri="{FF2B5EF4-FFF2-40B4-BE49-F238E27FC236}">
                <a16:creationId xmlns:a16="http://schemas.microsoft.com/office/drawing/2014/main" id="{0368E87C-33E7-465A-B5F9-212CF24381AB}"/>
              </a:ext>
            </a:extLst>
          </p:cNvPr>
          <p:cNvPicPr>
            <a:picLocks noChangeAspect="1"/>
          </p:cNvPicPr>
          <p:nvPr/>
        </p:nvPicPr>
        <p:blipFill>
          <a:blip r:embed="rId2"/>
          <a:stretch>
            <a:fillRect/>
          </a:stretch>
        </p:blipFill>
        <p:spPr>
          <a:xfrm>
            <a:off x="3160791" y="6380717"/>
            <a:ext cx="1183865" cy="356586"/>
          </a:xfrm>
          <a:prstGeom prst="rect">
            <a:avLst/>
          </a:prstGeom>
        </p:spPr>
      </p:pic>
      <p:pic>
        <p:nvPicPr>
          <p:cNvPr id="10" name="Picture 9">
            <a:extLst>
              <a:ext uri="{FF2B5EF4-FFF2-40B4-BE49-F238E27FC236}">
                <a16:creationId xmlns:a16="http://schemas.microsoft.com/office/drawing/2014/main" id="{3582FC95-39C2-44FF-A4EA-03AFDFDA2694}"/>
              </a:ext>
            </a:extLst>
          </p:cNvPr>
          <p:cNvPicPr>
            <a:picLocks noChangeAspect="1"/>
          </p:cNvPicPr>
          <p:nvPr/>
        </p:nvPicPr>
        <p:blipFill>
          <a:blip r:embed="rId3"/>
          <a:stretch>
            <a:fillRect/>
          </a:stretch>
        </p:blipFill>
        <p:spPr>
          <a:xfrm>
            <a:off x="5703445" y="6377636"/>
            <a:ext cx="785110" cy="302594"/>
          </a:xfrm>
          <a:prstGeom prst="rect">
            <a:avLst/>
          </a:prstGeom>
        </p:spPr>
      </p:pic>
      <p:pic>
        <p:nvPicPr>
          <p:cNvPr id="12" name="Picture 11">
            <a:extLst>
              <a:ext uri="{FF2B5EF4-FFF2-40B4-BE49-F238E27FC236}">
                <a16:creationId xmlns:a16="http://schemas.microsoft.com/office/drawing/2014/main" id="{C09F1838-8C38-42DF-AC11-C16F041033BE}"/>
              </a:ext>
            </a:extLst>
          </p:cNvPr>
          <p:cNvPicPr>
            <a:picLocks noChangeAspect="1"/>
          </p:cNvPicPr>
          <p:nvPr/>
        </p:nvPicPr>
        <p:blipFill>
          <a:blip r:embed="rId4"/>
          <a:stretch>
            <a:fillRect/>
          </a:stretch>
        </p:blipFill>
        <p:spPr>
          <a:xfrm>
            <a:off x="8828137" y="6392561"/>
            <a:ext cx="655449" cy="235508"/>
          </a:xfrm>
          <a:prstGeom prst="rect">
            <a:avLst/>
          </a:prstGeom>
        </p:spPr>
      </p:pic>
      <p:pic>
        <p:nvPicPr>
          <p:cNvPr id="14" name="Picture 13">
            <a:extLst>
              <a:ext uri="{FF2B5EF4-FFF2-40B4-BE49-F238E27FC236}">
                <a16:creationId xmlns:a16="http://schemas.microsoft.com/office/drawing/2014/main" id="{DB442074-215A-47D2-93F8-5E3AFD6AE56B}"/>
              </a:ext>
            </a:extLst>
          </p:cNvPr>
          <p:cNvPicPr>
            <a:picLocks noChangeAspect="1"/>
          </p:cNvPicPr>
          <p:nvPr/>
        </p:nvPicPr>
        <p:blipFill>
          <a:blip r:embed="rId5"/>
          <a:stretch>
            <a:fillRect/>
          </a:stretch>
        </p:blipFill>
        <p:spPr>
          <a:xfrm>
            <a:off x="500095" y="6403968"/>
            <a:ext cx="1539688" cy="291085"/>
          </a:xfrm>
          <a:prstGeom prst="rect">
            <a:avLst/>
          </a:prstGeom>
        </p:spPr>
      </p:pic>
      <p:pic>
        <p:nvPicPr>
          <p:cNvPr id="16" name="Picture 15">
            <a:extLst>
              <a:ext uri="{FF2B5EF4-FFF2-40B4-BE49-F238E27FC236}">
                <a16:creationId xmlns:a16="http://schemas.microsoft.com/office/drawing/2014/main" id="{ABEC8E3F-9DC9-467E-942C-FB15EFDFF525}"/>
              </a:ext>
            </a:extLst>
          </p:cNvPr>
          <p:cNvPicPr>
            <a:picLocks noChangeAspect="1"/>
          </p:cNvPicPr>
          <p:nvPr/>
        </p:nvPicPr>
        <p:blipFill>
          <a:blip r:embed="rId6"/>
          <a:stretch>
            <a:fillRect/>
          </a:stretch>
        </p:blipFill>
        <p:spPr>
          <a:xfrm>
            <a:off x="10196332" y="6349024"/>
            <a:ext cx="1076250" cy="279595"/>
          </a:xfrm>
          <a:prstGeom prst="rect">
            <a:avLst/>
          </a:prstGeom>
        </p:spPr>
      </p:pic>
      <p:pic>
        <p:nvPicPr>
          <p:cNvPr id="4" name="Picture 3">
            <a:extLst>
              <a:ext uri="{FF2B5EF4-FFF2-40B4-BE49-F238E27FC236}">
                <a16:creationId xmlns:a16="http://schemas.microsoft.com/office/drawing/2014/main" id="{E26AF2CA-E846-7F5A-5512-BE2F0F0E9EB9}"/>
              </a:ext>
            </a:extLst>
          </p:cNvPr>
          <p:cNvPicPr>
            <a:picLocks noChangeAspect="1"/>
          </p:cNvPicPr>
          <p:nvPr/>
        </p:nvPicPr>
        <p:blipFill>
          <a:blip r:embed="rId7"/>
          <a:stretch>
            <a:fillRect/>
          </a:stretch>
        </p:blipFill>
        <p:spPr>
          <a:xfrm>
            <a:off x="7218609" y="6383020"/>
            <a:ext cx="680280" cy="266596"/>
          </a:xfrm>
          <a:prstGeom prst="rect">
            <a:avLst/>
          </a:prstGeom>
        </p:spPr>
      </p:pic>
      <p:pic>
        <p:nvPicPr>
          <p:cNvPr id="13" name="Picture 12">
            <a:extLst>
              <a:ext uri="{FF2B5EF4-FFF2-40B4-BE49-F238E27FC236}">
                <a16:creationId xmlns:a16="http://schemas.microsoft.com/office/drawing/2014/main" id="{00860B13-708C-ECD4-34CA-188ACB452A0B}"/>
              </a:ext>
            </a:extLst>
          </p:cNvPr>
          <p:cNvPicPr>
            <a:picLocks noChangeAspect="1"/>
          </p:cNvPicPr>
          <p:nvPr/>
        </p:nvPicPr>
        <p:blipFill>
          <a:blip r:embed="rId8"/>
          <a:stretch>
            <a:fillRect/>
          </a:stretch>
        </p:blipFill>
        <p:spPr>
          <a:xfrm>
            <a:off x="7966598" y="1706684"/>
            <a:ext cx="1174691" cy="427160"/>
          </a:xfrm>
          <a:prstGeom prst="rect">
            <a:avLst/>
          </a:prstGeom>
        </p:spPr>
      </p:pic>
      <p:grpSp>
        <p:nvGrpSpPr>
          <p:cNvPr id="15" name="Group 14">
            <a:extLst>
              <a:ext uri="{FF2B5EF4-FFF2-40B4-BE49-F238E27FC236}">
                <a16:creationId xmlns:a16="http://schemas.microsoft.com/office/drawing/2014/main" id="{5F1634AE-3C84-315C-D31E-1ED96C117EF1}"/>
              </a:ext>
            </a:extLst>
          </p:cNvPr>
          <p:cNvGrpSpPr/>
          <p:nvPr/>
        </p:nvGrpSpPr>
        <p:grpSpPr>
          <a:xfrm>
            <a:off x="772946" y="2351211"/>
            <a:ext cx="10091700" cy="2983652"/>
            <a:chOff x="359848" y="1649325"/>
            <a:chExt cx="11689791" cy="4005750"/>
          </a:xfrm>
        </p:grpSpPr>
        <p:sp>
          <p:nvSpPr>
            <p:cNvPr id="17" name="Rectangle 16">
              <a:extLst>
                <a:ext uri="{FF2B5EF4-FFF2-40B4-BE49-F238E27FC236}">
                  <a16:creationId xmlns:a16="http://schemas.microsoft.com/office/drawing/2014/main" id="{7D32D855-2E75-AE37-4FB6-E025735A06CE}"/>
                </a:ext>
              </a:extLst>
            </p:cNvPr>
            <p:cNvSpPr/>
            <p:nvPr/>
          </p:nvSpPr>
          <p:spPr>
            <a:xfrm>
              <a:off x="359848" y="1649325"/>
              <a:ext cx="3107236" cy="400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GB" sz="1600" b="1" dirty="0"/>
            </a:p>
            <a:p>
              <a:pPr marL="0" indent="0">
                <a:buNone/>
              </a:pPr>
              <a:endParaRPr lang="en-GB" sz="1600" b="1" dirty="0"/>
            </a:p>
            <a:p>
              <a:pPr marL="0" indent="0">
                <a:buNone/>
              </a:pPr>
              <a:endParaRPr lang="en-GB" sz="1600" b="1" dirty="0"/>
            </a:p>
            <a:p>
              <a:pPr marL="0" indent="0">
                <a:buNone/>
              </a:pPr>
              <a:r>
                <a:rPr lang="en-GB" sz="1600" b="1" dirty="0"/>
                <a:t>Step 1 – Digital Discovery</a:t>
              </a:r>
              <a:endParaRPr lang="en-GB" sz="1600" dirty="0"/>
            </a:p>
            <a:p>
              <a:pPr marL="0" indent="0">
                <a:buNone/>
              </a:pPr>
              <a:endParaRPr lang="en-GB" sz="1050" dirty="0"/>
            </a:p>
            <a:p>
              <a:pPr marL="0" indent="0">
                <a:buNone/>
              </a:pPr>
              <a:r>
                <a:rPr lang="en-GB" sz="1200" b="1" dirty="0"/>
                <a:t>Offers 80% of up to €6300</a:t>
              </a:r>
            </a:p>
            <a:p>
              <a:pPr marL="0" indent="0">
                <a:buNone/>
              </a:pPr>
              <a:endParaRPr lang="en-GB" sz="1050" dirty="0"/>
            </a:p>
            <a:p>
              <a:pPr marL="0" indent="0">
                <a:buNone/>
              </a:pPr>
              <a:r>
                <a:rPr lang="en-GB" sz="1050" b="1" dirty="0"/>
                <a:t>Output</a:t>
              </a:r>
            </a:p>
            <a:p>
              <a:pPr marL="0" indent="0">
                <a:buNone/>
              </a:pPr>
              <a:endParaRPr lang="en-GB" sz="1050" dirty="0"/>
            </a:p>
            <a:p>
              <a:pPr marL="285750" indent="-285750">
                <a:buFont typeface="Wingdings" panose="05000000000000000000" pitchFamily="2" charset="2"/>
                <a:buChar char="q"/>
              </a:pPr>
              <a:r>
                <a:rPr lang="en-GB" sz="1050" dirty="0"/>
                <a:t>Assess Current Architecture and Build Future Needs Roadmap </a:t>
              </a:r>
            </a:p>
            <a:p>
              <a:endParaRPr lang="en-GB" sz="1050" dirty="0"/>
            </a:p>
            <a:p>
              <a:pPr marL="285750" indent="-285750">
                <a:buFont typeface="Wingdings" panose="05000000000000000000" pitchFamily="2" charset="2"/>
                <a:buChar char="q"/>
              </a:pPr>
              <a:r>
                <a:rPr lang="en-GB" sz="1050" dirty="0"/>
                <a:t>Can lead in to either or BOTH</a:t>
              </a:r>
            </a:p>
            <a:p>
              <a:pPr marL="742950" lvl="1" indent="-285750">
                <a:buFont typeface="Wingdings" panose="05000000000000000000" pitchFamily="2" charset="2"/>
                <a:buChar char="q"/>
              </a:pPr>
              <a:r>
                <a:rPr lang="en-GB" sz="1050" dirty="0"/>
                <a:t>Strategic Consulting or </a:t>
              </a:r>
            </a:p>
            <a:p>
              <a:pPr marL="742950" lvl="1" indent="-285750">
                <a:buFont typeface="Wingdings" panose="05000000000000000000" pitchFamily="2" charset="2"/>
                <a:buChar char="q"/>
              </a:pPr>
              <a:r>
                <a:rPr lang="en-GB" sz="1050" dirty="0"/>
                <a:t>Digital Process Innovation</a:t>
              </a:r>
            </a:p>
            <a:p>
              <a:pPr lvl="1"/>
              <a:endParaRPr lang="en-GB" sz="1050" dirty="0"/>
            </a:p>
            <a:p>
              <a:pPr marL="285750" indent="-285750">
                <a:buFont typeface="Wingdings" panose="05000000000000000000" pitchFamily="2" charset="2"/>
                <a:buChar char="q"/>
              </a:pPr>
              <a:endParaRPr lang="en-GB" sz="1050" dirty="0"/>
            </a:p>
            <a:p>
              <a:pPr marL="285750" indent="-285750">
                <a:buFont typeface="Wingdings" panose="05000000000000000000" pitchFamily="2" charset="2"/>
                <a:buChar char="q"/>
              </a:pPr>
              <a:endParaRPr lang="en-GB" sz="1050" dirty="0"/>
            </a:p>
            <a:p>
              <a:pPr marL="285750" indent="-285750">
                <a:buFont typeface="Wingdings" panose="05000000000000000000" pitchFamily="2" charset="2"/>
                <a:buChar char="q"/>
              </a:pPr>
              <a:endParaRPr lang="en-GB" sz="1050" dirty="0"/>
            </a:p>
            <a:p>
              <a:pPr marL="285750" indent="-285750">
                <a:buFont typeface="Wingdings" panose="05000000000000000000" pitchFamily="2" charset="2"/>
                <a:buChar char="q"/>
              </a:pPr>
              <a:endParaRPr lang="en-GB" sz="1050" dirty="0"/>
            </a:p>
            <a:p>
              <a:pPr marL="285750" indent="-285750">
                <a:buFont typeface="Wingdings" panose="05000000000000000000" pitchFamily="2" charset="2"/>
                <a:buChar char="q"/>
              </a:pPr>
              <a:endParaRPr lang="en-GB" sz="1050" dirty="0"/>
            </a:p>
            <a:p>
              <a:pPr marL="285750" indent="-285750">
                <a:buFont typeface="Wingdings" panose="05000000000000000000" pitchFamily="2" charset="2"/>
                <a:buChar char="q"/>
              </a:pPr>
              <a:endParaRPr lang="en-GB" sz="1050" dirty="0"/>
            </a:p>
            <a:p>
              <a:endParaRPr lang="en-GB" sz="1050" dirty="0"/>
            </a:p>
            <a:p>
              <a:pPr marL="0" indent="0">
                <a:buNone/>
              </a:pPr>
              <a:endParaRPr lang="en-GB" sz="1050" dirty="0"/>
            </a:p>
            <a:p>
              <a:pPr marL="0" indent="0">
                <a:buNone/>
              </a:pPr>
              <a:r>
                <a:rPr lang="en-GB" sz="600" dirty="0"/>
                <a:t> </a:t>
              </a:r>
            </a:p>
          </p:txBody>
        </p:sp>
        <p:sp>
          <p:nvSpPr>
            <p:cNvPr id="18" name="Rectangle 17">
              <a:extLst>
                <a:ext uri="{FF2B5EF4-FFF2-40B4-BE49-F238E27FC236}">
                  <a16:creationId xmlns:a16="http://schemas.microsoft.com/office/drawing/2014/main" id="{45B32A9A-0DF0-706F-F0F1-37A635A59E9F}"/>
                </a:ext>
              </a:extLst>
            </p:cNvPr>
            <p:cNvSpPr/>
            <p:nvPr/>
          </p:nvSpPr>
          <p:spPr>
            <a:xfrm>
              <a:off x="6696404" y="1652049"/>
              <a:ext cx="5353235" cy="4003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Step 3 – Digital Process Innovation</a:t>
              </a:r>
              <a:endParaRPr lang="en-GB" sz="1600" dirty="0">
                <a:solidFill>
                  <a:schemeClr val="tx1"/>
                </a:solidFill>
              </a:endParaRPr>
            </a:p>
            <a:p>
              <a:endParaRPr lang="en-GB" sz="1050" b="1" dirty="0">
                <a:solidFill>
                  <a:schemeClr val="tx1"/>
                </a:solidFill>
              </a:endParaRPr>
            </a:p>
            <a:p>
              <a:r>
                <a:rPr lang="en-GB" sz="1050" b="1" dirty="0">
                  <a:solidFill>
                    <a:schemeClr val="tx1"/>
                  </a:solidFill>
                </a:rPr>
                <a:t>Offers up to €150,000 (50% grant aid) in support </a:t>
              </a:r>
            </a:p>
            <a:p>
              <a:endParaRPr lang="en-GB" sz="1050" b="1" dirty="0">
                <a:solidFill>
                  <a:schemeClr val="tx1"/>
                </a:solidFill>
              </a:endParaRPr>
            </a:p>
            <a:p>
              <a:r>
                <a:rPr lang="en-GB" sz="1050" dirty="0">
                  <a:solidFill>
                    <a:schemeClr val="tx1"/>
                  </a:solidFill>
                </a:rPr>
                <a:t>Incentivise and support companies to invest in </a:t>
              </a:r>
            </a:p>
            <a:p>
              <a:pPr marL="285750" indent="-285750">
                <a:buFont typeface="Wingdings" panose="05000000000000000000" pitchFamily="2" charset="2"/>
                <a:buChar char="q"/>
              </a:pPr>
              <a:endParaRPr lang="en-GB" sz="1050" dirty="0">
                <a:solidFill>
                  <a:schemeClr val="tx1"/>
                </a:solidFill>
              </a:endParaRPr>
            </a:p>
            <a:p>
              <a:pPr marL="285750" indent="-285750">
                <a:buFont typeface="Wingdings" panose="05000000000000000000" pitchFamily="2" charset="2"/>
                <a:buChar char="q"/>
              </a:pPr>
              <a:r>
                <a:rPr lang="en-GB" sz="1050" dirty="0">
                  <a:solidFill>
                    <a:schemeClr val="tx1"/>
                  </a:solidFill>
                </a:rPr>
                <a:t>Implementation of new or significantly improved digital production methods,</a:t>
              </a:r>
            </a:p>
            <a:p>
              <a:pPr marL="285750" indent="-285750">
                <a:buFont typeface="Wingdings" panose="05000000000000000000" pitchFamily="2" charset="2"/>
                <a:buChar char="q"/>
              </a:pPr>
              <a:r>
                <a:rPr lang="en-GB" sz="1050" dirty="0">
                  <a:solidFill>
                    <a:schemeClr val="tx1"/>
                  </a:solidFill>
                </a:rPr>
                <a:t>digital service delivery or organisational methods </a:t>
              </a:r>
            </a:p>
            <a:p>
              <a:endParaRPr lang="en-GB" sz="1050" dirty="0">
                <a:solidFill>
                  <a:schemeClr val="tx1"/>
                </a:solidFill>
              </a:endParaRPr>
            </a:p>
            <a:p>
              <a:r>
                <a:rPr lang="en-GB" sz="1050" dirty="0">
                  <a:solidFill>
                    <a:schemeClr val="tx1"/>
                  </a:solidFill>
                </a:rPr>
                <a:t>that will increase their operational effectiveness, leading to greater productivity and competitiveness.</a:t>
              </a:r>
            </a:p>
            <a:p>
              <a:endParaRPr lang="en-GB" sz="1050" dirty="0">
                <a:solidFill>
                  <a:schemeClr val="tx1"/>
                </a:solidFill>
              </a:endParaRPr>
            </a:p>
            <a:p>
              <a:r>
                <a:rPr lang="en-GB" sz="1050" dirty="0">
                  <a:solidFill>
                    <a:schemeClr val="tx1"/>
                  </a:solidFill>
                </a:rPr>
                <a:t>The maximum grant rate is 50% of the eligible costs, up to a maximum grant of €150,000 split 50:50;</a:t>
              </a:r>
            </a:p>
            <a:p>
              <a:pPr marL="742950" lvl="1" indent="-285750">
                <a:buFont typeface="Wingdings" panose="05000000000000000000" pitchFamily="2" charset="2"/>
                <a:buChar char="Ø"/>
              </a:pPr>
              <a:r>
                <a:rPr lang="en-GB" sz="1050" dirty="0">
                  <a:solidFill>
                    <a:schemeClr val="tx1"/>
                  </a:solidFill>
                </a:rPr>
                <a:t>Internal Support of €75k Max</a:t>
              </a:r>
            </a:p>
            <a:p>
              <a:pPr marL="742950" lvl="1" indent="-285750">
                <a:buFont typeface="Wingdings" panose="05000000000000000000" pitchFamily="2" charset="2"/>
                <a:buChar char="Ø"/>
              </a:pPr>
              <a:r>
                <a:rPr lang="en-GB" sz="1050" dirty="0">
                  <a:solidFill>
                    <a:schemeClr val="tx1"/>
                  </a:solidFill>
                </a:rPr>
                <a:t>External Support of €75k Max</a:t>
              </a:r>
            </a:p>
            <a:p>
              <a:endParaRPr lang="en-GB" sz="1050" b="1" dirty="0">
                <a:solidFill>
                  <a:schemeClr val="tx1"/>
                </a:solidFill>
              </a:endParaRPr>
            </a:p>
            <a:p>
              <a:endParaRPr lang="en-GB" sz="1000" dirty="0">
                <a:solidFill>
                  <a:schemeClr val="tx1"/>
                </a:solidFill>
              </a:endParaRPr>
            </a:p>
          </p:txBody>
        </p:sp>
        <p:sp>
          <p:nvSpPr>
            <p:cNvPr id="19" name="Rectangle 18">
              <a:extLst>
                <a:ext uri="{FF2B5EF4-FFF2-40B4-BE49-F238E27FC236}">
                  <a16:creationId xmlns:a16="http://schemas.microsoft.com/office/drawing/2014/main" id="{0C144B91-1C5F-0159-5C00-471392A2D78F}"/>
                </a:ext>
              </a:extLst>
            </p:cNvPr>
            <p:cNvSpPr/>
            <p:nvPr/>
          </p:nvSpPr>
          <p:spPr>
            <a:xfrm>
              <a:off x="3604334" y="1652049"/>
              <a:ext cx="2817569" cy="40030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Step 2 – Strategic Consultancy Grant</a:t>
              </a:r>
              <a:endParaRPr lang="en-GB" sz="1600" dirty="0"/>
            </a:p>
            <a:p>
              <a:endParaRPr lang="en-GB" sz="1050" dirty="0"/>
            </a:p>
            <a:p>
              <a:r>
                <a:rPr lang="en-GB" sz="1050" b="1" dirty="0"/>
                <a:t>Offers 50% of up to €70k</a:t>
              </a:r>
            </a:p>
            <a:p>
              <a:endParaRPr lang="en-GB" sz="1050" dirty="0"/>
            </a:p>
            <a:p>
              <a:r>
                <a:rPr lang="en-GB" sz="1050" b="1" dirty="0"/>
                <a:t>Output</a:t>
              </a:r>
            </a:p>
            <a:p>
              <a:endParaRPr lang="en-GB" sz="1050" dirty="0"/>
            </a:p>
            <a:p>
              <a:pPr marL="285750" indent="-285750">
                <a:buFont typeface="Wingdings" panose="05000000000000000000" pitchFamily="2" charset="2"/>
                <a:buChar char="q"/>
              </a:pPr>
              <a:r>
                <a:rPr lang="en-GB" sz="1050" dirty="0"/>
                <a:t>A Feasibility of a project</a:t>
              </a:r>
            </a:p>
            <a:p>
              <a:pPr marL="285750" indent="-285750">
                <a:buFont typeface="Wingdings" panose="05000000000000000000" pitchFamily="2" charset="2"/>
                <a:buChar char="q"/>
              </a:pPr>
              <a:endParaRPr lang="en-GB" sz="1050" dirty="0"/>
            </a:p>
            <a:p>
              <a:pPr marL="285750" indent="-285750">
                <a:buFont typeface="Wingdings" panose="05000000000000000000" pitchFamily="2" charset="2"/>
                <a:buChar char="q"/>
              </a:pPr>
              <a:r>
                <a:rPr lang="en-GB" sz="1050" dirty="0"/>
                <a:t>Use to scope and develop a plan for an ERP or technology roll-out.</a:t>
              </a:r>
            </a:p>
            <a:p>
              <a:endParaRPr lang="en-GB" sz="1050" dirty="0"/>
            </a:p>
            <a:p>
              <a:pPr marL="285750" indent="-285750">
                <a:buFont typeface="Wingdings" panose="05000000000000000000" pitchFamily="2" charset="2"/>
                <a:buChar char="q"/>
              </a:pPr>
              <a:endParaRPr lang="en-GB" sz="1050" dirty="0"/>
            </a:p>
            <a:p>
              <a:pPr marL="285750" indent="-285750">
                <a:buFont typeface="Wingdings" panose="05000000000000000000" pitchFamily="2" charset="2"/>
                <a:buChar char="q"/>
              </a:pPr>
              <a:endParaRPr lang="en-GB" sz="1050" dirty="0"/>
            </a:p>
            <a:p>
              <a:endParaRPr lang="en-GB" sz="1050" dirty="0"/>
            </a:p>
            <a:p>
              <a:endParaRPr lang="en-GB" sz="1050" dirty="0">
                <a:latin typeface="Lato Light" panose="020F0502020204030203" pitchFamily="34" charset="0"/>
              </a:endParaRPr>
            </a:p>
          </p:txBody>
        </p:sp>
      </p:grpSp>
      <p:sp>
        <p:nvSpPr>
          <p:cNvPr id="20" name="TextBox 19">
            <a:extLst>
              <a:ext uri="{FF2B5EF4-FFF2-40B4-BE49-F238E27FC236}">
                <a16:creationId xmlns:a16="http://schemas.microsoft.com/office/drawing/2014/main" id="{FB7F5871-B0CB-99BF-5336-E4C17F0EA930}"/>
              </a:ext>
            </a:extLst>
          </p:cNvPr>
          <p:cNvSpPr txBox="1"/>
          <p:nvPr/>
        </p:nvSpPr>
        <p:spPr>
          <a:xfrm>
            <a:off x="3232783" y="1639267"/>
            <a:ext cx="7170705" cy="461665"/>
          </a:xfrm>
          <a:prstGeom prst="rect">
            <a:avLst/>
          </a:prstGeom>
          <a:noFill/>
        </p:spPr>
        <p:txBody>
          <a:bodyPr wrap="square">
            <a:spAutoFit/>
          </a:bodyPr>
          <a:lstStyle/>
          <a:p>
            <a:r>
              <a:rPr lang="en-GB" sz="2400" b="1" dirty="0"/>
              <a:t>Digital Roadmap with EI </a:t>
            </a:r>
          </a:p>
        </p:txBody>
      </p:sp>
      <p:sp>
        <p:nvSpPr>
          <p:cNvPr id="9" name="TextBox 8">
            <a:extLst>
              <a:ext uri="{FF2B5EF4-FFF2-40B4-BE49-F238E27FC236}">
                <a16:creationId xmlns:a16="http://schemas.microsoft.com/office/drawing/2014/main" id="{FDC1C076-0311-7A44-5AE3-1A6CC8AA3611}"/>
              </a:ext>
            </a:extLst>
          </p:cNvPr>
          <p:cNvSpPr txBox="1"/>
          <p:nvPr/>
        </p:nvSpPr>
        <p:spPr>
          <a:xfrm>
            <a:off x="1479792" y="5919016"/>
            <a:ext cx="10017526" cy="369332"/>
          </a:xfrm>
          <a:prstGeom prst="rect">
            <a:avLst/>
          </a:prstGeom>
          <a:noFill/>
        </p:spPr>
        <p:txBody>
          <a:bodyPr wrap="square">
            <a:spAutoFit/>
          </a:bodyPr>
          <a:lstStyle/>
          <a:p>
            <a:r>
              <a:rPr lang="en-GB" b="1" dirty="0"/>
              <a:t>Other Government Agencies we work on behalf of our  clients</a:t>
            </a:r>
          </a:p>
        </p:txBody>
      </p:sp>
    </p:spTree>
    <p:extLst>
      <p:ext uri="{BB962C8B-B14F-4D97-AF65-F5344CB8AC3E}">
        <p14:creationId xmlns:p14="http://schemas.microsoft.com/office/powerpoint/2010/main" val="176421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2674" y="106400"/>
            <a:ext cx="4658765" cy="452120"/>
          </a:xfrm>
          <a:prstGeom prst="rect">
            <a:avLst/>
          </a:prstGeom>
        </p:spPr>
        <p:txBody>
          <a:bodyPr vert="horz" wrap="square" lIns="0" tIns="12700" rIns="0" bIns="0" rtlCol="0">
            <a:spAutoFit/>
          </a:bodyPr>
          <a:lstStyle/>
          <a:p>
            <a:pPr marL="12700">
              <a:lnSpc>
                <a:spcPct val="100000"/>
              </a:lnSpc>
              <a:spcBef>
                <a:spcPts val="100"/>
              </a:spcBef>
            </a:pPr>
            <a:r>
              <a:rPr lang="en-IE" spc="-25" dirty="0"/>
              <a:t>CASE STUDY</a:t>
            </a:r>
            <a:endParaRPr spc="-25" dirty="0"/>
          </a:p>
        </p:txBody>
      </p:sp>
      <p:sp>
        <p:nvSpPr>
          <p:cNvPr id="3" name="object 3"/>
          <p:cNvSpPr/>
          <p:nvPr/>
        </p:nvSpPr>
        <p:spPr>
          <a:xfrm>
            <a:off x="5663381" y="889519"/>
            <a:ext cx="6184877" cy="5511165"/>
          </a:xfrm>
          <a:custGeom>
            <a:avLst/>
            <a:gdLst/>
            <a:ahLst/>
            <a:cxnLst/>
            <a:rect l="l" t="t" r="r" b="b"/>
            <a:pathLst>
              <a:path w="5572759" h="5511165">
                <a:moveTo>
                  <a:pt x="5572199" y="5510699"/>
                </a:moveTo>
                <a:lnTo>
                  <a:pt x="0" y="5510699"/>
                </a:lnTo>
                <a:lnTo>
                  <a:pt x="0" y="0"/>
                </a:lnTo>
                <a:lnTo>
                  <a:pt x="5572199" y="0"/>
                </a:lnTo>
                <a:lnTo>
                  <a:pt x="5572199" y="5510699"/>
                </a:lnTo>
                <a:close/>
              </a:path>
            </a:pathLst>
          </a:custGeom>
          <a:solidFill>
            <a:srgbClr val="F3F3F3"/>
          </a:solidFill>
        </p:spPr>
        <p:txBody>
          <a:bodyPr wrap="square" lIns="0" tIns="0" rIns="0" bIns="0" rtlCol="0"/>
          <a:lstStyle/>
          <a:p>
            <a:endParaRPr dirty="0"/>
          </a:p>
        </p:txBody>
      </p:sp>
      <p:pic>
        <p:nvPicPr>
          <p:cNvPr id="9" name="Picture 8">
            <a:extLst>
              <a:ext uri="{FF2B5EF4-FFF2-40B4-BE49-F238E27FC236}">
                <a16:creationId xmlns:a16="http://schemas.microsoft.com/office/drawing/2014/main" id="{29F87F9F-2E8D-3F4A-46E6-55FF59CC1837}"/>
              </a:ext>
            </a:extLst>
          </p:cNvPr>
          <p:cNvPicPr>
            <a:picLocks noChangeAspect="1"/>
          </p:cNvPicPr>
          <p:nvPr/>
        </p:nvPicPr>
        <p:blipFill>
          <a:blip r:embed="rId3"/>
          <a:stretch>
            <a:fillRect/>
          </a:stretch>
        </p:blipFill>
        <p:spPr>
          <a:xfrm>
            <a:off x="674729" y="3711397"/>
            <a:ext cx="3346453" cy="2071401"/>
          </a:xfrm>
          <a:prstGeom prst="rect">
            <a:avLst/>
          </a:prstGeom>
        </p:spPr>
      </p:pic>
      <p:pic>
        <p:nvPicPr>
          <p:cNvPr id="10" name="Picture 9">
            <a:extLst>
              <a:ext uri="{FF2B5EF4-FFF2-40B4-BE49-F238E27FC236}">
                <a16:creationId xmlns:a16="http://schemas.microsoft.com/office/drawing/2014/main" id="{6B2C8C0C-5D27-A812-065A-C3CA1AB1EF2B}"/>
              </a:ext>
            </a:extLst>
          </p:cNvPr>
          <p:cNvPicPr>
            <a:picLocks noChangeAspect="1"/>
          </p:cNvPicPr>
          <p:nvPr/>
        </p:nvPicPr>
        <p:blipFill>
          <a:blip r:embed="rId4"/>
          <a:stretch>
            <a:fillRect/>
          </a:stretch>
        </p:blipFill>
        <p:spPr>
          <a:xfrm>
            <a:off x="5663381" y="3991129"/>
            <a:ext cx="6528619" cy="1511939"/>
          </a:xfrm>
          <a:prstGeom prst="rect">
            <a:avLst/>
          </a:prstGeom>
        </p:spPr>
      </p:pic>
      <p:sp>
        <p:nvSpPr>
          <p:cNvPr id="11" name="TextBox 10">
            <a:extLst>
              <a:ext uri="{FF2B5EF4-FFF2-40B4-BE49-F238E27FC236}">
                <a16:creationId xmlns:a16="http://schemas.microsoft.com/office/drawing/2014/main" id="{C912C507-F5D4-73DA-7396-91C5D27CB513}"/>
              </a:ext>
            </a:extLst>
          </p:cNvPr>
          <p:cNvSpPr txBox="1"/>
          <p:nvPr/>
        </p:nvSpPr>
        <p:spPr>
          <a:xfrm>
            <a:off x="6087286" y="3593907"/>
            <a:ext cx="1317522" cy="369332"/>
          </a:xfrm>
          <a:prstGeom prst="rect">
            <a:avLst/>
          </a:prstGeom>
          <a:noFill/>
        </p:spPr>
        <p:txBody>
          <a:bodyPr wrap="square" rtlCol="0">
            <a:spAutoFit/>
          </a:bodyPr>
          <a:lstStyle/>
          <a:p>
            <a:r>
              <a:rPr lang="en-IE" dirty="0"/>
              <a:t>Phase 1</a:t>
            </a:r>
          </a:p>
        </p:txBody>
      </p:sp>
      <p:sp>
        <p:nvSpPr>
          <p:cNvPr id="12" name="TextBox 11">
            <a:extLst>
              <a:ext uri="{FF2B5EF4-FFF2-40B4-BE49-F238E27FC236}">
                <a16:creationId xmlns:a16="http://schemas.microsoft.com/office/drawing/2014/main" id="{D69C241E-7459-DCE9-378A-30048DCC798F}"/>
              </a:ext>
            </a:extLst>
          </p:cNvPr>
          <p:cNvSpPr txBox="1"/>
          <p:nvPr/>
        </p:nvSpPr>
        <p:spPr>
          <a:xfrm>
            <a:off x="9237216" y="3593907"/>
            <a:ext cx="1317522" cy="369332"/>
          </a:xfrm>
          <a:prstGeom prst="rect">
            <a:avLst/>
          </a:prstGeom>
          <a:noFill/>
        </p:spPr>
        <p:txBody>
          <a:bodyPr wrap="square" rtlCol="0">
            <a:spAutoFit/>
          </a:bodyPr>
          <a:lstStyle/>
          <a:p>
            <a:r>
              <a:rPr lang="en-IE" dirty="0"/>
              <a:t>Phase 2</a:t>
            </a:r>
          </a:p>
        </p:txBody>
      </p:sp>
      <p:sp>
        <p:nvSpPr>
          <p:cNvPr id="13" name="TextBox 12">
            <a:extLst>
              <a:ext uri="{FF2B5EF4-FFF2-40B4-BE49-F238E27FC236}">
                <a16:creationId xmlns:a16="http://schemas.microsoft.com/office/drawing/2014/main" id="{DDB61201-3B26-F1FB-D535-B31EE34CF403}"/>
              </a:ext>
            </a:extLst>
          </p:cNvPr>
          <p:cNvSpPr txBox="1"/>
          <p:nvPr/>
        </p:nvSpPr>
        <p:spPr>
          <a:xfrm>
            <a:off x="1002680" y="1397416"/>
            <a:ext cx="2477729" cy="461665"/>
          </a:xfrm>
          <a:prstGeom prst="rect">
            <a:avLst/>
          </a:prstGeom>
          <a:noFill/>
        </p:spPr>
        <p:txBody>
          <a:bodyPr wrap="square" rtlCol="0">
            <a:spAutoFit/>
          </a:bodyPr>
          <a:lstStyle/>
          <a:p>
            <a:pPr algn="ctr"/>
            <a:r>
              <a:rPr lang="en-IE" sz="2400" b="1" dirty="0"/>
              <a:t>Problem</a:t>
            </a:r>
          </a:p>
        </p:txBody>
      </p:sp>
      <p:sp>
        <p:nvSpPr>
          <p:cNvPr id="14" name="TextBox 13">
            <a:extLst>
              <a:ext uri="{FF2B5EF4-FFF2-40B4-BE49-F238E27FC236}">
                <a16:creationId xmlns:a16="http://schemas.microsoft.com/office/drawing/2014/main" id="{12542647-C019-0605-06A4-82A4C16C7C93}"/>
              </a:ext>
            </a:extLst>
          </p:cNvPr>
          <p:cNvSpPr txBox="1"/>
          <p:nvPr/>
        </p:nvSpPr>
        <p:spPr>
          <a:xfrm>
            <a:off x="7246244" y="1443253"/>
            <a:ext cx="2477729" cy="461665"/>
          </a:xfrm>
          <a:prstGeom prst="rect">
            <a:avLst/>
          </a:prstGeom>
          <a:noFill/>
        </p:spPr>
        <p:txBody>
          <a:bodyPr wrap="square" rtlCol="0">
            <a:spAutoFit/>
          </a:bodyPr>
          <a:lstStyle/>
          <a:p>
            <a:pPr algn="ctr"/>
            <a:r>
              <a:rPr lang="en-IE" sz="2400" b="1" dirty="0"/>
              <a:t>Solution</a:t>
            </a:r>
          </a:p>
        </p:txBody>
      </p:sp>
      <p:sp>
        <p:nvSpPr>
          <p:cNvPr id="15" name="TextBox 14">
            <a:extLst>
              <a:ext uri="{FF2B5EF4-FFF2-40B4-BE49-F238E27FC236}">
                <a16:creationId xmlns:a16="http://schemas.microsoft.com/office/drawing/2014/main" id="{66343AA9-3BAB-6708-CC91-7F132880AAE8}"/>
              </a:ext>
            </a:extLst>
          </p:cNvPr>
          <p:cNvSpPr txBox="1"/>
          <p:nvPr/>
        </p:nvSpPr>
        <p:spPr>
          <a:xfrm>
            <a:off x="3829559" y="37915"/>
            <a:ext cx="4532882" cy="523220"/>
          </a:xfrm>
          <a:prstGeom prst="rect">
            <a:avLst/>
          </a:prstGeom>
          <a:noFill/>
        </p:spPr>
        <p:txBody>
          <a:bodyPr wrap="square" rtlCol="0">
            <a:spAutoFit/>
          </a:bodyPr>
          <a:lstStyle/>
          <a:p>
            <a:pPr algn="ctr"/>
            <a:r>
              <a:rPr lang="en-IE" sz="2800" dirty="0"/>
              <a:t>A Food Industry Client</a:t>
            </a:r>
          </a:p>
        </p:txBody>
      </p:sp>
      <p:sp>
        <p:nvSpPr>
          <p:cNvPr id="17" name="TextBox 16">
            <a:extLst>
              <a:ext uri="{FF2B5EF4-FFF2-40B4-BE49-F238E27FC236}">
                <a16:creationId xmlns:a16="http://schemas.microsoft.com/office/drawing/2014/main" id="{4A86B7EF-6AF1-99FD-BABB-BD1D91E3BE0B}"/>
              </a:ext>
            </a:extLst>
          </p:cNvPr>
          <p:cNvSpPr txBox="1"/>
          <p:nvPr/>
        </p:nvSpPr>
        <p:spPr>
          <a:xfrm>
            <a:off x="496036" y="1853272"/>
            <a:ext cx="4823603" cy="1315745"/>
          </a:xfrm>
          <a:prstGeom prst="rect">
            <a:avLst/>
          </a:prstGeom>
          <a:noFill/>
        </p:spPr>
        <p:txBody>
          <a:bodyPr wrap="square">
            <a:spAutoFit/>
          </a:bodyPr>
          <a:lstStyle/>
          <a:p>
            <a:pPr marL="12700" marR="49530">
              <a:lnSpc>
                <a:spcPct val="100000"/>
              </a:lnSpc>
              <a:spcBef>
                <a:spcPts val="915"/>
              </a:spcBef>
            </a:pPr>
            <a:r>
              <a:rPr lang="en-GB" sz="1200" spc="20" dirty="0">
                <a:latin typeface="Tahoma"/>
                <a:cs typeface="Tahoma"/>
              </a:rPr>
              <a:t>A</a:t>
            </a:r>
            <a:r>
              <a:rPr lang="en-GB" sz="1200" spc="40" dirty="0">
                <a:latin typeface="Tahoma"/>
                <a:cs typeface="Tahoma"/>
              </a:rPr>
              <a:t> </a:t>
            </a:r>
            <a:r>
              <a:rPr lang="en-GB" sz="1200" spc="20" dirty="0">
                <a:latin typeface="Tahoma"/>
                <a:cs typeface="Tahoma"/>
              </a:rPr>
              <a:t>digital</a:t>
            </a:r>
            <a:r>
              <a:rPr lang="en-GB" sz="1200" spc="45" dirty="0">
                <a:latin typeface="Tahoma"/>
                <a:cs typeface="Tahoma"/>
              </a:rPr>
              <a:t> </a:t>
            </a:r>
            <a:r>
              <a:rPr lang="en-GB" sz="1200" spc="20" dirty="0">
                <a:latin typeface="Tahoma"/>
                <a:cs typeface="Tahoma"/>
              </a:rPr>
              <a:t>assessment</a:t>
            </a:r>
            <a:r>
              <a:rPr lang="en-GB" sz="1200" spc="40" dirty="0">
                <a:latin typeface="Tahoma"/>
                <a:cs typeface="Tahoma"/>
              </a:rPr>
              <a:t> </a:t>
            </a:r>
            <a:r>
              <a:rPr lang="en-GB" sz="1200" spc="10" dirty="0">
                <a:latin typeface="Tahoma"/>
                <a:cs typeface="Tahoma"/>
              </a:rPr>
              <a:t>identified</a:t>
            </a:r>
            <a:r>
              <a:rPr lang="en-GB" sz="1200" spc="80" dirty="0">
                <a:latin typeface="Tahoma"/>
                <a:cs typeface="Tahoma"/>
              </a:rPr>
              <a:t> </a:t>
            </a:r>
            <a:r>
              <a:rPr lang="en-GB" sz="1200" spc="10" dirty="0">
                <a:latin typeface="Tahoma"/>
                <a:cs typeface="Tahoma"/>
              </a:rPr>
              <a:t>three</a:t>
            </a:r>
            <a:r>
              <a:rPr lang="en-GB" sz="1200" spc="80" dirty="0">
                <a:latin typeface="Tahoma"/>
                <a:cs typeface="Tahoma"/>
              </a:rPr>
              <a:t> </a:t>
            </a:r>
            <a:r>
              <a:rPr lang="en-GB" sz="1200" spc="10" dirty="0">
                <a:latin typeface="Tahoma"/>
                <a:cs typeface="Tahoma"/>
              </a:rPr>
              <a:t>main</a:t>
            </a:r>
            <a:r>
              <a:rPr lang="en-GB" sz="1200" spc="80" dirty="0">
                <a:latin typeface="Tahoma"/>
                <a:cs typeface="Tahoma"/>
              </a:rPr>
              <a:t> </a:t>
            </a:r>
            <a:r>
              <a:rPr lang="en-GB" sz="1200" spc="-10" dirty="0">
                <a:latin typeface="Tahoma"/>
                <a:cs typeface="Tahoma"/>
              </a:rPr>
              <a:t>issues:</a:t>
            </a:r>
            <a:endParaRPr lang="en-GB" sz="1200" dirty="0">
              <a:latin typeface="Tahoma"/>
              <a:cs typeface="Tahoma"/>
            </a:endParaRPr>
          </a:p>
          <a:p>
            <a:pPr marL="469265" indent="-316865">
              <a:lnSpc>
                <a:spcPct val="100000"/>
              </a:lnSpc>
              <a:spcBef>
                <a:spcPts val="900"/>
              </a:spcBef>
              <a:buAutoNum type="arabicPeriod"/>
              <a:tabLst>
                <a:tab pos="469265" algn="l"/>
              </a:tabLst>
            </a:pPr>
            <a:r>
              <a:rPr lang="en-GB" sz="1200" spc="55" dirty="0">
                <a:latin typeface="Tahoma"/>
                <a:cs typeface="Tahoma"/>
              </a:rPr>
              <a:t>Gaps</a:t>
            </a:r>
            <a:r>
              <a:rPr lang="en-GB" sz="1200" spc="70" dirty="0">
                <a:latin typeface="Tahoma"/>
                <a:cs typeface="Tahoma"/>
              </a:rPr>
              <a:t> </a:t>
            </a:r>
            <a:r>
              <a:rPr lang="en-GB" sz="1200" spc="10" dirty="0">
                <a:latin typeface="Tahoma"/>
                <a:cs typeface="Tahoma"/>
              </a:rPr>
              <a:t>in</a:t>
            </a:r>
            <a:r>
              <a:rPr lang="en-GB" sz="1200" spc="75" dirty="0">
                <a:latin typeface="Tahoma"/>
                <a:cs typeface="Tahoma"/>
              </a:rPr>
              <a:t> </a:t>
            </a:r>
            <a:r>
              <a:rPr lang="en-GB" sz="1200" spc="10" dirty="0">
                <a:latin typeface="Tahoma"/>
                <a:cs typeface="Tahoma"/>
              </a:rPr>
              <a:t>digital</a:t>
            </a:r>
            <a:r>
              <a:rPr lang="en-GB" sz="1200" spc="75" dirty="0">
                <a:latin typeface="Tahoma"/>
                <a:cs typeface="Tahoma"/>
              </a:rPr>
              <a:t> </a:t>
            </a:r>
            <a:r>
              <a:rPr lang="en-GB" sz="1200" spc="10" dirty="0">
                <a:latin typeface="Tahoma"/>
                <a:cs typeface="Tahoma"/>
              </a:rPr>
              <a:t>capability</a:t>
            </a:r>
            <a:r>
              <a:rPr lang="en-GB" sz="1200" spc="75" dirty="0">
                <a:latin typeface="Tahoma"/>
                <a:cs typeface="Tahoma"/>
              </a:rPr>
              <a:t> </a:t>
            </a:r>
            <a:r>
              <a:rPr lang="en-GB" sz="1200" spc="10" dirty="0">
                <a:latin typeface="Tahoma"/>
                <a:cs typeface="Tahoma"/>
              </a:rPr>
              <a:t>to</a:t>
            </a:r>
            <a:r>
              <a:rPr lang="en-GB" sz="1200" spc="75" dirty="0">
                <a:latin typeface="Tahoma"/>
                <a:cs typeface="Tahoma"/>
              </a:rPr>
              <a:t> </a:t>
            </a:r>
            <a:r>
              <a:rPr lang="en-GB" sz="1200" spc="10" dirty="0">
                <a:latin typeface="Tahoma"/>
                <a:cs typeface="Tahoma"/>
              </a:rPr>
              <a:t>support</a:t>
            </a:r>
            <a:r>
              <a:rPr lang="en-GB" sz="1200" spc="75" dirty="0">
                <a:latin typeface="Tahoma"/>
                <a:cs typeface="Tahoma"/>
              </a:rPr>
              <a:t> </a:t>
            </a:r>
            <a:r>
              <a:rPr lang="en-GB" sz="1200" spc="50" dirty="0">
                <a:latin typeface="Tahoma"/>
                <a:cs typeface="Tahoma"/>
              </a:rPr>
              <a:t>end-</a:t>
            </a:r>
            <a:r>
              <a:rPr lang="en-GB" sz="1200" spc="10" dirty="0">
                <a:latin typeface="Tahoma"/>
                <a:cs typeface="Tahoma"/>
              </a:rPr>
              <a:t>to-</a:t>
            </a:r>
            <a:r>
              <a:rPr lang="en-GB" sz="1200" spc="60" dirty="0">
                <a:latin typeface="Tahoma"/>
                <a:cs typeface="Tahoma"/>
              </a:rPr>
              <a:t>end</a:t>
            </a:r>
            <a:r>
              <a:rPr lang="en-GB" sz="1200" spc="75" dirty="0">
                <a:latin typeface="Tahoma"/>
                <a:cs typeface="Tahoma"/>
              </a:rPr>
              <a:t> </a:t>
            </a:r>
            <a:r>
              <a:rPr lang="en-GB" sz="1200" spc="-10" dirty="0">
                <a:latin typeface="Tahoma"/>
                <a:cs typeface="Tahoma"/>
              </a:rPr>
              <a:t>processes.</a:t>
            </a:r>
            <a:endParaRPr lang="en-GB" sz="1200" dirty="0">
              <a:latin typeface="Tahoma"/>
              <a:cs typeface="Tahoma"/>
            </a:endParaRPr>
          </a:p>
          <a:p>
            <a:pPr marL="469900" marR="486409" indent="-340995">
              <a:lnSpc>
                <a:spcPct val="100000"/>
              </a:lnSpc>
              <a:buAutoNum type="arabicPeriod"/>
              <a:tabLst>
                <a:tab pos="469900" algn="l"/>
              </a:tabLst>
            </a:pPr>
            <a:r>
              <a:rPr lang="en-GB" sz="1200" spc="55" dirty="0">
                <a:latin typeface="Tahoma"/>
                <a:cs typeface="Tahoma"/>
              </a:rPr>
              <a:t>Lack</a:t>
            </a:r>
            <a:r>
              <a:rPr lang="en-GB" sz="1200" spc="85" dirty="0">
                <a:latin typeface="Tahoma"/>
                <a:cs typeface="Tahoma"/>
              </a:rPr>
              <a:t> </a:t>
            </a:r>
            <a:r>
              <a:rPr lang="en-GB" sz="1200" spc="10" dirty="0">
                <a:latin typeface="Tahoma"/>
                <a:cs typeface="Tahoma"/>
              </a:rPr>
              <a:t>of</a:t>
            </a:r>
            <a:r>
              <a:rPr lang="en-GB" sz="1200" spc="85" dirty="0">
                <a:latin typeface="Tahoma"/>
                <a:cs typeface="Tahoma"/>
              </a:rPr>
              <a:t> </a:t>
            </a:r>
            <a:r>
              <a:rPr lang="en-GB" sz="1200" spc="10" dirty="0">
                <a:latin typeface="Tahoma"/>
                <a:cs typeface="Tahoma"/>
              </a:rPr>
              <a:t>timely</a:t>
            </a:r>
            <a:r>
              <a:rPr lang="en-GB" sz="1200" spc="90" dirty="0">
                <a:latin typeface="Tahoma"/>
                <a:cs typeface="Tahoma"/>
              </a:rPr>
              <a:t> </a:t>
            </a:r>
            <a:r>
              <a:rPr lang="en-GB" sz="1200" spc="10" dirty="0">
                <a:latin typeface="Tahoma"/>
                <a:cs typeface="Tahoma"/>
              </a:rPr>
              <a:t>management</a:t>
            </a:r>
            <a:r>
              <a:rPr lang="en-GB" sz="1200" spc="85" dirty="0">
                <a:latin typeface="Tahoma"/>
                <a:cs typeface="Tahoma"/>
              </a:rPr>
              <a:t> </a:t>
            </a:r>
            <a:r>
              <a:rPr lang="en-GB" sz="1200" spc="10" dirty="0">
                <a:latin typeface="Tahoma"/>
                <a:cs typeface="Tahoma"/>
              </a:rPr>
              <a:t>information</a:t>
            </a:r>
            <a:r>
              <a:rPr lang="en-GB" sz="1200" spc="85" dirty="0">
                <a:latin typeface="Tahoma"/>
                <a:cs typeface="Tahoma"/>
              </a:rPr>
              <a:t> </a:t>
            </a:r>
            <a:r>
              <a:rPr lang="en-GB" sz="1200" spc="10" dirty="0">
                <a:latin typeface="Tahoma"/>
                <a:cs typeface="Tahoma"/>
              </a:rPr>
              <a:t>to</a:t>
            </a:r>
            <a:r>
              <a:rPr lang="en-GB" sz="1200" spc="90" dirty="0">
                <a:latin typeface="Tahoma"/>
                <a:cs typeface="Tahoma"/>
              </a:rPr>
              <a:t> </a:t>
            </a:r>
            <a:r>
              <a:rPr lang="en-GB" sz="1200" spc="10" dirty="0">
                <a:latin typeface="Tahoma"/>
                <a:cs typeface="Tahoma"/>
              </a:rPr>
              <a:t>support</a:t>
            </a:r>
            <a:r>
              <a:rPr lang="en-GB" sz="1200" spc="85" dirty="0">
                <a:latin typeface="Tahoma"/>
                <a:cs typeface="Tahoma"/>
              </a:rPr>
              <a:t> </a:t>
            </a:r>
            <a:r>
              <a:rPr lang="en-GB" sz="1200" spc="10" dirty="0">
                <a:latin typeface="Tahoma"/>
                <a:cs typeface="Tahoma"/>
              </a:rPr>
              <a:t>critical</a:t>
            </a:r>
            <a:r>
              <a:rPr lang="en-GB" sz="1200" spc="90" dirty="0">
                <a:latin typeface="Tahoma"/>
                <a:cs typeface="Tahoma"/>
              </a:rPr>
              <a:t> </a:t>
            </a:r>
            <a:r>
              <a:rPr lang="en-GB" sz="1200" spc="-10" dirty="0">
                <a:latin typeface="Tahoma"/>
                <a:cs typeface="Tahoma"/>
              </a:rPr>
              <a:t>business decisions.</a:t>
            </a:r>
            <a:endParaRPr lang="en-GB" sz="1200" dirty="0">
              <a:latin typeface="Tahoma"/>
              <a:cs typeface="Tahoma"/>
            </a:endParaRPr>
          </a:p>
          <a:p>
            <a:pPr marL="469265" indent="-340995">
              <a:lnSpc>
                <a:spcPct val="100000"/>
              </a:lnSpc>
              <a:buAutoNum type="arabicPeriod"/>
              <a:tabLst>
                <a:tab pos="469265" algn="l"/>
              </a:tabLst>
            </a:pPr>
            <a:r>
              <a:rPr lang="en-GB" sz="1200" dirty="0">
                <a:latin typeface="Tahoma"/>
                <a:cs typeface="Tahoma"/>
              </a:rPr>
              <a:t>The MRP solution not keeping pace with the growth of the business</a:t>
            </a:r>
            <a:r>
              <a:rPr lang="en-GB" sz="1200" spc="-10" dirty="0">
                <a:latin typeface="Tahoma"/>
                <a:cs typeface="Tahoma"/>
              </a:rPr>
              <a:t>.</a:t>
            </a:r>
            <a:endParaRPr lang="en-GB" sz="1200" dirty="0">
              <a:latin typeface="Tahoma"/>
              <a:cs typeface="Tahoma"/>
            </a:endParaRPr>
          </a:p>
        </p:txBody>
      </p:sp>
      <p:sp>
        <p:nvSpPr>
          <p:cNvPr id="18" name="TextBox 17">
            <a:extLst>
              <a:ext uri="{FF2B5EF4-FFF2-40B4-BE49-F238E27FC236}">
                <a16:creationId xmlns:a16="http://schemas.microsoft.com/office/drawing/2014/main" id="{C29CBC9C-3DD2-E1B2-5DCC-06EC129838D7}"/>
              </a:ext>
            </a:extLst>
          </p:cNvPr>
          <p:cNvSpPr txBox="1"/>
          <p:nvPr/>
        </p:nvSpPr>
        <p:spPr>
          <a:xfrm>
            <a:off x="6897047" y="2113971"/>
            <a:ext cx="4823603" cy="877163"/>
          </a:xfrm>
          <a:prstGeom prst="rect">
            <a:avLst/>
          </a:prstGeom>
          <a:noFill/>
        </p:spPr>
        <p:txBody>
          <a:bodyPr wrap="square">
            <a:spAutoFit/>
          </a:bodyPr>
          <a:lstStyle/>
          <a:p>
            <a:pPr marL="12700" marR="49530">
              <a:lnSpc>
                <a:spcPct val="100000"/>
              </a:lnSpc>
              <a:spcBef>
                <a:spcPts val="915"/>
              </a:spcBef>
            </a:pPr>
            <a:r>
              <a:rPr lang="en-GB" sz="1200" spc="20" dirty="0">
                <a:latin typeface="Tahoma"/>
                <a:cs typeface="Tahoma"/>
              </a:rPr>
              <a:t>Phase 1. A</a:t>
            </a:r>
            <a:r>
              <a:rPr lang="en-GB" sz="1200" spc="40" dirty="0">
                <a:latin typeface="Tahoma"/>
                <a:cs typeface="Tahoma"/>
              </a:rPr>
              <a:t> </a:t>
            </a:r>
            <a:r>
              <a:rPr lang="en-GB" sz="1200" spc="20" dirty="0">
                <a:latin typeface="Tahoma"/>
                <a:cs typeface="Tahoma"/>
              </a:rPr>
              <a:t>New Business Intelligence Platform</a:t>
            </a:r>
          </a:p>
          <a:p>
            <a:pPr marL="12700" marR="49530">
              <a:spcBef>
                <a:spcPts val="915"/>
              </a:spcBef>
            </a:pPr>
            <a:r>
              <a:rPr lang="en-GB" sz="1200" spc="20" dirty="0">
                <a:latin typeface="Tahoma"/>
                <a:cs typeface="Tahoma"/>
              </a:rPr>
              <a:t>Phase 2. A</a:t>
            </a:r>
            <a:r>
              <a:rPr lang="en-GB" sz="1200" spc="40" dirty="0">
                <a:latin typeface="Tahoma"/>
                <a:cs typeface="Tahoma"/>
              </a:rPr>
              <a:t> </a:t>
            </a:r>
            <a:r>
              <a:rPr lang="en-GB" sz="1200" spc="20" dirty="0">
                <a:latin typeface="Tahoma"/>
                <a:cs typeface="Tahoma"/>
              </a:rPr>
              <a:t>New Business Operations Platform</a:t>
            </a:r>
            <a:endParaRPr lang="en-GB" sz="1200" dirty="0">
              <a:latin typeface="Tahoma"/>
              <a:cs typeface="Tahoma"/>
            </a:endParaRPr>
          </a:p>
          <a:p>
            <a:pPr marL="12700" marR="49530">
              <a:lnSpc>
                <a:spcPct val="100000"/>
              </a:lnSpc>
              <a:spcBef>
                <a:spcPts val="915"/>
              </a:spcBef>
            </a:pPr>
            <a:endParaRPr lang="en-GB" sz="1200" dirty="0">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684762"/>
            <a:ext cx="11029616" cy="382156"/>
          </a:xfrm>
          <a:prstGeom prst="rect">
            <a:avLst/>
          </a:prstGeom>
        </p:spPr>
        <p:txBody>
          <a:bodyPr vert="horz" wrap="square" lIns="0" tIns="12700" rIns="0" bIns="0" rtlCol="0">
            <a:spAutoFit/>
          </a:bodyPr>
          <a:lstStyle/>
          <a:p>
            <a:pPr marL="12700">
              <a:lnSpc>
                <a:spcPct val="100000"/>
              </a:lnSpc>
              <a:spcBef>
                <a:spcPts val="100"/>
              </a:spcBef>
            </a:pPr>
            <a:r>
              <a:rPr sz="2400" b="1" spc="-25" dirty="0"/>
              <a:t>Results</a:t>
            </a:r>
            <a:endParaRPr sz="2400" b="1" dirty="0"/>
          </a:p>
        </p:txBody>
      </p:sp>
      <p:pic>
        <p:nvPicPr>
          <p:cNvPr id="3" name="object 3"/>
          <p:cNvPicPr/>
          <p:nvPr/>
        </p:nvPicPr>
        <p:blipFill>
          <a:blip r:embed="rId2" cstate="print"/>
          <a:stretch>
            <a:fillRect/>
          </a:stretch>
        </p:blipFill>
        <p:spPr>
          <a:xfrm>
            <a:off x="2595370" y="678692"/>
            <a:ext cx="410250" cy="410250"/>
          </a:xfrm>
          <a:prstGeom prst="rect">
            <a:avLst/>
          </a:prstGeom>
        </p:spPr>
      </p:pic>
      <p:sp>
        <p:nvSpPr>
          <p:cNvPr id="4" name="object 4"/>
          <p:cNvSpPr txBox="1"/>
          <p:nvPr/>
        </p:nvSpPr>
        <p:spPr>
          <a:xfrm>
            <a:off x="168533" y="1217481"/>
            <a:ext cx="5358130" cy="3134191"/>
          </a:xfrm>
          <a:prstGeom prst="rect">
            <a:avLst/>
          </a:prstGeom>
        </p:spPr>
        <p:txBody>
          <a:bodyPr vert="horz" wrap="square" lIns="0" tIns="12700" rIns="0" bIns="0" rtlCol="0">
            <a:spAutoFit/>
          </a:bodyPr>
          <a:lstStyle/>
          <a:p>
            <a:pPr marL="411480" marR="80010" indent="-220979">
              <a:lnSpc>
                <a:spcPct val="100000"/>
              </a:lnSpc>
              <a:spcBef>
                <a:spcPts val="1680"/>
              </a:spcBef>
              <a:buFont typeface="Arial"/>
              <a:buChar char="●"/>
              <a:tabLst>
                <a:tab pos="412750" algn="l"/>
              </a:tabLst>
            </a:pPr>
            <a:r>
              <a:rPr sz="1200" dirty="0">
                <a:latin typeface="Tahoma"/>
                <a:cs typeface="Tahoma"/>
              </a:rPr>
              <a:t>Improved</a:t>
            </a:r>
            <a:r>
              <a:rPr sz="1200" spc="40" dirty="0">
                <a:latin typeface="Tahoma"/>
                <a:cs typeface="Tahoma"/>
              </a:rPr>
              <a:t> </a:t>
            </a:r>
            <a:r>
              <a:rPr sz="1200" spc="60" dirty="0">
                <a:latin typeface="Tahoma"/>
                <a:cs typeface="Tahoma"/>
              </a:rPr>
              <a:t>source</a:t>
            </a:r>
            <a:r>
              <a:rPr sz="1200" spc="45" dirty="0">
                <a:latin typeface="Tahoma"/>
                <a:cs typeface="Tahoma"/>
              </a:rPr>
              <a:t> </a:t>
            </a:r>
            <a:r>
              <a:rPr sz="1200" spc="55" dirty="0">
                <a:latin typeface="Tahoma"/>
                <a:cs typeface="Tahoma"/>
              </a:rPr>
              <a:t>data</a:t>
            </a:r>
            <a:r>
              <a:rPr sz="1200" spc="40" dirty="0">
                <a:latin typeface="Tahoma"/>
                <a:cs typeface="Tahoma"/>
              </a:rPr>
              <a:t> </a:t>
            </a:r>
            <a:r>
              <a:rPr sz="1200" dirty="0">
                <a:latin typeface="Tahoma"/>
                <a:cs typeface="Tahoma"/>
              </a:rPr>
              <a:t>quality</a:t>
            </a:r>
            <a:r>
              <a:rPr sz="1200" spc="40" dirty="0">
                <a:latin typeface="Tahoma"/>
                <a:cs typeface="Tahoma"/>
              </a:rPr>
              <a:t> </a:t>
            </a:r>
            <a:r>
              <a:rPr sz="1200" dirty="0">
                <a:latin typeface="Tahoma"/>
                <a:cs typeface="Tahoma"/>
              </a:rPr>
              <a:t>with</a:t>
            </a:r>
            <a:r>
              <a:rPr sz="1200" spc="40" dirty="0">
                <a:latin typeface="Tahoma"/>
                <a:cs typeface="Tahoma"/>
              </a:rPr>
              <a:t> </a:t>
            </a:r>
            <a:r>
              <a:rPr sz="1200" spc="60" dirty="0">
                <a:latin typeface="Tahoma"/>
                <a:cs typeface="Tahoma"/>
              </a:rPr>
              <a:t>new</a:t>
            </a:r>
            <a:r>
              <a:rPr sz="1200" spc="45" dirty="0">
                <a:latin typeface="Tahoma"/>
                <a:cs typeface="Tahoma"/>
              </a:rPr>
              <a:t> </a:t>
            </a:r>
            <a:r>
              <a:rPr sz="1200" spc="75" dirty="0">
                <a:latin typeface="Tahoma"/>
                <a:cs typeface="Tahoma"/>
              </a:rPr>
              <a:t>processes</a:t>
            </a:r>
            <a:r>
              <a:rPr sz="1200" spc="40" dirty="0">
                <a:latin typeface="Tahoma"/>
                <a:cs typeface="Tahoma"/>
              </a:rPr>
              <a:t> </a:t>
            </a:r>
            <a:r>
              <a:rPr sz="1200" dirty="0">
                <a:latin typeface="Tahoma"/>
                <a:cs typeface="Tahoma"/>
              </a:rPr>
              <a:t>in</a:t>
            </a:r>
            <a:r>
              <a:rPr sz="1200" spc="50" dirty="0">
                <a:latin typeface="Tahoma"/>
                <a:cs typeface="Tahoma"/>
              </a:rPr>
              <a:t> </a:t>
            </a:r>
            <a:r>
              <a:rPr sz="1200" spc="45" dirty="0">
                <a:latin typeface="Tahoma"/>
                <a:cs typeface="Tahoma"/>
              </a:rPr>
              <a:t>place 	</a:t>
            </a:r>
            <a:r>
              <a:rPr sz="1200" spc="50" dirty="0">
                <a:latin typeface="Tahoma"/>
                <a:cs typeface="Tahoma"/>
              </a:rPr>
              <a:t>to</a:t>
            </a:r>
            <a:r>
              <a:rPr sz="1200" spc="80" dirty="0">
                <a:latin typeface="Tahoma"/>
                <a:cs typeface="Tahoma"/>
              </a:rPr>
              <a:t> </a:t>
            </a:r>
            <a:r>
              <a:rPr sz="1200" dirty="0">
                <a:latin typeface="Tahoma"/>
                <a:cs typeface="Tahoma"/>
              </a:rPr>
              <a:t>monitor</a:t>
            </a:r>
            <a:r>
              <a:rPr sz="1200" spc="80" dirty="0">
                <a:latin typeface="Tahoma"/>
                <a:cs typeface="Tahoma"/>
              </a:rPr>
              <a:t> </a:t>
            </a:r>
            <a:r>
              <a:rPr sz="1200" spc="55" dirty="0">
                <a:latin typeface="Tahoma"/>
                <a:cs typeface="Tahoma"/>
              </a:rPr>
              <a:t>and</a:t>
            </a:r>
            <a:r>
              <a:rPr sz="1200" spc="75" dirty="0">
                <a:latin typeface="Tahoma"/>
                <a:cs typeface="Tahoma"/>
              </a:rPr>
              <a:t> </a:t>
            </a:r>
            <a:r>
              <a:rPr sz="1200" dirty="0">
                <a:latin typeface="Tahoma"/>
                <a:cs typeface="Tahoma"/>
              </a:rPr>
              <a:t>maintain</a:t>
            </a:r>
            <a:r>
              <a:rPr sz="1200" spc="85" dirty="0">
                <a:latin typeface="Tahoma"/>
                <a:cs typeface="Tahoma"/>
              </a:rPr>
              <a:t> </a:t>
            </a:r>
            <a:r>
              <a:rPr sz="1200" spc="-20" dirty="0">
                <a:latin typeface="Tahoma"/>
                <a:cs typeface="Tahoma"/>
              </a:rPr>
              <a:t>this</a:t>
            </a:r>
            <a:endParaRPr sz="1200" dirty="0">
              <a:latin typeface="Tahoma"/>
              <a:cs typeface="Tahoma"/>
            </a:endParaRPr>
          </a:p>
          <a:p>
            <a:pPr marL="411480" marR="6985" indent="-220979">
              <a:lnSpc>
                <a:spcPct val="100000"/>
              </a:lnSpc>
              <a:spcBef>
                <a:spcPts val="1680"/>
              </a:spcBef>
              <a:buFont typeface="Arial"/>
              <a:buChar char="●"/>
              <a:tabLst>
                <a:tab pos="412750" algn="l"/>
              </a:tabLst>
            </a:pPr>
            <a:r>
              <a:rPr sz="1200" spc="45" dirty="0">
                <a:latin typeface="Tahoma"/>
                <a:cs typeface="Tahoma"/>
              </a:rPr>
              <a:t>Automated,</a:t>
            </a:r>
            <a:r>
              <a:rPr sz="1200" spc="55" dirty="0">
                <a:latin typeface="Tahoma"/>
                <a:cs typeface="Tahoma"/>
              </a:rPr>
              <a:t> </a:t>
            </a:r>
            <a:r>
              <a:rPr sz="1200" dirty="0">
                <a:latin typeface="Tahoma"/>
                <a:cs typeface="Tahoma"/>
              </a:rPr>
              <a:t>daily</a:t>
            </a:r>
            <a:r>
              <a:rPr sz="1200" spc="60" dirty="0">
                <a:latin typeface="Tahoma"/>
                <a:cs typeface="Tahoma"/>
              </a:rPr>
              <a:t> </a:t>
            </a:r>
            <a:r>
              <a:rPr sz="1200" spc="55" dirty="0">
                <a:latin typeface="Tahoma"/>
                <a:cs typeface="Tahoma"/>
              </a:rPr>
              <a:t>refreshes of</a:t>
            </a:r>
            <a:r>
              <a:rPr sz="1200" spc="60" dirty="0">
                <a:latin typeface="Tahoma"/>
                <a:cs typeface="Tahoma"/>
              </a:rPr>
              <a:t> </a:t>
            </a:r>
            <a:r>
              <a:rPr sz="1200" dirty="0">
                <a:latin typeface="Tahoma"/>
                <a:cs typeface="Tahoma"/>
              </a:rPr>
              <a:t>key</a:t>
            </a:r>
            <a:r>
              <a:rPr sz="1200" spc="55" dirty="0">
                <a:latin typeface="Tahoma"/>
                <a:cs typeface="Tahoma"/>
              </a:rPr>
              <a:t> </a:t>
            </a:r>
            <a:r>
              <a:rPr sz="1200" spc="65" dirty="0">
                <a:latin typeface="Tahoma"/>
                <a:cs typeface="Tahoma"/>
              </a:rPr>
              <a:t>business</a:t>
            </a:r>
            <a:r>
              <a:rPr sz="1200" spc="60" dirty="0">
                <a:latin typeface="Tahoma"/>
                <a:cs typeface="Tahoma"/>
              </a:rPr>
              <a:t> </a:t>
            </a:r>
            <a:r>
              <a:rPr sz="1200" dirty="0">
                <a:latin typeface="Tahoma"/>
                <a:cs typeface="Tahoma"/>
              </a:rPr>
              <a:t>reports,</a:t>
            </a:r>
            <a:r>
              <a:rPr sz="1200" spc="60" dirty="0">
                <a:latin typeface="Tahoma"/>
                <a:cs typeface="Tahoma"/>
              </a:rPr>
              <a:t> </a:t>
            </a:r>
            <a:r>
              <a:rPr sz="1200" spc="-10" dirty="0">
                <a:latin typeface="Tahoma"/>
                <a:cs typeface="Tahoma"/>
              </a:rPr>
              <a:t>readily 	</a:t>
            </a:r>
            <a:r>
              <a:rPr sz="1200" dirty="0">
                <a:latin typeface="Tahoma"/>
                <a:cs typeface="Tahoma"/>
              </a:rPr>
              <a:t>available</a:t>
            </a:r>
            <a:r>
              <a:rPr sz="1200" spc="40" dirty="0">
                <a:latin typeface="Tahoma"/>
                <a:cs typeface="Tahoma"/>
              </a:rPr>
              <a:t> </a:t>
            </a:r>
            <a:r>
              <a:rPr sz="1200" spc="55" dirty="0">
                <a:latin typeface="Tahoma"/>
                <a:cs typeface="Tahoma"/>
              </a:rPr>
              <a:t>and</a:t>
            </a:r>
            <a:r>
              <a:rPr sz="1200" spc="35" dirty="0">
                <a:latin typeface="Tahoma"/>
                <a:cs typeface="Tahoma"/>
              </a:rPr>
              <a:t> </a:t>
            </a:r>
            <a:r>
              <a:rPr sz="1200" spc="50" dirty="0">
                <a:latin typeface="Tahoma"/>
                <a:cs typeface="Tahoma"/>
              </a:rPr>
              <a:t>distributed</a:t>
            </a:r>
            <a:r>
              <a:rPr sz="1200" spc="40" dirty="0">
                <a:latin typeface="Tahoma"/>
                <a:cs typeface="Tahoma"/>
              </a:rPr>
              <a:t> </a:t>
            </a:r>
            <a:r>
              <a:rPr sz="1200" spc="50" dirty="0">
                <a:latin typeface="Tahoma"/>
                <a:cs typeface="Tahoma"/>
              </a:rPr>
              <a:t>to</a:t>
            </a:r>
            <a:r>
              <a:rPr sz="1200" spc="40" dirty="0">
                <a:latin typeface="Tahoma"/>
                <a:cs typeface="Tahoma"/>
              </a:rPr>
              <a:t> stakeholders</a:t>
            </a:r>
            <a:endParaRPr sz="1200" dirty="0">
              <a:latin typeface="Tahoma"/>
              <a:cs typeface="Tahoma"/>
            </a:endParaRPr>
          </a:p>
          <a:p>
            <a:pPr marL="411480" marR="5080" indent="-220979">
              <a:lnSpc>
                <a:spcPct val="100000"/>
              </a:lnSpc>
              <a:spcBef>
                <a:spcPts val="1680"/>
              </a:spcBef>
              <a:buFont typeface="Arial"/>
              <a:buChar char="●"/>
              <a:tabLst>
                <a:tab pos="412750" algn="l"/>
              </a:tabLst>
            </a:pPr>
            <a:r>
              <a:rPr sz="1200" spc="70" dirty="0">
                <a:latin typeface="Tahoma"/>
                <a:cs typeface="Tahoma"/>
              </a:rPr>
              <a:t>More</a:t>
            </a:r>
            <a:r>
              <a:rPr sz="1200" spc="35" dirty="0">
                <a:latin typeface="Tahoma"/>
                <a:cs typeface="Tahoma"/>
              </a:rPr>
              <a:t> </a:t>
            </a:r>
            <a:r>
              <a:rPr sz="1200" spc="65" dirty="0">
                <a:latin typeface="Tahoma"/>
                <a:cs typeface="Tahoma"/>
              </a:rPr>
              <a:t>advanced</a:t>
            </a:r>
            <a:r>
              <a:rPr sz="1200" spc="35" dirty="0">
                <a:latin typeface="Tahoma"/>
                <a:cs typeface="Tahoma"/>
              </a:rPr>
              <a:t> </a:t>
            </a:r>
            <a:r>
              <a:rPr sz="1200" dirty="0">
                <a:latin typeface="Tahoma"/>
                <a:cs typeface="Tahoma"/>
              </a:rPr>
              <a:t>insight</a:t>
            </a:r>
            <a:r>
              <a:rPr sz="1200" spc="35" dirty="0">
                <a:latin typeface="Tahoma"/>
                <a:cs typeface="Tahoma"/>
              </a:rPr>
              <a:t> </a:t>
            </a:r>
            <a:r>
              <a:rPr sz="1200" dirty="0">
                <a:latin typeface="Tahoma"/>
                <a:cs typeface="Tahoma"/>
              </a:rPr>
              <a:t>into</a:t>
            </a:r>
            <a:r>
              <a:rPr sz="1200" spc="40" dirty="0">
                <a:latin typeface="Tahoma"/>
                <a:cs typeface="Tahoma"/>
              </a:rPr>
              <a:t> </a:t>
            </a:r>
            <a:r>
              <a:rPr sz="1200" spc="65" dirty="0">
                <a:latin typeface="Tahoma"/>
                <a:cs typeface="Tahoma"/>
              </a:rPr>
              <a:t>business</a:t>
            </a:r>
            <a:r>
              <a:rPr sz="1200" spc="30" dirty="0">
                <a:latin typeface="Tahoma"/>
                <a:cs typeface="Tahoma"/>
              </a:rPr>
              <a:t> </a:t>
            </a:r>
            <a:r>
              <a:rPr sz="1200" spc="55" dirty="0">
                <a:latin typeface="Tahoma"/>
                <a:cs typeface="Tahoma"/>
              </a:rPr>
              <a:t>performance</a:t>
            </a:r>
            <a:r>
              <a:rPr sz="1200" spc="40" dirty="0">
                <a:latin typeface="Tahoma"/>
                <a:cs typeface="Tahoma"/>
              </a:rPr>
              <a:t> </a:t>
            </a:r>
            <a:r>
              <a:rPr sz="1200" spc="-10" dirty="0">
                <a:latin typeface="Tahoma"/>
                <a:cs typeface="Tahoma"/>
              </a:rPr>
              <a:t>allowing 	</a:t>
            </a:r>
            <a:r>
              <a:rPr sz="1200" spc="50" dirty="0">
                <a:latin typeface="Tahoma"/>
                <a:cs typeface="Tahoma"/>
              </a:rPr>
              <a:t>better</a:t>
            </a:r>
            <a:r>
              <a:rPr sz="1200" spc="-35" dirty="0">
                <a:latin typeface="Tahoma"/>
                <a:cs typeface="Tahoma"/>
              </a:rPr>
              <a:t> </a:t>
            </a:r>
            <a:r>
              <a:rPr sz="1200" spc="55" dirty="0">
                <a:latin typeface="Tahoma"/>
                <a:cs typeface="Tahoma"/>
              </a:rPr>
              <a:t>decision</a:t>
            </a:r>
            <a:r>
              <a:rPr sz="1200" spc="-35" dirty="0">
                <a:latin typeface="Tahoma"/>
                <a:cs typeface="Tahoma"/>
              </a:rPr>
              <a:t> </a:t>
            </a:r>
            <a:r>
              <a:rPr sz="1200" spc="-10" dirty="0">
                <a:latin typeface="Tahoma"/>
                <a:cs typeface="Tahoma"/>
              </a:rPr>
              <a:t>making</a:t>
            </a:r>
            <a:endParaRPr sz="1200" dirty="0">
              <a:latin typeface="Tahoma"/>
              <a:cs typeface="Tahoma"/>
            </a:endParaRPr>
          </a:p>
          <a:p>
            <a:pPr>
              <a:lnSpc>
                <a:spcPct val="100000"/>
              </a:lnSpc>
              <a:spcBef>
                <a:spcPts val="1670"/>
              </a:spcBef>
              <a:buFont typeface="Arial"/>
              <a:buChar char="●"/>
            </a:pPr>
            <a:endParaRPr sz="1200" dirty="0">
              <a:latin typeface="Tahoma"/>
              <a:cs typeface="Tahoma"/>
            </a:endParaRPr>
          </a:p>
          <a:p>
            <a:pPr marL="12700">
              <a:lnSpc>
                <a:spcPct val="100000"/>
              </a:lnSpc>
            </a:pPr>
            <a:r>
              <a:rPr sz="1200" b="1" spc="-50" dirty="0">
                <a:latin typeface="Tahoma"/>
                <a:cs typeface="Tahoma"/>
              </a:rPr>
              <a:t>Future</a:t>
            </a:r>
            <a:r>
              <a:rPr sz="1200" b="1" spc="-55" dirty="0">
                <a:latin typeface="Tahoma"/>
                <a:cs typeface="Tahoma"/>
              </a:rPr>
              <a:t> </a:t>
            </a:r>
            <a:r>
              <a:rPr sz="1200" b="1" spc="-10" dirty="0">
                <a:latin typeface="Tahoma"/>
                <a:cs typeface="Tahoma"/>
              </a:rPr>
              <a:t>Steps</a:t>
            </a:r>
            <a:endParaRPr sz="1200" dirty="0">
              <a:latin typeface="Tahoma"/>
              <a:cs typeface="Tahoma"/>
            </a:endParaRPr>
          </a:p>
          <a:p>
            <a:pPr marL="411480" marR="309880" indent="-220979">
              <a:lnSpc>
                <a:spcPct val="100000"/>
              </a:lnSpc>
              <a:spcBef>
                <a:spcPts val="1680"/>
              </a:spcBef>
              <a:buFont typeface="Arial"/>
              <a:buChar char="●"/>
              <a:tabLst>
                <a:tab pos="412750" algn="l"/>
              </a:tabLst>
            </a:pPr>
            <a:r>
              <a:rPr sz="1200" spc="10" dirty="0">
                <a:latin typeface="Tahoma"/>
                <a:cs typeface="Tahoma"/>
              </a:rPr>
              <a:t>Real-</a:t>
            </a:r>
            <a:r>
              <a:rPr sz="1200" spc="50" dirty="0">
                <a:latin typeface="Tahoma"/>
                <a:cs typeface="Tahoma"/>
              </a:rPr>
              <a:t>time</a:t>
            </a:r>
            <a:r>
              <a:rPr sz="1200" spc="70" dirty="0">
                <a:latin typeface="Tahoma"/>
                <a:cs typeface="Tahoma"/>
              </a:rPr>
              <a:t> </a:t>
            </a:r>
            <a:r>
              <a:rPr sz="1200" spc="10" dirty="0">
                <a:latin typeface="Tahoma"/>
                <a:cs typeface="Tahoma"/>
              </a:rPr>
              <a:t>reporting</a:t>
            </a:r>
            <a:r>
              <a:rPr sz="1200" spc="75" dirty="0">
                <a:latin typeface="Tahoma"/>
                <a:cs typeface="Tahoma"/>
              </a:rPr>
              <a:t> </a:t>
            </a:r>
            <a:r>
              <a:rPr sz="1200" spc="55" dirty="0">
                <a:latin typeface="Tahoma"/>
                <a:cs typeface="Tahoma"/>
              </a:rPr>
              <a:t>of</a:t>
            </a:r>
            <a:r>
              <a:rPr sz="1200" spc="65" dirty="0">
                <a:latin typeface="Tahoma"/>
                <a:cs typeface="Tahoma"/>
              </a:rPr>
              <a:t> </a:t>
            </a:r>
            <a:r>
              <a:rPr sz="1200" spc="50" dirty="0">
                <a:latin typeface="Tahoma"/>
                <a:cs typeface="Tahoma"/>
              </a:rPr>
              <a:t>production</a:t>
            </a:r>
            <a:r>
              <a:rPr sz="1200" spc="75" dirty="0">
                <a:latin typeface="Tahoma"/>
                <a:cs typeface="Tahoma"/>
              </a:rPr>
              <a:t> </a:t>
            </a:r>
            <a:r>
              <a:rPr sz="1200" spc="10" dirty="0">
                <a:latin typeface="Tahoma"/>
                <a:cs typeface="Tahoma"/>
              </a:rPr>
              <a:t>floor</a:t>
            </a:r>
            <a:r>
              <a:rPr sz="1200" spc="70" dirty="0">
                <a:latin typeface="Tahoma"/>
                <a:cs typeface="Tahoma"/>
              </a:rPr>
              <a:t> </a:t>
            </a:r>
            <a:r>
              <a:rPr sz="1200" spc="-10" dirty="0">
                <a:latin typeface="Tahoma"/>
                <a:cs typeface="Tahoma"/>
              </a:rPr>
              <a:t>equipment/lines 	(OEE)</a:t>
            </a:r>
            <a:endParaRPr sz="1200" dirty="0">
              <a:latin typeface="Tahoma"/>
              <a:cs typeface="Tahoma"/>
            </a:endParaRPr>
          </a:p>
          <a:p>
            <a:pPr marL="411480" marR="67310" indent="-220979">
              <a:lnSpc>
                <a:spcPct val="100000"/>
              </a:lnSpc>
              <a:spcBef>
                <a:spcPts val="1680"/>
              </a:spcBef>
              <a:buFont typeface="Arial"/>
              <a:buChar char="●"/>
              <a:tabLst>
                <a:tab pos="412750" algn="l"/>
              </a:tabLst>
            </a:pPr>
            <a:r>
              <a:rPr sz="1200" spc="70" dirty="0">
                <a:latin typeface="Tahoma"/>
                <a:cs typeface="Tahoma"/>
              </a:rPr>
              <a:t>More</a:t>
            </a:r>
            <a:r>
              <a:rPr sz="1200" spc="15" dirty="0">
                <a:latin typeface="Tahoma"/>
                <a:cs typeface="Tahoma"/>
              </a:rPr>
              <a:t> </a:t>
            </a:r>
            <a:r>
              <a:rPr sz="1200" spc="65" dirty="0">
                <a:latin typeface="Tahoma"/>
                <a:cs typeface="Tahoma"/>
              </a:rPr>
              <a:t>advanced</a:t>
            </a:r>
            <a:r>
              <a:rPr sz="1200" spc="15" dirty="0">
                <a:latin typeface="Tahoma"/>
                <a:cs typeface="Tahoma"/>
              </a:rPr>
              <a:t> </a:t>
            </a:r>
            <a:r>
              <a:rPr sz="1200" dirty="0">
                <a:latin typeface="Tahoma"/>
                <a:cs typeface="Tahoma"/>
              </a:rPr>
              <a:t>modelling</a:t>
            </a:r>
            <a:r>
              <a:rPr sz="1200" spc="20" dirty="0">
                <a:latin typeface="Tahoma"/>
                <a:cs typeface="Tahoma"/>
              </a:rPr>
              <a:t> </a:t>
            </a:r>
            <a:r>
              <a:rPr sz="1200" spc="55" dirty="0">
                <a:latin typeface="Tahoma"/>
                <a:cs typeface="Tahoma"/>
              </a:rPr>
              <a:t>of</a:t>
            </a:r>
            <a:r>
              <a:rPr sz="1200" spc="15" dirty="0">
                <a:latin typeface="Tahoma"/>
                <a:cs typeface="Tahoma"/>
              </a:rPr>
              <a:t> </a:t>
            </a:r>
            <a:r>
              <a:rPr sz="1200" spc="65" dirty="0">
                <a:latin typeface="Tahoma"/>
                <a:cs typeface="Tahoma"/>
              </a:rPr>
              <a:t>business</a:t>
            </a:r>
            <a:r>
              <a:rPr sz="1200" spc="10" dirty="0">
                <a:latin typeface="Tahoma"/>
                <a:cs typeface="Tahoma"/>
              </a:rPr>
              <a:t> </a:t>
            </a:r>
            <a:r>
              <a:rPr sz="1200" spc="85" dirty="0">
                <a:latin typeface="Tahoma"/>
                <a:cs typeface="Tahoma"/>
              </a:rPr>
              <a:t>costs</a:t>
            </a:r>
            <a:r>
              <a:rPr sz="1200" spc="15" dirty="0">
                <a:latin typeface="Tahoma"/>
                <a:cs typeface="Tahoma"/>
              </a:rPr>
              <a:t> </a:t>
            </a:r>
            <a:r>
              <a:rPr sz="1200" spc="55" dirty="0">
                <a:latin typeface="Tahoma"/>
                <a:cs typeface="Tahoma"/>
              </a:rPr>
              <a:t>and</a:t>
            </a:r>
            <a:r>
              <a:rPr sz="1200" spc="15" dirty="0">
                <a:latin typeface="Tahoma"/>
                <a:cs typeface="Tahoma"/>
              </a:rPr>
              <a:t> </a:t>
            </a:r>
            <a:r>
              <a:rPr sz="1200" spc="-10" dirty="0">
                <a:latin typeface="Tahoma"/>
                <a:cs typeface="Tahoma"/>
              </a:rPr>
              <a:t>therefore 	</a:t>
            </a:r>
            <a:r>
              <a:rPr sz="1200" spc="10" dirty="0">
                <a:latin typeface="Tahoma"/>
                <a:cs typeface="Tahoma"/>
              </a:rPr>
              <a:t>margins</a:t>
            </a:r>
            <a:r>
              <a:rPr sz="1200" spc="175" dirty="0">
                <a:latin typeface="Tahoma"/>
                <a:cs typeface="Tahoma"/>
              </a:rPr>
              <a:t> </a:t>
            </a:r>
            <a:r>
              <a:rPr sz="1200" spc="10" dirty="0">
                <a:latin typeface="Tahoma"/>
                <a:cs typeface="Tahoma"/>
              </a:rPr>
              <a:t>(transport,</a:t>
            </a:r>
            <a:r>
              <a:rPr sz="1200" spc="175" dirty="0">
                <a:latin typeface="Tahoma"/>
                <a:cs typeface="Tahoma"/>
              </a:rPr>
              <a:t> </a:t>
            </a:r>
            <a:r>
              <a:rPr sz="1200" spc="10" dirty="0">
                <a:latin typeface="Tahoma"/>
                <a:cs typeface="Tahoma"/>
              </a:rPr>
              <a:t>labour</a:t>
            </a:r>
            <a:r>
              <a:rPr sz="1200" spc="185" dirty="0">
                <a:latin typeface="Tahoma"/>
                <a:cs typeface="Tahoma"/>
              </a:rPr>
              <a:t> </a:t>
            </a:r>
            <a:r>
              <a:rPr sz="1200" spc="-10" dirty="0">
                <a:latin typeface="Tahoma"/>
                <a:cs typeface="Tahoma"/>
              </a:rPr>
              <a:t>etc.)</a:t>
            </a:r>
            <a:endParaRPr sz="1200" dirty="0">
              <a:latin typeface="Tahoma"/>
              <a:cs typeface="Tahoma"/>
            </a:endParaRPr>
          </a:p>
        </p:txBody>
      </p:sp>
      <p:pic>
        <p:nvPicPr>
          <p:cNvPr id="5" name="object 5"/>
          <p:cNvPicPr/>
          <p:nvPr/>
        </p:nvPicPr>
        <p:blipFill>
          <a:blip r:embed="rId3" cstate="print"/>
          <a:srcRect l="5547"/>
          <a:stretch/>
        </p:blipFill>
        <p:spPr>
          <a:xfrm>
            <a:off x="6843252" y="1165394"/>
            <a:ext cx="4515830" cy="2659349"/>
          </a:xfrm>
          <a:prstGeom prst="rect">
            <a:avLst/>
          </a:prstGeom>
        </p:spPr>
      </p:pic>
      <p:sp>
        <p:nvSpPr>
          <p:cNvPr id="6" name="object 3">
            <a:extLst>
              <a:ext uri="{FF2B5EF4-FFF2-40B4-BE49-F238E27FC236}">
                <a16:creationId xmlns:a16="http://schemas.microsoft.com/office/drawing/2014/main" id="{90BCC6B6-B6D8-FE8B-B0F9-35704B9A2E3D}"/>
              </a:ext>
            </a:extLst>
          </p:cNvPr>
          <p:cNvSpPr txBox="1"/>
          <p:nvPr/>
        </p:nvSpPr>
        <p:spPr>
          <a:xfrm>
            <a:off x="6500747" y="4021696"/>
            <a:ext cx="7753783" cy="2740237"/>
          </a:xfrm>
          <a:prstGeom prst="rect">
            <a:avLst/>
          </a:prstGeom>
          <a:solidFill>
            <a:srgbClr val="F6F6F6">
              <a:alpha val="67858"/>
            </a:srgbClr>
          </a:solidFill>
        </p:spPr>
        <p:txBody>
          <a:bodyPr vert="horz" wrap="square" lIns="0" tIns="55880" rIns="0" bIns="0" rtlCol="0">
            <a:spAutoFit/>
          </a:bodyPr>
          <a:lstStyle/>
          <a:p>
            <a:pPr marL="105410">
              <a:lnSpc>
                <a:spcPct val="100000"/>
              </a:lnSpc>
            </a:pPr>
            <a:r>
              <a:rPr sz="1200" b="1" spc="20" dirty="0">
                <a:latin typeface="Tahoma"/>
                <a:cs typeface="Tahoma"/>
              </a:rPr>
              <a:t>Fractional</a:t>
            </a:r>
            <a:r>
              <a:rPr sz="1200" b="1" spc="5" dirty="0">
                <a:latin typeface="Tahoma"/>
                <a:cs typeface="Tahoma"/>
              </a:rPr>
              <a:t> </a:t>
            </a:r>
            <a:r>
              <a:rPr sz="1200" b="1" spc="20" dirty="0">
                <a:latin typeface="Tahoma"/>
                <a:cs typeface="Tahoma"/>
              </a:rPr>
              <a:t>CIO</a:t>
            </a:r>
            <a:r>
              <a:rPr sz="1200" b="1" spc="10" dirty="0">
                <a:latin typeface="Tahoma"/>
                <a:cs typeface="Tahoma"/>
              </a:rPr>
              <a:t> </a:t>
            </a:r>
            <a:r>
              <a:rPr sz="1200" b="1" spc="55" dirty="0">
                <a:latin typeface="Tahoma"/>
                <a:cs typeface="Tahoma"/>
              </a:rPr>
              <a:t>Activities</a:t>
            </a:r>
            <a:r>
              <a:rPr sz="1200" b="1" spc="5" dirty="0">
                <a:latin typeface="Tahoma"/>
                <a:cs typeface="Tahoma"/>
              </a:rPr>
              <a:t> </a:t>
            </a:r>
            <a:r>
              <a:rPr sz="1200" b="1" spc="10" dirty="0">
                <a:latin typeface="Tahoma"/>
                <a:cs typeface="Tahoma"/>
              </a:rPr>
              <a:t>&amp; </a:t>
            </a:r>
            <a:r>
              <a:rPr sz="1200" b="1" spc="40" dirty="0">
                <a:latin typeface="Tahoma"/>
                <a:cs typeface="Tahoma"/>
              </a:rPr>
              <a:t>Outputs</a:t>
            </a:r>
            <a:endParaRPr sz="1200" b="1" dirty="0">
              <a:latin typeface="Tahoma"/>
              <a:cs typeface="Tahoma"/>
            </a:endParaRPr>
          </a:p>
          <a:p>
            <a:pPr>
              <a:lnSpc>
                <a:spcPct val="100000"/>
              </a:lnSpc>
              <a:spcBef>
                <a:spcPts val="860"/>
              </a:spcBef>
            </a:pPr>
            <a:r>
              <a:rPr lang="en-IE" sz="1200" b="1" dirty="0">
                <a:latin typeface="Tahoma"/>
                <a:cs typeface="Tahoma"/>
              </a:rPr>
              <a:t>            Purpose: </a:t>
            </a:r>
            <a:r>
              <a:rPr lang="en-IE" sz="1200" dirty="0">
                <a:latin typeface="Tahoma"/>
                <a:cs typeface="Tahoma"/>
              </a:rPr>
              <a:t>St</a:t>
            </a:r>
            <a:r>
              <a:rPr sz="1200" dirty="0" err="1">
                <a:latin typeface="Tahoma"/>
                <a:cs typeface="Tahoma"/>
              </a:rPr>
              <a:t>ructure</a:t>
            </a:r>
            <a:r>
              <a:rPr sz="1200" spc="60" dirty="0">
                <a:latin typeface="Tahoma"/>
                <a:cs typeface="Tahoma"/>
              </a:rPr>
              <a:t> </a:t>
            </a:r>
            <a:r>
              <a:rPr sz="1200" dirty="0">
                <a:latin typeface="Tahoma"/>
                <a:cs typeface="Tahoma"/>
              </a:rPr>
              <a:t>the</a:t>
            </a:r>
            <a:r>
              <a:rPr sz="1200" spc="60" dirty="0">
                <a:latin typeface="Tahoma"/>
                <a:cs typeface="Tahoma"/>
              </a:rPr>
              <a:t> </a:t>
            </a:r>
            <a:r>
              <a:rPr lang="en-IE" sz="1200" dirty="0">
                <a:latin typeface="Tahoma"/>
                <a:cs typeface="Tahoma"/>
              </a:rPr>
              <a:t>client’s </a:t>
            </a:r>
            <a:r>
              <a:rPr sz="1200" spc="-20" dirty="0">
                <a:latin typeface="Tahoma"/>
                <a:cs typeface="Tahoma"/>
              </a:rPr>
              <a:t>IT</a:t>
            </a:r>
            <a:r>
              <a:rPr sz="1200" spc="70" dirty="0">
                <a:latin typeface="Tahoma"/>
                <a:cs typeface="Tahoma"/>
              </a:rPr>
              <a:t> </a:t>
            </a:r>
            <a:r>
              <a:rPr sz="1200" dirty="0">
                <a:latin typeface="Tahoma"/>
                <a:cs typeface="Tahoma"/>
              </a:rPr>
              <a:t>function</a:t>
            </a:r>
            <a:r>
              <a:rPr sz="1200" spc="65" dirty="0">
                <a:latin typeface="Tahoma"/>
                <a:cs typeface="Tahoma"/>
              </a:rPr>
              <a:t> </a:t>
            </a:r>
            <a:r>
              <a:rPr sz="1200" dirty="0">
                <a:latin typeface="Tahoma"/>
                <a:cs typeface="Tahoma"/>
              </a:rPr>
              <a:t>and</a:t>
            </a:r>
            <a:r>
              <a:rPr sz="1200" spc="60" dirty="0">
                <a:latin typeface="Tahoma"/>
                <a:cs typeface="Tahoma"/>
              </a:rPr>
              <a:t> </a:t>
            </a:r>
            <a:r>
              <a:rPr sz="1200" dirty="0">
                <a:latin typeface="Tahoma"/>
                <a:cs typeface="Tahoma"/>
              </a:rPr>
              <a:t>train</a:t>
            </a:r>
            <a:r>
              <a:rPr sz="1200" spc="55" dirty="0">
                <a:latin typeface="Tahoma"/>
                <a:cs typeface="Tahoma"/>
              </a:rPr>
              <a:t> </a:t>
            </a:r>
            <a:r>
              <a:rPr sz="1200" dirty="0">
                <a:latin typeface="Tahoma"/>
                <a:cs typeface="Tahoma"/>
              </a:rPr>
              <a:t>the</a:t>
            </a:r>
            <a:r>
              <a:rPr sz="1200" spc="50" dirty="0">
                <a:latin typeface="Tahoma"/>
                <a:cs typeface="Tahoma"/>
              </a:rPr>
              <a:t> new</a:t>
            </a:r>
            <a:r>
              <a:rPr sz="1200" spc="55" dirty="0">
                <a:latin typeface="Tahoma"/>
                <a:cs typeface="Tahoma"/>
              </a:rPr>
              <a:t> </a:t>
            </a:r>
            <a:r>
              <a:rPr sz="1200" spc="-20" dirty="0">
                <a:latin typeface="Tahoma"/>
                <a:cs typeface="Tahoma"/>
              </a:rPr>
              <a:t>IT</a:t>
            </a:r>
            <a:r>
              <a:rPr sz="1200" spc="60" dirty="0">
                <a:latin typeface="Tahoma"/>
                <a:cs typeface="Tahoma"/>
              </a:rPr>
              <a:t> </a:t>
            </a:r>
            <a:r>
              <a:rPr sz="1200" dirty="0">
                <a:latin typeface="Tahoma"/>
                <a:cs typeface="Tahoma"/>
              </a:rPr>
              <a:t>Lead</a:t>
            </a:r>
            <a:r>
              <a:rPr lang="en-IE" sz="1200" dirty="0">
                <a:latin typeface="Tahoma"/>
                <a:cs typeface="Tahoma"/>
              </a:rPr>
              <a:t>.</a:t>
            </a:r>
          </a:p>
          <a:p>
            <a:pPr>
              <a:lnSpc>
                <a:spcPct val="100000"/>
              </a:lnSpc>
              <a:spcBef>
                <a:spcPts val="860"/>
              </a:spcBef>
            </a:pPr>
            <a:r>
              <a:rPr lang="en-IE" sz="1200" b="1" spc="-50" dirty="0">
                <a:latin typeface="Tahoma"/>
                <a:cs typeface="Tahoma"/>
              </a:rPr>
              <a:t>              Business Benefits</a:t>
            </a:r>
            <a:r>
              <a:rPr sz="1200" b="1" spc="-10" dirty="0">
                <a:latin typeface="Tahoma"/>
                <a:cs typeface="Tahoma"/>
              </a:rPr>
              <a:t>:</a:t>
            </a:r>
            <a:endParaRPr sz="1200" b="1" dirty="0">
              <a:latin typeface="Tahoma"/>
              <a:cs typeface="Tahoma"/>
            </a:endParaRPr>
          </a:p>
          <a:p>
            <a:pPr>
              <a:lnSpc>
                <a:spcPct val="100000"/>
              </a:lnSpc>
              <a:spcBef>
                <a:spcPts val="185"/>
              </a:spcBef>
            </a:pPr>
            <a:endParaRPr sz="1200" dirty="0">
              <a:latin typeface="Tahoma"/>
              <a:cs typeface="Tahoma"/>
            </a:endParaRPr>
          </a:p>
          <a:p>
            <a:pPr marL="867410" marR="645160" indent="-313055">
              <a:lnSpc>
                <a:spcPct val="114999"/>
              </a:lnSpc>
              <a:spcBef>
                <a:spcPts val="5"/>
              </a:spcBef>
              <a:buFont typeface="Arial"/>
              <a:buChar char="●"/>
              <a:tabLst>
                <a:tab pos="867410" algn="l"/>
              </a:tabLst>
            </a:pPr>
            <a:r>
              <a:rPr lang="en-GB" sz="1200" spc="60" dirty="0">
                <a:latin typeface="Tahoma"/>
                <a:cs typeface="Tahoma"/>
              </a:rPr>
              <a:t>Cyber</a:t>
            </a:r>
            <a:r>
              <a:rPr lang="en-GB" sz="1200" spc="70" dirty="0">
                <a:latin typeface="Tahoma"/>
                <a:cs typeface="Tahoma"/>
              </a:rPr>
              <a:t> </a:t>
            </a:r>
            <a:r>
              <a:rPr lang="en-GB" sz="1200" spc="10" dirty="0">
                <a:latin typeface="Tahoma"/>
                <a:cs typeface="Tahoma"/>
              </a:rPr>
              <a:t>Security</a:t>
            </a:r>
            <a:r>
              <a:rPr lang="en-GB" sz="1200" spc="65" dirty="0">
                <a:latin typeface="Tahoma"/>
                <a:cs typeface="Tahoma"/>
              </a:rPr>
              <a:t> </a:t>
            </a:r>
            <a:r>
              <a:rPr lang="en-GB" sz="1200" spc="10" dirty="0">
                <a:latin typeface="Tahoma"/>
                <a:cs typeface="Tahoma"/>
              </a:rPr>
              <a:t>Training</a:t>
            </a:r>
            <a:r>
              <a:rPr lang="en-GB" sz="1200" spc="70" dirty="0">
                <a:latin typeface="Tahoma"/>
                <a:cs typeface="Tahoma"/>
              </a:rPr>
              <a:t> </a:t>
            </a:r>
            <a:r>
              <a:rPr lang="en-GB" sz="1200" spc="10" dirty="0">
                <a:latin typeface="Tahoma"/>
                <a:cs typeface="Tahoma"/>
              </a:rPr>
              <a:t>for</a:t>
            </a:r>
            <a:r>
              <a:rPr lang="en-GB" sz="1200" spc="70" dirty="0">
                <a:latin typeface="Tahoma"/>
                <a:cs typeface="Tahoma"/>
              </a:rPr>
              <a:t> </a:t>
            </a:r>
            <a:r>
              <a:rPr lang="en-GB" sz="1200" spc="10" dirty="0">
                <a:latin typeface="Tahoma"/>
                <a:cs typeface="Tahoma"/>
              </a:rPr>
              <a:t>all</a:t>
            </a:r>
            <a:r>
              <a:rPr lang="en-GB" sz="1200" spc="75" dirty="0">
                <a:latin typeface="Tahoma"/>
                <a:cs typeface="Tahoma"/>
              </a:rPr>
              <a:t> </a:t>
            </a:r>
            <a:r>
              <a:rPr lang="en-GB" sz="1200" spc="10" dirty="0">
                <a:latin typeface="Tahoma"/>
                <a:cs typeface="Tahoma"/>
              </a:rPr>
              <a:t>management</a:t>
            </a:r>
            <a:r>
              <a:rPr lang="en-GB" sz="1200" spc="65" dirty="0">
                <a:latin typeface="Tahoma"/>
                <a:cs typeface="Tahoma"/>
              </a:rPr>
              <a:t> </a:t>
            </a:r>
            <a:r>
              <a:rPr lang="en-GB" sz="1200" spc="-10" dirty="0">
                <a:latin typeface="Tahoma"/>
                <a:cs typeface="Tahoma"/>
              </a:rPr>
              <a:t>staff</a:t>
            </a:r>
            <a:endParaRPr lang="en-GB" sz="1200" dirty="0">
              <a:latin typeface="Tahoma"/>
              <a:cs typeface="Tahoma"/>
            </a:endParaRPr>
          </a:p>
          <a:p>
            <a:pPr marL="867410" marR="645160" indent="-313055">
              <a:lnSpc>
                <a:spcPct val="114999"/>
              </a:lnSpc>
              <a:spcBef>
                <a:spcPts val="5"/>
              </a:spcBef>
              <a:buFont typeface="Arial"/>
              <a:buChar char="●"/>
              <a:tabLst>
                <a:tab pos="867410" algn="l"/>
              </a:tabLst>
            </a:pPr>
            <a:r>
              <a:rPr sz="1200" spc="20" dirty="0">
                <a:latin typeface="Tahoma"/>
                <a:cs typeface="Tahoma"/>
              </a:rPr>
              <a:t>Negotiated</a:t>
            </a:r>
            <a:r>
              <a:rPr sz="1200" spc="85" dirty="0">
                <a:latin typeface="Tahoma"/>
                <a:cs typeface="Tahoma"/>
              </a:rPr>
              <a:t> </a:t>
            </a:r>
            <a:r>
              <a:rPr sz="1200" spc="20" dirty="0">
                <a:latin typeface="Tahoma"/>
                <a:cs typeface="Tahoma"/>
              </a:rPr>
              <a:t>commercial</a:t>
            </a:r>
            <a:r>
              <a:rPr sz="1200" spc="95" dirty="0">
                <a:latin typeface="Tahoma"/>
                <a:cs typeface="Tahoma"/>
              </a:rPr>
              <a:t> </a:t>
            </a:r>
            <a:r>
              <a:rPr sz="1200" spc="20" dirty="0">
                <a:latin typeface="Tahoma"/>
                <a:cs typeface="Tahoma"/>
              </a:rPr>
              <a:t>agreements</a:t>
            </a:r>
            <a:r>
              <a:rPr sz="1200" spc="90" dirty="0">
                <a:latin typeface="Tahoma"/>
                <a:cs typeface="Tahoma"/>
              </a:rPr>
              <a:t> </a:t>
            </a:r>
            <a:r>
              <a:rPr sz="1200" spc="20" dirty="0">
                <a:latin typeface="Tahoma"/>
                <a:cs typeface="Tahoma"/>
              </a:rPr>
              <a:t>with</a:t>
            </a:r>
            <a:r>
              <a:rPr sz="1200" spc="85" dirty="0">
                <a:latin typeface="Tahoma"/>
                <a:cs typeface="Tahoma"/>
              </a:rPr>
              <a:t> </a:t>
            </a:r>
            <a:r>
              <a:rPr lang="en-IE" sz="1200" spc="-10" dirty="0">
                <a:latin typeface="Tahoma"/>
                <a:cs typeface="Tahoma"/>
              </a:rPr>
              <a:t>key</a:t>
            </a:r>
            <a:r>
              <a:rPr sz="1200" spc="-10" dirty="0">
                <a:latin typeface="Tahoma"/>
                <a:cs typeface="Tahoma"/>
              </a:rPr>
              <a:t> </a:t>
            </a:r>
            <a:r>
              <a:rPr sz="1200" spc="-20" dirty="0">
                <a:latin typeface="Tahoma"/>
                <a:cs typeface="Tahoma"/>
              </a:rPr>
              <a:t>IT</a:t>
            </a:r>
            <a:r>
              <a:rPr sz="1200" spc="95" dirty="0">
                <a:latin typeface="Tahoma"/>
                <a:cs typeface="Tahoma"/>
              </a:rPr>
              <a:t> </a:t>
            </a:r>
            <a:r>
              <a:rPr sz="1200" spc="50" dirty="0">
                <a:latin typeface="Tahoma"/>
                <a:cs typeface="Tahoma"/>
              </a:rPr>
              <a:t>service</a:t>
            </a:r>
            <a:r>
              <a:rPr sz="1200" spc="85" dirty="0">
                <a:latin typeface="Tahoma"/>
                <a:cs typeface="Tahoma"/>
              </a:rPr>
              <a:t> </a:t>
            </a:r>
            <a:r>
              <a:rPr sz="1200" dirty="0">
                <a:latin typeface="Tahoma"/>
                <a:cs typeface="Tahoma"/>
              </a:rPr>
              <a:t>providers</a:t>
            </a:r>
          </a:p>
          <a:p>
            <a:pPr marL="867410" marR="900430" indent="-313055">
              <a:lnSpc>
                <a:spcPct val="114999"/>
              </a:lnSpc>
              <a:buFont typeface="Arial"/>
              <a:buChar char="●"/>
              <a:tabLst>
                <a:tab pos="867410" algn="l"/>
              </a:tabLst>
            </a:pPr>
            <a:r>
              <a:rPr sz="1200" dirty="0" err="1">
                <a:latin typeface="Tahoma"/>
                <a:cs typeface="Tahoma"/>
              </a:rPr>
              <a:t>Introduc</a:t>
            </a:r>
            <a:r>
              <a:rPr lang="en-IE" sz="1200" dirty="0">
                <a:latin typeface="Tahoma"/>
                <a:cs typeface="Tahoma"/>
              </a:rPr>
              <a:t>ed</a:t>
            </a:r>
            <a:r>
              <a:rPr sz="1200" spc="130" dirty="0">
                <a:latin typeface="Tahoma"/>
                <a:cs typeface="Tahoma"/>
              </a:rPr>
              <a:t> </a:t>
            </a:r>
            <a:r>
              <a:rPr lang="en-IE" sz="1200" spc="130" dirty="0">
                <a:latin typeface="Tahoma"/>
                <a:cs typeface="Tahoma"/>
              </a:rPr>
              <a:t>q</a:t>
            </a:r>
            <a:r>
              <a:rPr sz="1200" dirty="0" err="1">
                <a:latin typeface="Tahoma"/>
                <a:cs typeface="Tahoma"/>
              </a:rPr>
              <a:t>uarterly</a:t>
            </a:r>
            <a:r>
              <a:rPr sz="1200" spc="125" dirty="0">
                <a:latin typeface="Tahoma"/>
                <a:cs typeface="Tahoma"/>
              </a:rPr>
              <a:t> </a:t>
            </a:r>
            <a:r>
              <a:rPr sz="1200" spc="50" dirty="0">
                <a:latin typeface="Tahoma"/>
                <a:cs typeface="Tahoma"/>
              </a:rPr>
              <a:t>service</a:t>
            </a:r>
            <a:r>
              <a:rPr sz="1200" spc="125" dirty="0">
                <a:latin typeface="Tahoma"/>
                <a:cs typeface="Tahoma"/>
              </a:rPr>
              <a:t> </a:t>
            </a:r>
            <a:r>
              <a:rPr sz="1200" dirty="0">
                <a:latin typeface="Tahoma"/>
                <a:cs typeface="Tahoma"/>
              </a:rPr>
              <a:t>reviews</a:t>
            </a:r>
            <a:r>
              <a:rPr sz="1200" spc="125" dirty="0">
                <a:latin typeface="Tahoma"/>
                <a:cs typeface="Tahoma"/>
              </a:rPr>
              <a:t> </a:t>
            </a:r>
            <a:r>
              <a:rPr sz="1200" dirty="0">
                <a:latin typeface="Tahoma"/>
                <a:cs typeface="Tahoma"/>
              </a:rPr>
              <a:t>with</a:t>
            </a:r>
            <a:r>
              <a:rPr sz="1200" spc="125" dirty="0">
                <a:latin typeface="Tahoma"/>
                <a:cs typeface="Tahoma"/>
              </a:rPr>
              <a:t> </a:t>
            </a:r>
            <a:r>
              <a:rPr sz="1200" dirty="0">
                <a:latin typeface="Tahoma"/>
                <a:cs typeface="Tahoma"/>
              </a:rPr>
              <a:t>primary</a:t>
            </a:r>
            <a:r>
              <a:rPr sz="1200" spc="125" dirty="0">
                <a:latin typeface="Tahoma"/>
                <a:cs typeface="Tahoma"/>
              </a:rPr>
              <a:t> </a:t>
            </a:r>
            <a:r>
              <a:rPr sz="1200" spc="-20" dirty="0">
                <a:latin typeface="Tahoma"/>
                <a:cs typeface="Tahoma"/>
              </a:rPr>
              <a:t>IT</a:t>
            </a:r>
            <a:r>
              <a:rPr sz="1200" spc="130" dirty="0">
                <a:latin typeface="Tahoma"/>
                <a:cs typeface="Tahoma"/>
              </a:rPr>
              <a:t> </a:t>
            </a:r>
            <a:r>
              <a:rPr sz="1200" spc="-10" dirty="0">
                <a:latin typeface="Tahoma"/>
                <a:cs typeface="Tahoma"/>
              </a:rPr>
              <a:t>providers</a:t>
            </a:r>
            <a:endParaRPr sz="1200" dirty="0">
              <a:latin typeface="Tahoma"/>
              <a:cs typeface="Tahoma"/>
            </a:endParaRPr>
          </a:p>
          <a:p>
            <a:pPr marL="867410" indent="-313055">
              <a:lnSpc>
                <a:spcPct val="100000"/>
              </a:lnSpc>
              <a:spcBef>
                <a:spcPts val="195"/>
              </a:spcBef>
              <a:buFont typeface="Arial"/>
              <a:buChar char="●"/>
              <a:tabLst>
                <a:tab pos="867410" algn="l"/>
              </a:tabLst>
            </a:pPr>
            <a:r>
              <a:rPr sz="1200" spc="50" dirty="0">
                <a:latin typeface="Tahoma"/>
                <a:cs typeface="Tahoma"/>
              </a:rPr>
              <a:t>Companywide</a:t>
            </a:r>
            <a:r>
              <a:rPr sz="1200" spc="55" dirty="0">
                <a:latin typeface="Tahoma"/>
                <a:cs typeface="Tahoma"/>
              </a:rPr>
              <a:t> </a:t>
            </a:r>
            <a:r>
              <a:rPr sz="1200" spc="60" dirty="0">
                <a:latin typeface="Tahoma"/>
                <a:cs typeface="Tahoma"/>
              </a:rPr>
              <a:t>asset</a:t>
            </a:r>
            <a:r>
              <a:rPr sz="1200" spc="55" dirty="0">
                <a:latin typeface="Tahoma"/>
                <a:cs typeface="Tahoma"/>
              </a:rPr>
              <a:t> </a:t>
            </a:r>
            <a:r>
              <a:rPr sz="1200" dirty="0">
                <a:latin typeface="Tahoma"/>
                <a:cs typeface="Tahoma"/>
              </a:rPr>
              <a:t>audit</a:t>
            </a:r>
            <a:r>
              <a:rPr sz="1200" spc="55" dirty="0">
                <a:latin typeface="Tahoma"/>
                <a:cs typeface="Tahoma"/>
              </a:rPr>
              <a:t> </a:t>
            </a:r>
            <a:r>
              <a:rPr sz="1200" dirty="0">
                <a:latin typeface="Tahoma"/>
                <a:cs typeface="Tahoma"/>
              </a:rPr>
              <a:t>and</a:t>
            </a:r>
            <a:r>
              <a:rPr sz="1200" spc="60" dirty="0">
                <a:latin typeface="Tahoma"/>
                <a:cs typeface="Tahoma"/>
              </a:rPr>
              <a:t> asset</a:t>
            </a:r>
            <a:r>
              <a:rPr sz="1200" spc="55" dirty="0">
                <a:latin typeface="Tahoma"/>
                <a:cs typeface="Tahoma"/>
              </a:rPr>
              <a:t> </a:t>
            </a:r>
            <a:r>
              <a:rPr sz="1200" dirty="0">
                <a:latin typeface="Tahoma"/>
                <a:cs typeface="Tahoma"/>
              </a:rPr>
              <a:t>register</a:t>
            </a:r>
            <a:r>
              <a:rPr sz="1200" spc="65" dirty="0">
                <a:latin typeface="Tahoma"/>
                <a:cs typeface="Tahoma"/>
              </a:rPr>
              <a:t> </a:t>
            </a:r>
            <a:r>
              <a:rPr sz="1200" spc="-10" dirty="0">
                <a:latin typeface="Tahoma"/>
                <a:cs typeface="Tahoma"/>
              </a:rPr>
              <a:t>updated</a:t>
            </a:r>
            <a:endParaRPr sz="1200" dirty="0">
              <a:latin typeface="Tahoma"/>
              <a:cs typeface="Tahoma"/>
            </a:endParaRPr>
          </a:p>
          <a:p>
            <a:pPr marL="867410" indent="-313055">
              <a:lnSpc>
                <a:spcPct val="100000"/>
              </a:lnSpc>
              <a:spcBef>
                <a:spcPts val="200"/>
              </a:spcBef>
              <a:buFont typeface="Arial"/>
              <a:buChar char="●"/>
              <a:tabLst>
                <a:tab pos="867410" algn="l"/>
              </a:tabLst>
            </a:pPr>
            <a:r>
              <a:rPr sz="1200" spc="10" dirty="0">
                <a:latin typeface="Tahoma"/>
                <a:cs typeface="Tahoma"/>
              </a:rPr>
              <a:t>Delivery</a:t>
            </a:r>
            <a:r>
              <a:rPr sz="1200" spc="95" dirty="0">
                <a:latin typeface="Tahoma"/>
                <a:cs typeface="Tahoma"/>
              </a:rPr>
              <a:t> </a:t>
            </a:r>
            <a:r>
              <a:rPr sz="1200" spc="10" dirty="0">
                <a:latin typeface="Tahoma"/>
                <a:cs typeface="Tahoma"/>
              </a:rPr>
              <a:t>of</a:t>
            </a:r>
            <a:r>
              <a:rPr sz="1200" spc="95" dirty="0">
                <a:latin typeface="Tahoma"/>
                <a:cs typeface="Tahoma"/>
              </a:rPr>
              <a:t> </a:t>
            </a:r>
            <a:r>
              <a:rPr sz="1200" spc="50" dirty="0">
                <a:latin typeface="Tahoma"/>
                <a:cs typeface="Tahoma"/>
              </a:rPr>
              <a:t>new</a:t>
            </a:r>
            <a:r>
              <a:rPr sz="1200" spc="95" dirty="0">
                <a:latin typeface="Tahoma"/>
                <a:cs typeface="Tahoma"/>
              </a:rPr>
              <a:t> </a:t>
            </a:r>
            <a:r>
              <a:rPr sz="1200" spc="10" dirty="0">
                <a:latin typeface="Tahoma"/>
                <a:cs typeface="Tahoma"/>
              </a:rPr>
              <a:t>wireless</a:t>
            </a:r>
            <a:r>
              <a:rPr sz="1200" spc="95" dirty="0">
                <a:latin typeface="Tahoma"/>
                <a:cs typeface="Tahoma"/>
              </a:rPr>
              <a:t> </a:t>
            </a:r>
            <a:r>
              <a:rPr sz="1200" spc="-10" dirty="0">
                <a:latin typeface="Tahoma"/>
                <a:cs typeface="Tahoma"/>
              </a:rPr>
              <a:t>infrastructure</a:t>
            </a:r>
            <a:endParaRPr sz="1200" dirty="0">
              <a:latin typeface="Tahoma"/>
              <a:cs typeface="Tahoma"/>
            </a:endParaRPr>
          </a:p>
          <a:p>
            <a:pPr marL="867410" indent="-313055">
              <a:lnSpc>
                <a:spcPct val="100000"/>
              </a:lnSpc>
              <a:spcBef>
                <a:spcPts val="200"/>
              </a:spcBef>
              <a:buFont typeface="Arial"/>
              <a:buChar char="●"/>
              <a:tabLst>
                <a:tab pos="867410" algn="l"/>
              </a:tabLst>
            </a:pPr>
            <a:r>
              <a:rPr sz="1200" spc="10" dirty="0">
                <a:latin typeface="Tahoma"/>
                <a:cs typeface="Tahoma"/>
              </a:rPr>
              <a:t>Introduction</a:t>
            </a:r>
            <a:r>
              <a:rPr sz="1200" spc="165" dirty="0">
                <a:latin typeface="Tahoma"/>
                <a:cs typeface="Tahoma"/>
              </a:rPr>
              <a:t> </a:t>
            </a:r>
            <a:r>
              <a:rPr sz="1200" spc="10" dirty="0">
                <a:latin typeface="Tahoma"/>
                <a:cs typeface="Tahoma"/>
              </a:rPr>
              <a:t>of</a:t>
            </a:r>
            <a:r>
              <a:rPr sz="1200" spc="155" dirty="0">
                <a:latin typeface="Tahoma"/>
                <a:cs typeface="Tahoma"/>
              </a:rPr>
              <a:t> </a:t>
            </a:r>
            <a:r>
              <a:rPr sz="1200" spc="10" dirty="0">
                <a:latin typeface="Tahoma"/>
                <a:cs typeface="Tahoma"/>
              </a:rPr>
              <a:t>SharePoint</a:t>
            </a:r>
            <a:r>
              <a:rPr sz="1200" spc="155" dirty="0">
                <a:latin typeface="Tahoma"/>
                <a:cs typeface="Tahoma"/>
              </a:rPr>
              <a:t> </a:t>
            </a:r>
            <a:r>
              <a:rPr sz="1200" spc="10" dirty="0">
                <a:latin typeface="Tahoma"/>
                <a:cs typeface="Tahoma"/>
              </a:rPr>
              <a:t>document</a:t>
            </a:r>
            <a:r>
              <a:rPr sz="1200" spc="160" dirty="0">
                <a:latin typeface="Tahoma"/>
                <a:cs typeface="Tahoma"/>
              </a:rPr>
              <a:t> </a:t>
            </a:r>
            <a:r>
              <a:rPr sz="1200" spc="10" dirty="0">
                <a:latin typeface="Tahoma"/>
                <a:cs typeface="Tahoma"/>
              </a:rPr>
              <a:t>management</a:t>
            </a:r>
            <a:r>
              <a:rPr sz="1200" spc="155" dirty="0">
                <a:latin typeface="Tahoma"/>
                <a:cs typeface="Tahoma"/>
              </a:rPr>
              <a:t> </a:t>
            </a:r>
            <a:r>
              <a:rPr sz="1200" spc="-10" dirty="0">
                <a:latin typeface="Tahoma"/>
                <a:cs typeface="Tahoma"/>
              </a:rPr>
              <a:t>capability</a:t>
            </a:r>
            <a:endParaRPr sz="1200" dirty="0">
              <a:latin typeface="Tahoma"/>
              <a:cs typeface="Tahoma"/>
            </a:endParaRPr>
          </a:p>
          <a:p>
            <a:pPr marL="867410" indent="-313055">
              <a:lnSpc>
                <a:spcPct val="100000"/>
              </a:lnSpc>
              <a:spcBef>
                <a:spcPts val="200"/>
              </a:spcBef>
              <a:buFont typeface="Arial"/>
              <a:buChar char="●"/>
              <a:tabLst>
                <a:tab pos="867410" algn="l"/>
              </a:tabLst>
            </a:pPr>
            <a:r>
              <a:rPr sz="1200" dirty="0">
                <a:latin typeface="Tahoma"/>
                <a:cs typeface="Tahoma"/>
              </a:rPr>
              <a:t>Introduction</a:t>
            </a:r>
            <a:r>
              <a:rPr sz="1200" spc="30" dirty="0">
                <a:latin typeface="Tahoma"/>
                <a:cs typeface="Tahoma"/>
              </a:rPr>
              <a:t> </a:t>
            </a:r>
            <a:r>
              <a:rPr sz="1200" dirty="0">
                <a:latin typeface="Tahoma"/>
                <a:cs typeface="Tahoma"/>
              </a:rPr>
              <a:t>of</a:t>
            </a:r>
            <a:r>
              <a:rPr sz="1200" spc="30" dirty="0">
                <a:latin typeface="Tahoma"/>
                <a:cs typeface="Tahoma"/>
              </a:rPr>
              <a:t> </a:t>
            </a:r>
            <a:r>
              <a:rPr sz="1200" spc="-20" dirty="0">
                <a:latin typeface="Tahoma"/>
                <a:cs typeface="Tahoma"/>
              </a:rPr>
              <a:t>IT</a:t>
            </a:r>
            <a:r>
              <a:rPr sz="1200" spc="35" dirty="0">
                <a:latin typeface="Tahoma"/>
                <a:cs typeface="Tahoma"/>
              </a:rPr>
              <a:t> </a:t>
            </a:r>
            <a:r>
              <a:rPr sz="1200" spc="50" dirty="0">
                <a:latin typeface="Tahoma"/>
                <a:cs typeface="Tahoma"/>
              </a:rPr>
              <a:t>service</a:t>
            </a:r>
            <a:r>
              <a:rPr sz="1200" spc="30" dirty="0">
                <a:latin typeface="Tahoma"/>
                <a:cs typeface="Tahoma"/>
              </a:rPr>
              <a:t> </a:t>
            </a:r>
            <a:r>
              <a:rPr sz="1200" spc="65" dirty="0">
                <a:latin typeface="Tahoma"/>
                <a:cs typeface="Tahoma"/>
              </a:rPr>
              <a:t>desk</a:t>
            </a:r>
            <a:r>
              <a:rPr sz="1200" spc="35" dirty="0">
                <a:latin typeface="Tahoma"/>
                <a:cs typeface="Tahoma"/>
              </a:rPr>
              <a:t> </a:t>
            </a:r>
            <a:r>
              <a:rPr sz="1200" spc="-10" dirty="0">
                <a:latin typeface="Tahoma"/>
                <a:cs typeface="Tahoma"/>
              </a:rPr>
              <a:t>(Jira)</a:t>
            </a:r>
            <a:endParaRPr sz="1200" dirty="0">
              <a:latin typeface="Tahoma"/>
              <a:cs typeface="Tahoma"/>
            </a:endParaRPr>
          </a:p>
          <a:p>
            <a:pPr marL="867410" indent="-313055">
              <a:lnSpc>
                <a:spcPct val="100000"/>
              </a:lnSpc>
              <a:spcBef>
                <a:spcPts val="195"/>
              </a:spcBef>
              <a:buFont typeface="Arial"/>
              <a:buChar char="●"/>
              <a:tabLst>
                <a:tab pos="867410" algn="l"/>
              </a:tabLst>
            </a:pPr>
            <a:r>
              <a:rPr sz="1200" spc="50" dirty="0">
                <a:latin typeface="Tahoma"/>
                <a:cs typeface="Tahoma"/>
              </a:rPr>
              <a:t>Business</a:t>
            </a:r>
            <a:r>
              <a:rPr sz="1200" spc="114" dirty="0">
                <a:latin typeface="Tahoma"/>
                <a:cs typeface="Tahoma"/>
              </a:rPr>
              <a:t> </a:t>
            </a:r>
            <a:r>
              <a:rPr sz="1200" spc="10" dirty="0">
                <a:latin typeface="Tahoma"/>
                <a:cs typeface="Tahoma"/>
              </a:rPr>
              <a:t>Continuity</a:t>
            </a:r>
            <a:r>
              <a:rPr sz="1200" spc="120" dirty="0">
                <a:latin typeface="Tahoma"/>
                <a:cs typeface="Tahoma"/>
              </a:rPr>
              <a:t> </a:t>
            </a:r>
            <a:r>
              <a:rPr sz="1200" spc="-20" dirty="0">
                <a:latin typeface="Tahoma"/>
                <a:cs typeface="Tahoma"/>
              </a:rPr>
              <a:t>Test</a:t>
            </a:r>
            <a:endParaRPr sz="1200" dirty="0">
              <a:latin typeface="Tahoma"/>
              <a:cs typeface="Tahoma"/>
            </a:endParaRPr>
          </a:p>
        </p:txBody>
      </p:sp>
      <p:grpSp>
        <p:nvGrpSpPr>
          <p:cNvPr id="7" name="object 4">
            <a:extLst>
              <a:ext uri="{FF2B5EF4-FFF2-40B4-BE49-F238E27FC236}">
                <a16:creationId xmlns:a16="http://schemas.microsoft.com/office/drawing/2014/main" id="{DF712E84-D9CB-023E-A877-8EC6BEEC0D5E}"/>
              </a:ext>
            </a:extLst>
          </p:cNvPr>
          <p:cNvGrpSpPr/>
          <p:nvPr/>
        </p:nvGrpSpPr>
        <p:grpSpPr>
          <a:xfrm>
            <a:off x="1178358" y="5136638"/>
            <a:ext cx="3179074" cy="1319825"/>
            <a:chOff x="7515150" y="1771646"/>
            <a:chExt cx="3179074" cy="1319825"/>
          </a:xfrm>
        </p:grpSpPr>
        <p:pic>
          <p:nvPicPr>
            <p:cNvPr id="8" name="object 6">
              <a:extLst>
                <a:ext uri="{FF2B5EF4-FFF2-40B4-BE49-F238E27FC236}">
                  <a16:creationId xmlns:a16="http://schemas.microsoft.com/office/drawing/2014/main" id="{D0978431-71B0-301A-1D53-21E8929B8AC3}"/>
                </a:ext>
              </a:extLst>
            </p:cNvPr>
            <p:cNvPicPr/>
            <p:nvPr/>
          </p:nvPicPr>
          <p:blipFill>
            <a:blip r:embed="rId4" cstate="print"/>
            <a:stretch>
              <a:fillRect/>
            </a:stretch>
          </p:blipFill>
          <p:spPr>
            <a:xfrm>
              <a:off x="7515150" y="1900189"/>
              <a:ext cx="1417012" cy="1062743"/>
            </a:xfrm>
            <a:prstGeom prst="rect">
              <a:avLst/>
            </a:prstGeom>
          </p:spPr>
        </p:pic>
        <p:pic>
          <p:nvPicPr>
            <p:cNvPr id="9" name="object 7">
              <a:extLst>
                <a:ext uri="{FF2B5EF4-FFF2-40B4-BE49-F238E27FC236}">
                  <a16:creationId xmlns:a16="http://schemas.microsoft.com/office/drawing/2014/main" id="{27200366-05A7-AEAB-1EEF-CD09941E9CDA}"/>
                </a:ext>
              </a:extLst>
            </p:cNvPr>
            <p:cNvPicPr/>
            <p:nvPr/>
          </p:nvPicPr>
          <p:blipFill>
            <a:blip r:embed="rId5" cstate="print"/>
            <a:stretch>
              <a:fillRect/>
            </a:stretch>
          </p:blipFill>
          <p:spPr>
            <a:xfrm>
              <a:off x="8932163" y="1771646"/>
              <a:ext cx="1762061" cy="1319825"/>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740478"/>
            <a:ext cx="11029616" cy="382156"/>
          </a:xfrm>
          <a:prstGeom prst="rect">
            <a:avLst/>
          </a:prstGeom>
        </p:spPr>
        <p:txBody>
          <a:bodyPr vert="horz" wrap="square" lIns="0" tIns="12700" rIns="0" bIns="0" rtlCol="0">
            <a:spAutoFit/>
          </a:bodyPr>
          <a:lstStyle/>
          <a:p>
            <a:pPr marL="12700">
              <a:lnSpc>
                <a:spcPct val="100000"/>
              </a:lnSpc>
              <a:spcBef>
                <a:spcPts val="100"/>
              </a:spcBef>
            </a:pPr>
            <a:r>
              <a:rPr sz="2400" b="1" spc="-25" dirty="0"/>
              <a:t>Results</a:t>
            </a:r>
            <a:endParaRPr sz="2400" b="1" dirty="0"/>
          </a:p>
        </p:txBody>
      </p:sp>
      <p:pic>
        <p:nvPicPr>
          <p:cNvPr id="3" name="object 3"/>
          <p:cNvPicPr/>
          <p:nvPr/>
        </p:nvPicPr>
        <p:blipFill>
          <a:blip r:embed="rId2" cstate="print"/>
          <a:stretch>
            <a:fillRect/>
          </a:stretch>
        </p:blipFill>
        <p:spPr>
          <a:xfrm>
            <a:off x="2174838" y="740478"/>
            <a:ext cx="410250" cy="410250"/>
          </a:xfrm>
          <a:prstGeom prst="rect">
            <a:avLst/>
          </a:prstGeom>
        </p:spPr>
      </p:pic>
      <p:grpSp>
        <p:nvGrpSpPr>
          <p:cNvPr id="4" name="object 4"/>
          <p:cNvGrpSpPr/>
          <p:nvPr/>
        </p:nvGrpSpPr>
        <p:grpSpPr>
          <a:xfrm>
            <a:off x="6807583" y="631697"/>
            <a:ext cx="5052695" cy="3155315"/>
            <a:chOff x="6518672" y="2814458"/>
            <a:chExt cx="5052695" cy="3155315"/>
          </a:xfrm>
        </p:grpSpPr>
        <p:pic>
          <p:nvPicPr>
            <p:cNvPr id="5" name="object 5"/>
            <p:cNvPicPr/>
            <p:nvPr/>
          </p:nvPicPr>
          <p:blipFill>
            <a:blip r:embed="rId3" cstate="print"/>
            <a:stretch>
              <a:fillRect/>
            </a:stretch>
          </p:blipFill>
          <p:spPr>
            <a:xfrm>
              <a:off x="6518672" y="3198701"/>
              <a:ext cx="4925276" cy="2770498"/>
            </a:xfrm>
            <a:prstGeom prst="rect">
              <a:avLst/>
            </a:prstGeom>
          </p:spPr>
        </p:pic>
        <p:pic>
          <p:nvPicPr>
            <p:cNvPr id="6" name="object 6"/>
            <p:cNvPicPr/>
            <p:nvPr/>
          </p:nvPicPr>
          <p:blipFill>
            <a:blip r:embed="rId4" cstate="print"/>
            <a:stretch>
              <a:fillRect/>
            </a:stretch>
          </p:blipFill>
          <p:spPr>
            <a:xfrm>
              <a:off x="8387947" y="2823983"/>
              <a:ext cx="3173315" cy="1178165"/>
            </a:xfrm>
            <a:prstGeom prst="rect">
              <a:avLst/>
            </a:prstGeom>
          </p:spPr>
        </p:pic>
        <p:sp>
          <p:nvSpPr>
            <p:cNvPr id="7" name="object 7"/>
            <p:cNvSpPr/>
            <p:nvPr/>
          </p:nvSpPr>
          <p:spPr>
            <a:xfrm>
              <a:off x="8383185" y="2819220"/>
              <a:ext cx="3183255" cy="1188085"/>
            </a:xfrm>
            <a:custGeom>
              <a:avLst/>
              <a:gdLst/>
              <a:ahLst/>
              <a:cxnLst/>
              <a:rect l="l" t="t" r="r" b="b"/>
              <a:pathLst>
                <a:path w="3183254" h="1188085">
                  <a:moveTo>
                    <a:pt x="0" y="0"/>
                  </a:moveTo>
                  <a:lnTo>
                    <a:pt x="3182840" y="0"/>
                  </a:lnTo>
                  <a:lnTo>
                    <a:pt x="3182840" y="1187690"/>
                  </a:lnTo>
                  <a:lnTo>
                    <a:pt x="0" y="1187690"/>
                  </a:lnTo>
                  <a:lnTo>
                    <a:pt x="0" y="0"/>
                  </a:lnTo>
                  <a:close/>
                </a:path>
              </a:pathLst>
            </a:custGeom>
            <a:ln w="9524">
              <a:solidFill>
                <a:srgbClr val="3D3D3D"/>
              </a:solidFill>
            </a:ln>
          </p:spPr>
          <p:txBody>
            <a:bodyPr wrap="square" lIns="0" tIns="0" rIns="0" bIns="0" rtlCol="0"/>
            <a:lstStyle/>
            <a:p>
              <a:endParaRPr dirty="0"/>
            </a:p>
          </p:txBody>
        </p:sp>
      </p:grpSp>
      <p:sp>
        <p:nvSpPr>
          <p:cNvPr id="8" name="object 8"/>
          <p:cNvSpPr txBox="1">
            <a:spLocks noGrp="1"/>
          </p:cNvSpPr>
          <p:nvPr>
            <p:ph type="body" idx="1"/>
          </p:nvPr>
        </p:nvSpPr>
        <p:spPr>
          <a:xfrm>
            <a:off x="297861" y="1825648"/>
            <a:ext cx="5577466" cy="3562514"/>
          </a:xfrm>
          <a:prstGeom prst="rect">
            <a:avLst/>
          </a:prstGeom>
        </p:spPr>
        <p:txBody>
          <a:bodyPr vert="horz" wrap="square" lIns="0" tIns="12700" rIns="0" bIns="0" rtlCol="0">
            <a:spAutoFit/>
          </a:bodyPr>
          <a:lstStyle/>
          <a:p>
            <a:pPr marL="411480" marR="429895" indent="-220979">
              <a:lnSpc>
                <a:spcPct val="100000"/>
              </a:lnSpc>
              <a:spcBef>
                <a:spcPts val="1680"/>
              </a:spcBef>
              <a:buFont typeface="Arial"/>
              <a:buChar char="●"/>
              <a:tabLst>
                <a:tab pos="412750" algn="l"/>
              </a:tabLst>
            </a:pPr>
            <a:r>
              <a:rPr sz="1400" b="0" spc="10" dirty="0">
                <a:latin typeface="Tahoma"/>
                <a:cs typeface="Tahoma"/>
              </a:rPr>
              <a:t>Increased</a:t>
            </a:r>
            <a:r>
              <a:rPr sz="1400" b="0" spc="65" dirty="0">
                <a:latin typeface="Tahoma"/>
                <a:cs typeface="Tahoma"/>
              </a:rPr>
              <a:t> </a:t>
            </a:r>
            <a:r>
              <a:rPr sz="1400" b="0" spc="10" dirty="0">
                <a:latin typeface="Tahoma"/>
                <a:cs typeface="Tahoma"/>
              </a:rPr>
              <a:t>visibility</a:t>
            </a:r>
            <a:r>
              <a:rPr sz="1400" b="0" spc="65" dirty="0">
                <a:latin typeface="Tahoma"/>
                <a:cs typeface="Tahoma"/>
              </a:rPr>
              <a:t> </a:t>
            </a:r>
            <a:r>
              <a:rPr sz="1400" b="0" spc="55" dirty="0">
                <a:latin typeface="Tahoma"/>
                <a:cs typeface="Tahoma"/>
              </a:rPr>
              <a:t>of</a:t>
            </a:r>
            <a:r>
              <a:rPr sz="1400" b="0" spc="65" dirty="0">
                <a:latin typeface="Tahoma"/>
                <a:cs typeface="Tahoma"/>
              </a:rPr>
              <a:t> </a:t>
            </a:r>
            <a:r>
              <a:rPr sz="1400" b="0" spc="55" dirty="0">
                <a:latin typeface="Tahoma"/>
                <a:cs typeface="Tahoma"/>
              </a:rPr>
              <a:t>the</a:t>
            </a:r>
            <a:r>
              <a:rPr sz="1400" b="0" spc="70" dirty="0">
                <a:latin typeface="Tahoma"/>
                <a:cs typeface="Tahoma"/>
              </a:rPr>
              <a:t> </a:t>
            </a:r>
            <a:r>
              <a:rPr lang="en-IE" sz="1400" b="0" spc="10" dirty="0">
                <a:latin typeface="Tahoma"/>
                <a:cs typeface="Tahoma"/>
              </a:rPr>
              <a:t>Clients </a:t>
            </a:r>
            <a:r>
              <a:rPr sz="1400" b="0" spc="60" dirty="0">
                <a:latin typeface="Tahoma"/>
                <a:cs typeface="Tahoma"/>
              </a:rPr>
              <a:t>sales</a:t>
            </a:r>
            <a:r>
              <a:rPr sz="1400" b="0" spc="65" dirty="0">
                <a:latin typeface="Tahoma"/>
                <a:cs typeface="Tahoma"/>
              </a:rPr>
              <a:t> </a:t>
            </a:r>
            <a:r>
              <a:rPr sz="1400" b="0" spc="10" dirty="0">
                <a:latin typeface="Tahoma"/>
                <a:cs typeface="Tahoma"/>
              </a:rPr>
              <a:t>pipeline</a:t>
            </a:r>
            <a:r>
              <a:rPr sz="1400" b="0" spc="75" dirty="0">
                <a:latin typeface="Tahoma"/>
                <a:cs typeface="Tahoma"/>
              </a:rPr>
              <a:t> </a:t>
            </a:r>
            <a:r>
              <a:rPr sz="1400" b="0" spc="55" dirty="0">
                <a:latin typeface="Tahoma"/>
                <a:cs typeface="Tahoma"/>
              </a:rPr>
              <a:t>and</a:t>
            </a:r>
            <a:r>
              <a:rPr sz="1400" b="0" spc="65" dirty="0">
                <a:latin typeface="Tahoma"/>
                <a:cs typeface="Tahoma"/>
              </a:rPr>
              <a:t> </a:t>
            </a:r>
            <a:r>
              <a:rPr sz="1400" b="0" spc="50" dirty="0">
                <a:latin typeface="Tahoma"/>
                <a:cs typeface="Tahoma"/>
              </a:rPr>
              <a:t>sales 	activity</a:t>
            </a:r>
            <a:r>
              <a:rPr sz="1400" b="0" spc="35" dirty="0">
                <a:latin typeface="Tahoma"/>
                <a:cs typeface="Tahoma"/>
              </a:rPr>
              <a:t> </a:t>
            </a:r>
            <a:r>
              <a:rPr sz="1400" b="0" spc="-70" dirty="0">
                <a:latin typeface="Tahoma"/>
                <a:cs typeface="Tahoma"/>
              </a:rPr>
              <a:t>–</a:t>
            </a:r>
            <a:r>
              <a:rPr sz="1400" b="0" spc="40" dirty="0">
                <a:latin typeface="Tahoma"/>
                <a:cs typeface="Tahoma"/>
              </a:rPr>
              <a:t> </a:t>
            </a:r>
            <a:r>
              <a:rPr sz="1400" b="0" dirty="0">
                <a:latin typeface="Tahoma"/>
                <a:cs typeface="Tahoma"/>
              </a:rPr>
              <a:t>particularly</a:t>
            </a:r>
            <a:r>
              <a:rPr sz="1400" b="0" spc="35" dirty="0">
                <a:latin typeface="Tahoma"/>
                <a:cs typeface="Tahoma"/>
              </a:rPr>
              <a:t> </a:t>
            </a:r>
            <a:r>
              <a:rPr sz="1400" b="0" dirty="0">
                <a:latin typeface="Tahoma"/>
                <a:cs typeface="Tahoma"/>
              </a:rPr>
              <a:t>in</a:t>
            </a:r>
            <a:r>
              <a:rPr sz="1400" b="0" spc="40" dirty="0">
                <a:latin typeface="Tahoma"/>
                <a:cs typeface="Tahoma"/>
              </a:rPr>
              <a:t> </a:t>
            </a:r>
            <a:r>
              <a:rPr sz="1400" b="0" spc="45" dirty="0">
                <a:latin typeface="Tahoma"/>
                <a:cs typeface="Tahoma"/>
              </a:rPr>
              <a:t>markets</a:t>
            </a:r>
            <a:r>
              <a:rPr sz="1400" b="0" spc="35" dirty="0">
                <a:latin typeface="Tahoma"/>
                <a:cs typeface="Tahoma"/>
              </a:rPr>
              <a:t> </a:t>
            </a:r>
            <a:r>
              <a:rPr sz="1400" b="0" spc="50" dirty="0">
                <a:latin typeface="Tahoma"/>
                <a:cs typeface="Tahoma"/>
              </a:rPr>
              <a:t>outside</a:t>
            </a:r>
            <a:r>
              <a:rPr sz="1400" b="0" spc="45" dirty="0">
                <a:latin typeface="Tahoma"/>
                <a:cs typeface="Tahoma"/>
              </a:rPr>
              <a:t> </a:t>
            </a:r>
            <a:r>
              <a:rPr sz="1400" b="0" spc="55" dirty="0">
                <a:latin typeface="Tahoma"/>
                <a:cs typeface="Tahoma"/>
              </a:rPr>
              <a:t>of</a:t>
            </a:r>
            <a:r>
              <a:rPr sz="1400" b="0" spc="35" dirty="0">
                <a:latin typeface="Tahoma"/>
                <a:cs typeface="Tahoma"/>
              </a:rPr>
              <a:t> </a:t>
            </a:r>
            <a:r>
              <a:rPr sz="1400" b="0" spc="-10" dirty="0">
                <a:latin typeface="Tahoma"/>
                <a:cs typeface="Tahoma"/>
              </a:rPr>
              <a:t>Ireland</a:t>
            </a:r>
          </a:p>
          <a:p>
            <a:pPr marL="411480" marR="5080" indent="-220979">
              <a:lnSpc>
                <a:spcPct val="100000"/>
              </a:lnSpc>
              <a:spcBef>
                <a:spcPts val="1680"/>
              </a:spcBef>
              <a:buFont typeface="Arial"/>
              <a:buChar char="●"/>
              <a:tabLst>
                <a:tab pos="412750" algn="l"/>
              </a:tabLst>
            </a:pPr>
            <a:r>
              <a:rPr sz="1400" b="0" spc="55" dirty="0">
                <a:latin typeface="Tahoma"/>
                <a:cs typeface="Tahoma"/>
              </a:rPr>
              <a:t>Centralised</a:t>
            </a:r>
            <a:r>
              <a:rPr sz="1400" b="0" spc="80" dirty="0">
                <a:latin typeface="Tahoma"/>
                <a:cs typeface="Tahoma"/>
              </a:rPr>
              <a:t> </a:t>
            </a:r>
            <a:r>
              <a:rPr sz="1400" b="0" spc="55" dirty="0">
                <a:latin typeface="Tahoma"/>
                <a:cs typeface="Tahoma"/>
              </a:rPr>
              <a:t>customer</a:t>
            </a:r>
            <a:r>
              <a:rPr sz="1400" b="0" spc="85" dirty="0">
                <a:latin typeface="Tahoma"/>
                <a:cs typeface="Tahoma"/>
              </a:rPr>
              <a:t> </a:t>
            </a:r>
            <a:r>
              <a:rPr sz="1400" b="0" spc="10" dirty="0">
                <a:latin typeface="Tahoma"/>
                <a:cs typeface="Tahoma"/>
              </a:rPr>
              <a:t>information</a:t>
            </a:r>
            <a:r>
              <a:rPr sz="1400" b="0" spc="90" dirty="0">
                <a:latin typeface="Tahoma"/>
                <a:cs typeface="Tahoma"/>
              </a:rPr>
              <a:t> </a:t>
            </a:r>
            <a:r>
              <a:rPr sz="1400" b="0" spc="55" dirty="0">
                <a:latin typeface="Tahoma"/>
                <a:cs typeface="Tahoma"/>
              </a:rPr>
              <a:t>and</a:t>
            </a:r>
            <a:r>
              <a:rPr sz="1400" b="0" spc="80" dirty="0">
                <a:latin typeface="Tahoma"/>
                <a:cs typeface="Tahoma"/>
              </a:rPr>
              <a:t> </a:t>
            </a:r>
            <a:r>
              <a:rPr sz="1400" b="0" spc="10" dirty="0">
                <a:latin typeface="Tahoma"/>
                <a:cs typeface="Tahoma"/>
              </a:rPr>
              <a:t>interactions,</a:t>
            </a:r>
            <a:r>
              <a:rPr sz="1400" b="0" spc="85" dirty="0">
                <a:latin typeface="Tahoma"/>
                <a:cs typeface="Tahoma"/>
              </a:rPr>
              <a:t> </a:t>
            </a:r>
            <a:r>
              <a:rPr sz="1400" b="0" spc="-20" dirty="0">
                <a:latin typeface="Tahoma"/>
                <a:cs typeface="Tahoma"/>
              </a:rPr>
              <a:t>from 	</a:t>
            </a:r>
            <a:r>
              <a:rPr sz="1400" b="0" spc="60" dirty="0">
                <a:latin typeface="Tahoma"/>
                <a:cs typeface="Tahoma"/>
              </a:rPr>
              <a:t>prospect</a:t>
            </a:r>
            <a:r>
              <a:rPr sz="1400" b="0" spc="45" dirty="0">
                <a:latin typeface="Tahoma"/>
                <a:cs typeface="Tahoma"/>
              </a:rPr>
              <a:t> </a:t>
            </a:r>
            <a:r>
              <a:rPr sz="1400" b="0" dirty="0">
                <a:latin typeface="Tahoma"/>
                <a:cs typeface="Tahoma"/>
              </a:rPr>
              <a:t>right</a:t>
            </a:r>
            <a:r>
              <a:rPr sz="1400" b="0" spc="45" dirty="0">
                <a:latin typeface="Tahoma"/>
                <a:cs typeface="Tahoma"/>
              </a:rPr>
              <a:t> </a:t>
            </a:r>
            <a:r>
              <a:rPr sz="1400" b="0" dirty="0">
                <a:latin typeface="Tahoma"/>
                <a:cs typeface="Tahoma"/>
              </a:rPr>
              <a:t>through</a:t>
            </a:r>
            <a:r>
              <a:rPr sz="1400" b="0" spc="40" dirty="0">
                <a:latin typeface="Tahoma"/>
                <a:cs typeface="Tahoma"/>
              </a:rPr>
              <a:t> </a:t>
            </a:r>
            <a:r>
              <a:rPr sz="1400" b="0" spc="50" dirty="0">
                <a:latin typeface="Tahoma"/>
                <a:cs typeface="Tahoma"/>
              </a:rPr>
              <a:t>to</a:t>
            </a:r>
            <a:r>
              <a:rPr sz="1400" b="0" spc="45" dirty="0">
                <a:latin typeface="Tahoma"/>
                <a:cs typeface="Tahoma"/>
              </a:rPr>
              <a:t> </a:t>
            </a:r>
            <a:r>
              <a:rPr sz="1400" b="0" dirty="0">
                <a:latin typeface="Tahoma"/>
                <a:cs typeface="Tahoma"/>
              </a:rPr>
              <a:t>in-life.</a:t>
            </a:r>
            <a:r>
              <a:rPr sz="1400" b="0" spc="45" dirty="0">
                <a:latin typeface="Tahoma"/>
                <a:cs typeface="Tahoma"/>
              </a:rPr>
              <a:t> </a:t>
            </a:r>
            <a:r>
              <a:rPr sz="1400" b="0" spc="50" dirty="0">
                <a:latin typeface="Tahoma"/>
                <a:cs typeface="Tahoma"/>
              </a:rPr>
              <a:t>This</a:t>
            </a:r>
            <a:r>
              <a:rPr sz="1400" b="0" spc="40" dirty="0">
                <a:latin typeface="Tahoma"/>
                <a:cs typeface="Tahoma"/>
              </a:rPr>
              <a:t> </a:t>
            </a:r>
            <a:r>
              <a:rPr sz="1400" b="0" spc="50" dirty="0">
                <a:latin typeface="Tahoma"/>
                <a:cs typeface="Tahoma"/>
              </a:rPr>
              <a:t>makes</a:t>
            </a:r>
            <a:r>
              <a:rPr sz="1400" b="0" spc="40" dirty="0">
                <a:latin typeface="Tahoma"/>
                <a:cs typeface="Tahoma"/>
              </a:rPr>
              <a:t> </a:t>
            </a:r>
            <a:r>
              <a:rPr sz="1400" b="0" dirty="0">
                <a:latin typeface="Tahoma"/>
                <a:cs typeface="Tahoma"/>
              </a:rPr>
              <a:t>it</a:t>
            </a:r>
            <a:r>
              <a:rPr sz="1400" b="0" spc="45" dirty="0">
                <a:latin typeface="Tahoma"/>
                <a:cs typeface="Tahoma"/>
              </a:rPr>
              <a:t> </a:t>
            </a:r>
            <a:r>
              <a:rPr sz="1400" b="0" spc="50" dirty="0">
                <a:latin typeface="Tahoma"/>
                <a:cs typeface="Tahoma"/>
              </a:rPr>
              <a:t>easier</a:t>
            </a:r>
            <a:r>
              <a:rPr sz="1400" b="0" spc="45" dirty="0">
                <a:latin typeface="Tahoma"/>
                <a:cs typeface="Tahoma"/>
              </a:rPr>
              <a:t> </a:t>
            </a:r>
            <a:r>
              <a:rPr sz="1400" b="0" dirty="0">
                <a:latin typeface="Tahoma"/>
                <a:cs typeface="Tahoma"/>
              </a:rPr>
              <a:t>for</a:t>
            </a:r>
            <a:r>
              <a:rPr sz="1400" b="0" spc="45" dirty="0">
                <a:latin typeface="Tahoma"/>
                <a:cs typeface="Tahoma"/>
              </a:rPr>
              <a:t> </a:t>
            </a:r>
            <a:r>
              <a:rPr sz="1400" b="0" spc="40" dirty="0">
                <a:latin typeface="Tahoma"/>
                <a:cs typeface="Tahoma"/>
              </a:rPr>
              <a:t>us 	</a:t>
            </a:r>
            <a:r>
              <a:rPr sz="1400" b="0" spc="50" dirty="0">
                <a:latin typeface="Tahoma"/>
                <a:cs typeface="Tahoma"/>
              </a:rPr>
              <a:t>to</a:t>
            </a:r>
            <a:r>
              <a:rPr sz="1400" b="0" spc="15" dirty="0">
                <a:latin typeface="Tahoma"/>
                <a:cs typeface="Tahoma"/>
              </a:rPr>
              <a:t> </a:t>
            </a:r>
            <a:r>
              <a:rPr sz="1400" b="0" spc="50" dirty="0">
                <a:latin typeface="Tahoma"/>
                <a:cs typeface="Tahoma"/>
              </a:rPr>
              <a:t>manage</a:t>
            </a:r>
            <a:r>
              <a:rPr sz="1400" b="0" spc="20" dirty="0">
                <a:latin typeface="Tahoma"/>
                <a:cs typeface="Tahoma"/>
              </a:rPr>
              <a:t> </a:t>
            </a:r>
            <a:r>
              <a:rPr sz="1400" b="0" spc="55" dirty="0">
                <a:latin typeface="Tahoma"/>
                <a:cs typeface="Tahoma"/>
              </a:rPr>
              <a:t>and</a:t>
            </a:r>
            <a:r>
              <a:rPr sz="1400" b="0" spc="10" dirty="0">
                <a:latin typeface="Tahoma"/>
                <a:cs typeface="Tahoma"/>
              </a:rPr>
              <a:t> </a:t>
            </a:r>
            <a:r>
              <a:rPr sz="1400" b="0" spc="50" dirty="0">
                <a:latin typeface="Tahoma"/>
                <a:cs typeface="Tahoma"/>
              </a:rPr>
              <a:t>ensure</a:t>
            </a:r>
            <a:r>
              <a:rPr sz="1400" b="0" spc="20" dirty="0">
                <a:latin typeface="Tahoma"/>
                <a:cs typeface="Tahoma"/>
              </a:rPr>
              <a:t> </a:t>
            </a:r>
            <a:r>
              <a:rPr sz="1400" b="0" spc="65" dirty="0">
                <a:latin typeface="Tahoma"/>
                <a:cs typeface="Tahoma"/>
              </a:rPr>
              <a:t>we</a:t>
            </a:r>
            <a:r>
              <a:rPr sz="1400" b="0" spc="15" dirty="0">
                <a:latin typeface="Tahoma"/>
                <a:cs typeface="Tahoma"/>
              </a:rPr>
              <a:t> </a:t>
            </a:r>
            <a:r>
              <a:rPr sz="1400" b="0" dirty="0">
                <a:latin typeface="Tahoma"/>
                <a:cs typeface="Tahoma"/>
              </a:rPr>
              <a:t>are</a:t>
            </a:r>
            <a:r>
              <a:rPr sz="1400" b="0" spc="20" dirty="0">
                <a:latin typeface="Tahoma"/>
                <a:cs typeface="Tahoma"/>
              </a:rPr>
              <a:t> </a:t>
            </a:r>
            <a:r>
              <a:rPr sz="1400" b="0" dirty="0">
                <a:latin typeface="Tahoma"/>
                <a:cs typeface="Tahoma"/>
              </a:rPr>
              <a:t>hitting</a:t>
            </a:r>
            <a:r>
              <a:rPr sz="1400" b="0" spc="20" dirty="0">
                <a:latin typeface="Tahoma"/>
                <a:cs typeface="Tahoma"/>
              </a:rPr>
              <a:t> </a:t>
            </a:r>
            <a:r>
              <a:rPr sz="1400" b="0" dirty="0">
                <a:latin typeface="Tahoma"/>
                <a:cs typeface="Tahoma"/>
              </a:rPr>
              <a:t>our</a:t>
            </a:r>
            <a:r>
              <a:rPr sz="1400" b="0" spc="15" dirty="0">
                <a:latin typeface="Tahoma"/>
                <a:cs typeface="Tahoma"/>
              </a:rPr>
              <a:t> </a:t>
            </a:r>
            <a:r>
              <a:rPr sz="1400" b="0" spc="90" dirty="0">
                <a:latin typeface="Tahoma"/>
                <a:cs typeface="Tahoma"/>
              </a:rPr>
              <a:t>SLAs</a:t>
            </a:r>
          </a:p>
          <a:p>
            <a:pPr marL="411480" marR="104775" indent="-220979">
              <a:lnSpc>
                <a:spcPct val="100000"/>
              </a:lnSpc>
              <a:spcBef>
                <a:spcPts val="1680"/>
              </a:spcBef>
              <a:buFont typeface="Arial"/>
              <a:buChar char="●"/>
              <a:tabLst>
                <a:tab pos="412750" algn="l"/>
              </a:tabLst>
            </a:pPr>
            <a:r>
              <a:rPr sz="1400" b="0" spc="10" dirty="0">
                <a:latin typeface="Tahoma"/>
                <a:cs typeface="Tahoma"/>
              </a:rPr>
              <a:t>Improved</a:t>
            </a:r>
            <a:r>
              <a:rPr sz="1400" b="0" spc="35" dirty="0">
                <a:latin typeface="Tahoma"/>
                <a:cs typeface="Tahoma"/>
              </a:rPr>
              <a:t> </a:t>
            </a:r>
            <a:r>
              <a:rPr sz="1400" b="0" spc="10" dirty="0">
                <a:latin typeface="Tahoma"/>
                <a:cs typeface="Tahoma"/>
              </a:rPr>
              <a:t>reporting</a:t>
            </a:r>
            <a:r>
              <a:rPr sz="1400" b="0" spc="50" dirty="0">
                <a:latin typeface="Tahoma"/>
                <a:cs typeface="Tahoma"/>
              </a:rPr>
              <a:t> </a:t>
            </a:r>
            <a:r>
              <a:rPr sz="1400" b="0" spc="55" dirty="0">
                <a:latin typeface="Tahoma"/>
                <a:cs typeface="Tahoma"/>
              </a:rPr>
              <a:t>and</a:t>
            </a:r>
            <a:r>
              <a:rPr sz="1400" b="0" spc="40" dirty="0">
                <a:latin typeface="Tahoma"/>
                <a:cs typeface="Tahoma"/>
              </a:rPr>
              <a:t> </a:t>
            </a:r>
            <a:r>
              <a:rPr sz="1400" b="0" spc="50" dirty="0">
                <a:latin typeface="Tahoma"/>
                <a:cs typeface="Tahoma"/>
              </a:rPr>
              <a:t>communications</a:t>
            </a:r>
            <a:r>
              <a:rPr sz="1400" b="0" spc="40" dirty="0">
                <a:latin typeface="Tahoma"/>
                <a:cs typeface="Tahoma"/>
              </a:rPr>
              <a:t> </a:t>
            </a:r>
            <a:r>
              <a:rPr sz="1400" b="0" spc="55" dirty="0">
                <a:latin typeface="Tahoma"/>
                <a:cs typeface="Tahoma"/>
              </a:rPr>
              <a:t>of</a:t>
            </a:r>
            <a:r>
              <a:rPr sz="1400" b="0" spc="40" dirty="0">
                <a:latin typeface="Tahoma"/>
                <a:cs typeface="Tahoma"/>
              </a:rPr>
              <a:t> </a:t>
            </a:r>
            <a:r>
              <a:rPr sz="1400" b="0" spc="50" dirty="0">
                <a:latin typeface="Tahoma"/>
                <a:cs typeface="Tahoma"/>
              </a:rPr>
              <a:t>sales 	</a:t>
            </a:r>
            <a:r>
              <a:rPr sz="1400" b="0" spc="55" dirty="0">
                <a:latin typeface="Tahoma"/>
                <a:cs typeface="Tahoma"/>
              </a:rPr>
              <a:t>performance</a:t>
            </a:r>
            <a:r>
              <a:rPr sz="1400" b="0" spc="-20" dirty="0">
                <a:latin typeface="Tahoma"/>
                <a:cs typeface="Tahoma"/>
              </a:rPr>
              <a:t> </a:t>
            </a:r>
            <a:r>
              <a:rPr sz="1400" b="0" spc="125" dirty="0">
                <a:latin typeface="Tahoma"/>
                <a:cs typeface="Tahoma"/>
              </a:rPr>
              <a:t>-</a:t>
            </a:r>
            <a:r>
              <a:rPr sz="1400" b="0" spc="-15" dirty="0">
                <a:latin typeface="Tahoma"/>
                <a:cs typeface="Tahoma"/>
              </a:rPr>
              <a:t> </a:t>
            </a:r>
            <a:r>
              <a:rPr sz="1400" b="0" spc="60" dirty="0">
                <a:latin typeface="Tahoma"/>
                <a:cs typeface="Tahoma"/>
              </a:rPr>
              <a:t>owned</a:t>
            </a:r>
            <a:r>
              <a:rPr sz="1400" b="0" spc="-25" dirty="0">
                <a:latin typeface="Tahoma"/>
                <a:cs typeface="Tahoma"/>
              </a:rPr>
              <a:t> </a:t>
            </a:r>
            <a:r>
              <a:rPr sz="1400" b="0" spc="70" dirty="0">
                <a:latin typeface="Tahoma"/>
                <a:cs typeface="Tahoma"/>
              </a:rPr>
              <a:t>by</a:t>
            </a:r>
            <a:r>
              <a:rPr sz="1400" b="0" spc="-20" dirty="0">
                <a:latin typeface="Tahoma"/>
                <a:cs typeface="Tahoma"/>
              </a:rPr>
              <a:t> </a:t>
            </a:r>
            <a:r>
              <a:rPr sz="1400" b="0" spc="55" dirty="0">
                <a:latin typeface="Tahoma"/>
                <a:cs typeface="Tahoma"/>
              </a:rPr>
              <a:t>the</a:t>
            </a:r>
            <a:r>
              <a:rPr sz="1400" b="0" spc="-20" dirty="0">
                <a:latin typeface="Tahoma"/>
                <a:cs typeface="Tahoma"/>
              </a:rPr>
              <a:t> </a:t>
            </a:r>
            <a:r>
              <a:rPr sz="1400" b="0" spc="65" dirty="0">
                <a:latin typeface="Tahoma"/>
                <a:cs typeface="Tahoma"/>
              </a:rPr>
              <a:t>Sales</a:t>
            </a:r>
            <a:r>
              <a:rPr sz="1400" b="0" spc="-20" dirty="0">
                <a:latin typeface="Tahoma"/>
                <a:cs typeface="Tahoma"/>
              </a:rPr>
              <a:t> </a:t>
            </a:r>
            <a:r>
              <a:rPr sz="1400" b="0" dirty="0">
                <a:latin typeface="Tahoma"/>
                <a:cs typeface="Tahoma"/>
              </a:rPr>
              <a:t>Team</a:t>
            </a:r>
            <a:r>
              <a:rPr sz="1400" b="0" spc="-20" dirty="0">
                <a:latin typeface="Tahoma"/>
                <a:cs typeface="Tahoma"/>
              </a:rPr>
              <a:t> </a:t>
            </a:r>
            <a:r>
              <a:rPr sz="1400" b="0" spc="55" dirty="0">
                <a:latin typeface="Tahoma"/>
                <a:cs typeface="Tahoma"/>
              </a:rPr>
              <a:t>and</a:t>
            </a:r>
            <a:r>
              <a:rPr sz="1400" b="0" spc="-20" dirty="0">
                <a:latin typeface="Tahoma"/>
                <a:cs typeface="Tahoma"/>
              </a:rPr>
              <a:t> </a:t>
            </a:r>
            <a:r>
              <a:rPr sz="1400" b="0" dirty="0">
                <a:latin typeface="Tahoma"/>
                <a:cs typeface="Tahoma"/>
              </a:rPr>
              <a:t>will</a:t>
            </a:r>
            <a:r>
              <a:rPr sz="1400" b="0" spc="-20" dirty="0">
                <a:latin typeface="Tahoma"/>
                <a:cs typeface="Tahoma"/>
              </a:rPr>
              <a:t> </a:t>
            </a:r>
            <a:r>
              <a:rPr sz="1400" b="0" spc="80" dirty="0">
                <a:latin typeface="Tahoma"/>
                <a:cs typeface="Tahoma"/>
              </a:rPr>
              <a:t>be</a:t>
            </a:r>
            <a:r>
              <a:rPr sz="1400" b="0" spc="-15" dirty="0">
                <a:latin typeface="Tahoma"/>
                <a:cs typeface="Tahoma"/>
              </a:rPr>
              <a:t> </a:t>
            </a:r>
            <a:r>
              <a:rPr sz="1400" b="0" spc="45" dirty="0">
                <a:latin typeface="Tahoma"/>
                <a:cs typeface="Tahoma"/>
              </a:rPr>
              <a:t>used 	</a:t>
            </a:r>
            <a:r>
              <a:rPr sz="1400" b="0" spc="10" dirty="0">
                <a:latin typeface="Tahoma"/>
                <a:cs typeface="Tahoma"/>
              </a:rPr>
              <a:t>for</a:t>
            </a:r>
            <a:r>
              <a:rPr sz="1400" b="0" spc="140" dirty="0">
                <a:latin typeface="Tahoma"/>
                <a:cs typeface="Tahoma"/>
              </a:rPr>
              <a:t> </a:t>
            </a:r>
            <a:r>
              <a:rPr sz="1400" b="0" spc="10" dirty="0">
                <a:latin typeface="Tahoma"/>
                <a:cs typeface="Tahoma"/>
              </a:rPr>
              <a:t>management</a:t>
            </a:r>
            <a:r>
              <a:rPr sz="1400" b="0" spc="140" dirty="0">
                <a:latin typeface="Tahoma"/>
                <a:cs typeface="Tahoma"/>
              </a:rPr>
              <a:t> </a:t>
            </a:r>
            <a:r>
              <a:rPr sz="1400" b="0" spc="10" dirty="0">
                <a:latin typeface="Tahoma"/>
                <a:cs typeface="Tahoma"/>
              </a:rPr>
              <a:t>team</a:t>
            </a:r>
            <a:r>
              <a:rPr sz="1400" b="0" spc="140" dirty="0">
                <a:latin typeface="Tahoma"/>
                <a:cs typeface="Tahoma"/>
              </a:rPr>
              <a:t> </a:t>
            </a:r>
            <a:r>
              <a:rPr sz="1400" b="0" spc="40" dirty="0">
                <a:latin typeface="Tahoma"/>
                <a:cs typeface="Tahoma"/>
              </a:rPr>
              <a:t>meetings</a:t>
            </a:r>
          </a:p>
          <a:p>
            <a:pPr marL="12700">
              <a:lnSpc>
                <a:spcPct val="100000"/>
              </a:lnSpc>
              <a:spcBef>
                <a:spcPts val="1680"/>
              </a:spcBef>
            </a:pPr>
            <a:r>
              <a:rPr sz="1400" spc="-50" dirty="0"/>
              <a:t>Future</a:t>
            </a:r>
            <a:r>
              <a:rPr sz="1400" spc="-55" dirty="0"/>
              <a:t> </a:t>
            </a:r>
            <a:r>
              <a:rPr sz="1400" spc="-10" dirty="0"/>
              <a:t>Steps</a:t>
            </a:r>
          </a:p>
          <a:p>
            <a:pPr marL="411480" marR="354965" indent="-220979">
              <a:lnSpc>
                <a:spcPct val="100000"/>
              </a:lnSpc>
              <a:spcBef>
                <a:spcPts val="1680"/>
              </a:spcBef>
              <a:buFont typeface="Arial"/>
              <a:buChar char="●"/>
              <a:tabLst>
                <a:tab pos="412750" algn="l"/>
              </a:tabLst>
            </a:pPr>
            <a:r>
              <a:rPr sz="1400" b="0" dirty="0">
                <a:latin typeface="Tahoma"/>
                <a:cs typeface="Tahoma"/>
              </a:rPr>
              <a:t>Integrate</a:t>
            </a:r>
            <a:r>
              <a:rPr sz="1400" b="0" spc="15" dirty="0">
                <a:latin typeface="Tahoma"/>
                <a:cs typeface="Tahoma"/>
              </a:rPr>
              <a:t> </a:t>
            </a:r>
            <a:r>
              <a:rPr sz="1400" b="0" spc="50" dirty="0">
                <a:latin typeface="Tahoma"/>
                <a:cs typeface="Tahoma"/>
              </a:rPr>
              <a:t>Pipedrive</a:t>
            </a:r>
            <a:r>
              <a:rPr sz="1400" b="0" spc="15" dirty="0">
                <a:latin typeface="Tahoma"/>
                <a:cs typeface="Tahoma"/>
              </a:rPr>
              <a:t> </a:t>
            </a:r>
            <a:r>
              <a:rPr sz="1400" b="0" spc="114" dirty="0">
                <a:latin typeface="Tahoma"/>
                <a:cs typeface="Tahoma"/>
              </a:rPr>
              <a:t>CRM</a:t>
            </a:r>
            <a:r>
              <a:rPr sz="1400" b="0" spc="15" dirty="0">
                <a:latin typeface="Tahoma"/>
                <a:cs typeface="Tahoma"/>
              </a:rPr>
              <a:t> </a:t>
            </a:r>
            <a:r>
              <a:rPr sz="1400" b="0" dirty="0">
                <a:latin typeface="Tahoma"/>
                <a:cs typeface="Tahoma"/>
              </a:rPr>
              <a:t>with</a:t>
            </a:r>
            <a:r>
              <a:rPr sz="1400" b="0" spc="10" dirty="0">
                <a:latin typeface="Tahoma"/>
                <a:cs typeface="Tahoma"/>
              </a:rPr>
              <a:t> </a:t>
            </a:r>
            <a:r>
              <a:rPr sz="1400" b="0" spc="55" dirty="0">
                <a:latin typeface="Tahoma"/>
                <a:cs typeface="Tahoma"/>
              </a:rPr>
              <a:t>Power</a:t>
            </a:r>
            <a:r>
              <a:rPr sz="1400" b="0" spc="15" dirty="0">
                <a:latin typeface="Tahoma"/>
                <a:cs typeface="Tahoma"/>
              </a:rPr>
              <a:t> </a:t>
            </a:r>
            <a:r>
              <a:rPr sz="1400" b="0" spc="-35" dirty="0">
                <a:latin typeface="Tahoma"/>
                <a:cs typeface="Tahoma"/>
              </a:rPr>
              <a:t>BI,</a:t>
            </a:r>
            <a:r>
              <a:rPr sz="1400" b="0" spc="10" dirty="0">
                <a:latin typeface="Tahoma"/>
                <a:cs typeface="Tahoma"/>
              </a:rPr>
              <a:t> </a:t>
            </a:r>
            <a:r>
              <a:rPr sz="1400" b="0" spc="85" dirty="0">
                <a:latin typeface="Tahoma"/>
                <a:cs typeface="Tahoma"/>
              </a:rPr>
              <a:t>SAGE200</a:t>
            </a:r>
            <a:r>
              <a:rPr sz="1400" b="0" spc="15" dirty="0">
                <a:latin typeface="Tahoma"/>
                <a:cs typeface="Tahoma"/>
              </a:rPr>
              <a:t> </a:t>
            </a:r>
            <a:r>
              <a:rPr sz="1400" b="0" spc="30" dirty="0">
                <a:latin typeface="Tahoma"/>
                <a:cs typeface="Tahoma"/>
              </a:rPr>
              <a:t>and 	</a:t>
            </a:r>
            <a:r>
              <a:rPr sz="1400" b="0" spc="10" dirty="0">
                <a:latin typeface="Tahoma"/>
                <a:cs typeface="Tahoma"/>
              </a:rPr>
              <a:t>order</a:t>
            </a:r>
            <a:r>
              <a:rPr sz="1400" b="0" spc="40" dirty="0">
                <a:latin typeface="Tahoma"/>
                <a:cs typeface="Tahoma"/>
              </a:rPr>
              <a:t> </a:t>
            </a:r>
            <a:r>
              <a:rPr sz="1400" b="0" spc="10" dirty="0">
                <a:latin typeface="Tahoma"/>
                <a:cs typeface="Tahoma"/>
              </a:rPr>
              <a:t>management</a:t>
            </a:r>
            <a:r>
              <a:rPr sz="1400" b="0" spc="45" dirty="0">
                <a:latin typeface="Tahoma"/>
                <a:cs typeface="Tahoma"/>
              </a:rPr>
              <a:t> </a:t>
            </a:r>
            <a:r>
              <a:rPr sz="1400" b="0" spc="70" dirty="0">
                <a:latin typeface="Tahoma"/>
                <a:cs typeface="Tahoma"/>
              </a:rPr>
              <a:t>system</a:t>
            </a:r>
            <a:r>
              <a:rPr sz="1400" b="0" spc="45" dirty="0">
                <a:latin typeface="Tahoma"/>
                <a:cs typeface="Tahoma"/>
              </a:rPr>
              <a:t> </a:t>
            </a:r>
            <a:r>
              <a:rPr sz="1400" b="0" spc="50" dirty="0">
                <a:latin typeface="Tahoma"/>
                <a:cs typeface="Tahoma"/>
              </a:rPr>
              <a:t>to</a:t>
            </a:r>
            <a:r>
              <a:rPr sz="1400" b="0" spc="45" dirty="0">
                <a:latin typeface="Tahoma"/>
                <a:cs typeface="Tahoma"/>
              </a:rPr>
              <a:t> </a:t>
            </a:r>
            <a:r>
              <a:rPr sz="1400" b="0" spc="50" dirty="0">
                <a:latin typeface="Tahoma"/>
                <a:cs typeface="Tahoma"/>
              </a:rPr>
              <a:t>ensure</a:t>
            </a:r>
            <a:r>
              <a:rPr sz="1400" b="0" spc="45" dirty="0">
                <a:latin typeface="Tahoma"/>
                <a:cs typeface="Tahoma"/>
              </a:rPr>
              <a:t> </a:t>
            </a:r>
            <a:r>
              <a:rPr sz="1400" b="0" spc="55" dirty="0">
                <a:latin typeface="Tahoma"/>
                <a:cs typeface="Tahoma"/>
              </a:rPr>
              <a:t>data</a:t>
            </a:r>
            <a:r>
              <a:rPr sz="1400" b="0" spc="40" dirty="0">
                <a:latin typeface="Tahoma"/>
                <a:cs typeface="Tahoma"/>
              </a:rPr>
              <a:t> </a:t>
            </a:r>
            <a:r>
              <a:rPr sz="1400" b="0" spc="55" dirty="0">
                <a:latin typeface="Tahoma"/>
                <a:cs typeface="Tahoma"/>
              </a:rPr>
              <a:t>consistency</a:t>
            </a:r>
          </a:p>
        </p:txBody>
      </p:sp>
      <p:pic>
        <p:nvPicPr>
          <p:cNvPr id="10" name="Picture 9">
            <a:extLst>
              <a:ext uri="{FF2B5EF4-FFF2-40B4-BE49-F238E27FC236}">
                <a16:creationId xmlns:a16="http://schemas.microsoft.com/office/drawing/2014/main" id="{A3811A45-3F56-1CB9-D911-A369743C0180}"/>
              </a:ext>
            </a:extLst>
          </p:cNvPr>
          <p:cNvPicPr>
            <a:picLocks noChangeAspect="1"/>
          </p:cNvPicPr>
          <p:nvPr/>
        </p:nvPicPr>
        <p:blipFill>
          <a:blip r:embed="rId5"/>
          <a:stretch>
            <a:fillRect/>
          </a:stretch>
        </p:blipFill>
        <p:spPr>
          <a:xfrm>
            <a:off x="6578012" y="4100222"/>
            <a:ext cx="5384417" cy="2575881"/>
          </a:xfrm>
          <a:prstGeom prst="rect">
            <a:avLst/>
          </a:prstGeom>
        </p:spPr>
      </p:pic>
    </p:spTree>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duct Summary_Win32_RS v2" id="{4A4BC7BA-E104-48CF-9F11-CBBDF04784BE}" vid="{45BAD27F-A2E8-4282-99F2-C6ED447BF4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5587615D75B349A1C448B23415B462" ma:contentTypeVersion="18" ma:contentTypeDescription="Create a new document." ma:contentTypeScope="" ma:versionID="7f2d67b44f81456419c9829e89e57bbb">
  <xsd:schema xmlns:xsd="http://www.w3.org/2001/XMLSchema" xmlns:xs="http://www.w3.org/2001/XMLSchema" xmlns:p="http://schemas.microsoft.com/office/2006/metadata/properties" xmlns:ns3="03d94a43-4610-48ed-9af7-d0399abb7c07" xmlns:ns4="3ace18be-6c8c-4755-b081-05488d7477d6" targetNamespace="http://schemas.microsoft.com/office/2006/metadata/properties" ma:root="true" ma:fieldsID="ca6e3298d9ee2f2fb8528aff1cb24f04" ns3:_="" ns4:_="">
    <xsd:import namespace="03d94a43-4610-48ed-9af7-d0399abb7c07"/>
    <xsd:import namespace="3ace18be-6c8c-4755-b081-05488d7477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94a43-4610-48ed-9af7-d0399abb7c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ce18be-6c8c-4755-b081-05488d7477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03d94a43-4610-48ed-9af7-d0399abb7c07" xsi:nil="true"/>
    <_activity xmlns="03d94a43-4610-48ed-9af7-d0399abb7c07" xsi:nil="true"/>
  </documentManagement>
</p:properties>
</file>

<file path=customXml/itemProps1.xml><?xml version="1.0" encoding="utf-8"?>
<ds:datastoreItem xmlns:ds="http://schemas.openxmlformats.org/officeDocument/2006/customXml" ds:itemID="{8043F881-A283-4804-BC69-C2CA14CA7881}">
  <ds:schemaRefs>
    <ds:schemaRef ds:uri="http://schemas.microsoft.com/sharepoint/v3/contenttype/forms"/>
  </ds:schemaRefs>
</ds:datastoreItem>
</file>

<file path=customXml/itemProps2.xml><?xml version="1.0" encoding="utf-8"?>
<ds:datastoreItem xmlns:ds="http://schemas.openxmlformats.org/officeDocument/2006/customXml" ds:itemID="{CDBD9015-E543-492A-B2CC-199903DBA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94a43-4610-48ed-9af7-d0399abb7c07"/>
    <ds:schemaRef ds:uri="3ace18be-6c8c-4755-b081-05488d747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A6C788-C4FC-4FDC-8A35-3D0FEBD2EC4E}">
  <ds:schemaRefs>
    <ds:schemaRef ds:uri="http://schemas.microsoft.com/office/2006/metadata/properties"/>
    <ds:schemaRef ds:uri="http://schemas.openxmlformats.org/package/2006/metadata/core-properties"/>
    <ds:schemaRef ds:uri="http://purl.org/dc/elements/1.1/"/>
    <ds:schemaRef ds:uri="http://purl.org/dc/terms/"/>
    <ds:schemaRef ds:uri="http://schemas.microsoft.com/office/2006/documentManagement/types"/>
    <ds:schemaRef ds:uri="http://purl.org/dc/dcmitype/"/>
    <ds:schemaRef ds:uri="http://www.w3.org/XML/1998/namespace"/>
    <ds:schemaRef ds:uri="3ace18be-6c8c-4755-b081-05488d7477d6"/>
    <ds:schemaRef ds:uri="http://schemas.microsoft.com/office/infopath/2007/PartnerControls"/>
    <ds:schemaRef ds:uri="03d94a43-4610-48ed-9af7-d0399abb7c07"/>
  </ds:schemaRefs>
</ds:datastoreItem>
</file>

<file path=docProps/app.xml><?xml version="1.0" encoding="utf-8"?>
<Properties xmlns="http://schemas.openxmlformats.org/officeDocument/2006/extended-properties" xmlns:vt="http://schemas.openxmlformats.org/officeDocument/2006/docPropsVTypes">
  <Template/>
  <TotalTime>8919</TotalTime>
  <Words>1503</Words>
  <Application>Microsoft Office PowerPoint</Application>
  <PresentationFormat>Widescreen</PresentationFormat>
  <Paragraphs>240</Paragraphs>
  <Slides>13</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Aptos</vt:lpstr>
      <vt:lpstr>Arial</vt:lpstr>
      <vt:lpstr>Calibri</vt:lpstr>
      <vt:lpstr>Gill Sans MT</vt:lpstr>
      <vt:lpstr>Inter Bold</vt:lpstr>
      <vt:lpstr>Inter SemiBold</vt:lpstr>
      <vt:lpstr>Lato Light</vt:lpstr>
      <vt:lpstr>Poppins</vt:lpstr>
      <vt:lpstr>Raleway</vt:lpstr>
      <vt:lpstr>Tahoma</vt:lpstr>
      <vt:lpstr>Wingdings</vt:lpstr>
      <vt:lpstr>Wingdings 2</vt:lpstr>
      <vt:lpstr>DividendVTI</vt:lpstr>
      <vt:lpstr>THE PEMBROKE APPROACH DELIVERING RESULTS THAT LAST 31 October 2024</vt:lpstr>
      <vt:lpstr>PowerPoint Presentation</vt:lpstr>
      <vt:lpstr>Who are we?</vt:lpstr>
      <vt:lpstr>PEMBROKE ALLIANCE</vt:lpstr>
      <vt:lpstr>PowerPoint Presentation</vt:lpstr>
      <vt:lpstr> Government Agency example</vt:lpstr>
      <vt:lpstr>CASE STUDY</vt:lpstr>
      <vt:lpstr>Results</vt:lpstr>
      <vt:lpstr>Results</vt:lpstr>
      <vt:lpstr>PA services </vt:lpstr>
      <vt:lpstr>What we are looking for today</vt:lpstr>
      <vt:lpstr>Ideal partner &amp; HOW to engage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Summary</dc:title>
  <dc:creator>Paul Duffin (Pembroke Alliance)</dc:creator>
  <cp:lastModifiedBy>Scott Bewley</cp:lastModifiedBy>
  <cp:revision>20</cp:revision>
  <dcterms:created xsi:type="dcterms:W3CDTF">2021-06-17T13:30:00Z</dcterms:created>
  <dcterms:modified xsi:type="dcterms:W3CDTF">2024-10-30T17:23:59Z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0x010100665587615D75B349A1C448B23415B462</vt:lpwstr>
  </property>
</Properties>
</file>