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939" r:id="rId3"/>
    <p:sldId id="938" r:id="rId4"/>
    <p:sldId id="936" r:id="rId5"/>
    <p:sldId id="940" r:id="rId6"/>
    <p:sldId id="9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A324A37-D345-4B16-85B8-179C97BCCB12}">
          <p14:sldIdLst>
            <p14:sldId id="256"/>
            <p14:sldId id="939"/>
            <p14:sldId id="938"/>
            <p14:sldId id="936"/>
            <p14:sldId id="940"/>
            <p14:sldId id="9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85A2E-4846-4767-B02A-758A2A326C8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FA6FE8B-B49D-46C1-B0A3-BC49F639CA63}">
      <dgm:prSet phldrT="[Text]"/>
      <dgm:spPr/>
      <dgm:t>
        <a:bodyPr/>
        <a:lstStyle/>
        <a:p>
          <a:r>
            <a:rPr lang="en-IE" dirty="0">
              <a:ln>
                <a:solidFill>
                  <a:srgbClr val="FF0000"/>
                </a:solidFill>
              </a:ln>
              <a:solidFill>
                <a:schemeClr val="tx1"/>
              </a:solidFill>
            </a:rPr>
            <a:t>Central Government</a:t>
          </a:r>
        </a:p>
      </dgm:t>
    </dgm:pt>
    <dgm:pt modelId="{F5BEE732-EAC2-4F93-A4C0-00E9AFF81905}" type="parTrans" cxnId="{F1C64EFB-2FAA-4755-BE32-616D20D42A6B}">
      <dgm:prSet/>
      <dgm:spPr/>
      <dgm:t>
        <a:bodyPr/>
        <a:lstStyle/>
        <a:p>
          <a:endParaRPr lang="en-IE">
            <a:ln>
              <a:solidFill>
                <a:srgbClr val="FF0000"/>
              </a:solidFill>
            </a:ln>
          </a:endParaRPr>
        </a:p>
      </dgm:t>
    </dgm:pt>
    <dgm:pt modelId="{D40BF123-421F-4496-A180-293419E7E170}" type="sibTrans" cxnId="{F1C64EFB-2FAA-4755-BE32-616D20D42A6B}">
      <dgm:prSet/>
      <dgm:spPr/>
      <dgm:t>
        <a:bodyPr/>
        <a:lstStyle/>
        <a:p>
          <a:endParaRPr lang="en-IE">
            <a:ln>
              <a:solidFill>
                <a:srgbClr val="FF0000"/>
              </a:solidFill>
            </a:ln>
          </a:endParaRPr>
        </a:p>
      </dgm:t>
    </dgm:pt>
    <dgm:pt modelId="{8301CBDF-3A1C-46D5-98F5-B9A3CA6D59F0}">
      <dgm:prSet phldrT="[Text]"/>
      <dgm:spPr/>
      <dgm:t>
        <a:bodyPr/>
        <a:lstStyle/>
        <a:p>
          <a:r>
            <a:rPr lang="en-IE" dirty="0">
              <a:ln>
                <a:solidFill>
                  <a:srgbClr val="FF0000"/>
                </a:solidFill>
              </a:ln>
            </a:rPr>
            <a:t>Local Government</a:t>
          </a:r>
        </a:p>
      </dgm:t>
    </dgm:pt>
    <dgm:pt modelId="{55AB3099-6480-42B6-9E25-EF7915C7A13D}" type="parTrans" cxnId="{3D79D4D1-5E5B-42C9-9269-1EF890E8E5E0}">
      <dgm:prSet/>
      <dgm:spPr/>
      <dgm:t>
        <a:bodyPr/>
        <a:lstStyle/>
        <a:p>
          <a:endParaRPr lang="en-IE">
            <a:ln>
              <a:solidFill>
                <a:srgbClr val="FF0000"/>
              </a:solidFill>
            </a:ln>
          </a:endParaRPr>
        </a:p>
      </dgm:t>
    </dgm:pt>
    <dgm:pt modelId="{F9DBAAC5-A703-4C5A-ABA6-2777DD03D948}" type="sibTrans" cxnId="{3D79D4D1-5E5B-42C9-9269-1EF890E8E5E0}">
      <dgm:prSet/>
      <dgm:spPr/>
      <dgm:t>
        <a:bodyPr/>
        <a:lstStyle/>
        <a:p>
          <a:endParaRPr lang="en-IE">
            <a:ln>
              <a:solidFill>
                <a:srgbClr val="FF0000"/>
              </a:solidFill>
            </a:ln>
          </a:endParaRPr>
        </a:p>
      </dgm:t>
    </dgm:pt>
    <dgm:pt modelId="{2D2CE349-20E0-448D-B204-D549531C6E93}">
      <dgm:prSet phldrT="[Text]"/>
      <dgm:spPr/>
      <dgm:t>
        <a:bodyPr/>
        <a:lstStyle/>
        <a:p>
          <a:r>
            <a:rPr lang="en-IE" dirty="0">
              <a:ln>
                <a:solidFill>
                  <a:srgbClr val="FF0000"/>
                </a:solidFill>
              </a:ln>
            </a:rPr>
            <a:t>Customer</a:t>
          </a:r>
        </a:p>
      </dgm:t>
    </dgm:pt>
    <dgm:pt modelId="{17D9ADF6-DE37-464A-8169-6EA2772F4315}" type="parTrans" cxnId="{1C9E218A-E0AA-4CDA-A629-75834EB7B405}">
      <dgm:prSet/>
      <dgm:spPr/>
      <dgm:t>
        <a:bodyPr/>
        <a:lstStyle/>
        <a:p>
          <a:endParaRPr lang="en-IE">
            <a:ln>
              <a:solidFill>
                <a:srgbClr val="FF0000"/>
              </a:solidFill>
            </a:ln>
          </a:endParaRPr>
        </a:p>
      </dgm:t>
    </dgm:pt>
    <dgm:pt modelId="{C9297072-CAF7-4879-B37F-2A620338C2A3}" type="sibTrans" cxnId="{1C9E218A-E0AA-4CDA-A629-75834EB7B405}">
      <dgm:prSet/>
      <dgm:spPr/>
      <dgm:t>
        <a:bodyPr/>
        <a:lstStyle/>
        <a:p>
          <a:endParaRPr lang="en-IE">
            <a:ln>
              <a:solidFill>
                <a:srgbClr val="FF0000"/>
              </a:solidFill>
            </a:ln>
          </a:endParaRPr>
        </a:p>
      </dgm:t>
    </dgm:pt>
    <dgm:pt modelId="{454F439F-1F6C-45E8-8B2A-79A725F77189}" type="pres">
      <dgm:prSet presAssocID="{E4185A2E-4846-4767-B02A-758A2A326C8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B4E5FE6-081C-44BE-89F5-A2F96769468C}" type="pres">
      <dgm:prSet presAssocID="{EFA6FE8B-B49D-46C1-B0A3-BC49F639CA63}" presName="Accent1" presStyleCnt="0"/>
      <dgm:spPr/>
    </dgm:pt>
    <dgm:pt modelId="{5F6E7152-9926-4B16-B827-B4D25A33880F}" type="pres">
      <dgm:prSet presAssocID="{EFA6FE8B-B49D-46C1-B0A3-BC49F639CA63}" presName="Accent" presStyleLbl="node1" presStyleIdx="0" presStyleCnt="3" custLinFactNeighborX="-918" custLinFactNeighborY="-3062"/>
      <dgm:spPr/>
    </dgm:pt>
    <dgm:pt modelId="{7B143B84-83B7-4EB2-98CF-E0692D13759A}" type="pres">
      <dgm:prSet presAssocID="{EFA6FE8B-B49D-46C1-B0A3-BC49F639CA63}" presName="Parent1" presStyleLbl="revTx" presStyleIdx="0" presStyleCnt="3" custLinFactNeighborX="5788" custLinFactNeighborY="-12843">
        <dgm:presLayoutVars>
          <dgm:chMax val="1"/>
          <dgm:chPref val="1"/>
          <dgm:bulletEnabled val="1"/>
        </dgm:presLayoutVars>
      </dgm:prSet>
      <dgm:spPr/>
    </dgm:pt>
    <dgm:pt modelId="{BBE1FBDC-77C1-4943-8A65-8CBE4AD43927}" type="pres">
      <dgm:prSet presAssocID="{8301CBDF-3A1C-46D5-98F5-B9A3CA6D59F0}" presName="Accent2" presStyleCnt="0"/>
      <dgm:spPr/>
    </dgm:pt>
    <dgm:pt modelId="{0E17DFE9-C9F7-4272-8BC7-19350972BDBD}" type="pres">
      <dgm:prSet presAssocID="{8301CBDF-3A1C-46D5-98F5-B9A3CA6D59F0}" presName="Accent" presStyleLbl="node1" presStyleIdx="1" presStyleCnt="3" custLinFactNeighborY="-6048"/>
      <dgm:spPr>
        <a:ln>
          <a:solidFill>
            <a:srgbClr val="FF0000"/>
          </a:solidFill>
        </a:ln>
      </dgm:spPr>
    </dgm:pt>
    <dgm:pt modelId="{2187A83A-4DCD-4D35-9A1D-365FEE960171}" type="pres">
      <dgm:prSet presAssocID="{8301CBDF-3A1C-46D5-98F5-B9A3CA6D59F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686BE4D-C59F-4B35-A2BB-E11323C8F673}" type="pres">
      <dgm:prSet presAssocID="{2D2CE349-20E0-448D-B204-D549531C6E93}" presName="Accent3" presStyleCnt="0"/>
      <dgm:spPr/>
    </dgm:pt>
    <dgm:pt modelId="{ACA1DCF9-9827-4AD8-B3F5-A6DDE5F66DA9}" type="pres">
      <dgm:prSet presAssocID="{2D2CE349-20E0-448D-B204-D549531C6E93}" presName="Accent" presStyleLbl="node1" presStyleIdx="2" presStyleCnt="3"/>
      <dgm:spPr/>
    </dgm:pt>
    <dgm:pt modelId="{BE9FC177-9685-4810-9DE3-E0086441533C}" type="pres">
      <dgm:prSet presAssocID="{2D2CE349-20E0-448D-B204-D549531C6E9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7FF641A-4D23-47FB-94EB-AE51A4BDFBE6}" type="presOf" srcId="{2D2CE349-20E0-448D-B204-D549531C6E93}" destId="{BE9FC177-9685-4810-9DE3-E0086441533C}" srcOrd="0" destOrd="0" presId="urn:microsoft.com/office/officeart/2009/layout/CircleArrowProcess"/>
    <dgm:cxn modelId="{F91CAC40-9E10-4C41-BBBF-3E2DE6C25B94}" type="presOf" srcId="{EFA6FE8B-B49D-46C1-B0A3-BC49F639CA63}" destId="{7B143B84-83B7-4EB2-98CF-E0692D13759A}" srcOrd="0" destOrd="0" presId="urn:microsoft.com/office/officeart/2009/layout/CircleArrowProcess"/>
    <dgm:cxn modelId="{1C9E218A-E0AA-4CDA-A629-75834EB7B405}" srcId="{E4185A2E-4846-4767-B02A-758A2A326C87}" destId="{2D2CE349-20E0-448D-B204-D549531C6E93}" srcOrd="2" destOrd="0" parTransId="{17D9ADF6-DE37-464A-8169-6EA2772F4315}" sibTransId="{C9297072-CAF7-4879-B37F-2A620338C2A3}"/>
    <dgm:cxn modelId="{09DD2D94-5156-459F-9521-35BBC0C9804D}" type="presOf" srcId="{E4185A2E-4846-4767-B02A-758A2A326C87}" destId="{454F439F-1F6C-45E8-8B2A-79A725F77189}" srcOrd="0" destOrd="0" presId="urn:microsoft.com/office/officeart/2009/layout/CircleArrowProcess"/>
    <dgm:cxn modelId="{882B53A6-475F-4B87-9E96-20F4C434BE37}" type="presOf" srcId="{8301CBDF-3A1C-46D5-98F5-B9A3CA6D59F0}" destId="{2187A83A-4DCD-4D35-9A1D-365FEE960171}" srcOrd="0" destOrd="0" presId="urn:microsoft.com/office/officeart/2009/layout/CircleArrowProcess"/>
    <dgm:cxn modelId="{3D79D4D1-5E5B-42C9-9269-1EF890E8E5E0}" srcId="{E4185A2E-4846-4767-B02A-758A2A326C87}" destId="{8301CBDF-3A1C-46D5-98F5-B9A3CA6D59F0}" srcOrd="1" destOrd="0" parTransId="{55AB3099-6480-42B6-9E25-EF7915C7A13D}" sibTransId="{F9DBAAC5-A703-4C5A-ABA6-2777DD03D948}"/>
    <dgm:cxn modelId="{F1C64EFB-2FAA-4755-BE32-616D20D42A6B}" srcId="{E4185A2E-4846-4767-B02A-758A2A326C87}" destId="{EFA6FE8B-B49D-46C1-B0A3-BC49F639CA63}" srcOrd="0" destOrd="0" parTransId="{F5BEE732-EAC2-4F93-A4C0-00E9AFF81905}" sibTransId="{D40BF123-421F-4496-A180-293419E7E170}"/>
    <dgm:cxn modelId="{A5D0575E-9C71-469D-A1EB-F4DF1869FDCE}" type="presParOf" srcId="{454F439F-1F6C-45E8-8B2A-79A725F77189}" destId="{3B4E5FE6-081C-44BE-89F5-A2F96769468C}" srcOrd="0" destOrd="0" presId="urn:microsoft.com/office/officeart/2009/layout/CircleArrowProcess"/>
    <dgm:cxn modelId="{F20D5135-4D34-4FFB-B4BA-FB86358CEF24}" type="presParOf" srcId="{3B4E5FE6-081C-44BE-89F5-A2F96769468C}" destId="{5F6E7152-9926-4B16-B827-B4D25A33880F}" srcOrd="0" destOrd="0" presId="urn:microsoft.com/office/officeart/2009/layout/CircleArrowProcess"/>
    <dgm:cxn modelId="{94E2C850-E159-462B-948A-1FA613EB1F30}" type="presParOf" srcId="{454F439F-1F6C-45E8-8B2A-79A725F77189}" destId="{7B143B84-83B7-4EB2-98CF-E0692D13759A}" srcOrd="1" destOrd="0" presId="urn:microsoft.com/office/officeart/2009/layout/CircleArrowProcess"/>
    <dgm:cxn modelId="{EBCD4378-ABED-438A-949F-84203555BEE5}" type="presParOf" srcId="{454F439F-1F6C-45E8-8B2A-79A725F77189}" destId="{BBE1FBDC-77C1-4943-8A65-8CBE4AD43927}" srcOrd="2" destOrd="0" presId="urn:microsoft.com/office/officeart/2009/layout/CircleArrowProcess"/>
    <dgm:cxn modelId="{118BB8C9-5030-4E86-B6BE-097193AFDE9D}" type="presParOf" srcId="{BBE1FBDC-77C1-4943-8A65-8CBE4AD43927}" destId="{0E17DFE9-C9F7-4272-8BC7-19350972BDBD}" srcOrd="0" destOrd="0" presId="urn:microsoft.com/office/officeart/2009/layout/CircleArrowProcess"/>
    <dgm:cxn modelId="{436AA7F9-1072-43B6-B9AF-6EB68D4E1DE6}" type="presParOf" srcId="{454F439F-1F6C-45E8-8B2A-79A725F77189}" destId="{2187A83A-4DCD-4D35-9A1D-365FEE960171}" srcOrd="3" destOrd="0" presId="urn:microsoft.com/office/officeart/2009/layout/CircleArrowProcess"/>
    <dgm:cxn modelId="{91936D80-367A-450C-9256-A619739A59DE}" type="presParOf" srcId="{454F439F-1F6C-45E8-8B2A-79A725F77189}" destId="{8686BE4D-C59F-4B35-A2BB-E11323C8F673}" srcOrd="4" destOrd="0" presId="urn:microsoft.com/office/officeart/2009/layout/CircleArrowProcess"/>
    <dgm:cxn modelId="{DED6B6B8-EA6B-4F5E-9BB1-62DD1A22917E}" type="presParOf" srcId="{8686BE4D-C59F-4B35-A2BB-E11323C8F673}" destId="{ACA1DCF9-9827-4AD8-B3F5-A6DDE5F66DA9}" srcOrd="0" destOrd="0" presId="urn:microsoft.com/office/officeart/2009/layout/CircleArrowProcess"/>
    <dgm:cxn modelId="{3FEB3978-3695-40C5-A850-E6E40A74CE51}" type="presParOf" srcId="{454F439F-1F6C-45E8-8B2A-79A725F77189}" destId="{BE9FC177-9685-4810-9DE3-E0086441533C}" srcOrd="5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44C33-B873-4160-A324-15344B0649E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33155DA-7388-439B-A512-A36BB2686AAD}">
      <dgm:prSet phldrT="[Text]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IE" dirty="0"/>
            <a:t>Council</a:t>
          </a:r>
        </a:p>
      </dgm:t>
    </dgm:pt>
    <dgm:pt modelId="{87754E6A-70C4-4787-8F42-D9ECFE54B411}" type="parTrans" cxnId="{F648216C-632D-4B5D-B68C-51E0803E5377}">
      <dgm:prSet/>
      <dgm:spPr/>
      <dgm:t>
        <a:bodyPr/>
        <a:lstStyle/>
        <a:p>
          <a:endParaRPr lang="en-IE"/>
        </a:p>
      </dgm:t>
    </dgm:pt>
    <dgm:pt modelId="{371A3A65-EC87-4487-A108-5B72BED3FD63}" type="sibTrans" cxnId="{F648216C-632D-4B5D-B68C-51E0803E5377}">
      <dgm:prSet/>
      <dgm:spPr/>
      <dgm:t>
        <a:bodyPr/>
        <a:lstStyle/>
        <a:p>
          <a:endParaRPr lang="en-IE"/>
        </a:p>
      </dgm:t>
    </dgm:pt>
    <dgm:pt modelId="{13223CAA-6651-4139-8A4D-EDF37DC469B2}">
      <dgm:prSet phldrT="[Text]"/>
      <dgm:spPr/>
      <dgm:t>
        <a:bodyPr/>
        <a:lstStyle/>
        <a:p>
          <a:r>
            <a:rPr lang="en-IE" dirty="0"/>
            <a:t>Feasibility Studies</a:t>
          </a:r>
        </a:p>
      </dgm:t>
    </dgm:pt>
    <dgm:pt modelId="{F3950458-4B53-4A9C-8740-9800064284B6}" type="parTrans" cxnId="{BC69D471-785E-4695-ADFC-A962D318BAAC}">
      <dgm:prSet/>
      <dgm:spPr/>
      <dgm:t>
        <a:bodyPr/>
        <a:lstStyle/>
        <a:p>
          <a:endParaRPr lang="en-IE"/>
        </a:p>
      </dgm:t>
    </dgm:pt>
    <dgm:pt modelId="{493E1529-A4E5-48BF-BA39-93D70B196635}" type="sibTrans" cxnId="{BC69D471-785E-4695-ADFC-A962D318BAAC}">
      <dgm:prSet/>
      <dgm:spPr/>
      <dgm:t>
        <a:bodyPr/>
        <a:lstStyle/>
        <a:p>
          <a:endParaRPr lang="en-IE"/>
        </a:p>
      </dgm:t>
    </dgm:pt>
    <dgm:pt modelId="{E3FD6165-B203-4A98-8447-DE26B0190A56}">
      <dgm:prSet phldrT="[Text]"/>
      <dgm:spPr/>
      <dgm:t>
        <a:bodyPr/>
        <a:lstStyle/>
        <a:p>
          <a:r>
            <a:rPr lang="en-IE" dirty="0"/>
            <a:t>Design</a:t>
          </a:r>
        </a:p>
      </dgm:t>
    </dgm:pt>
    <dgm:pt modelId="{2F75795F-7FD6-4659-BFC4-4623F1C75B70}" type="parTrans" cxnId="{4DA57AE4-A906-4A87-B044-9E535E40EE2B}">
      <dgm:prSet/>
      <dgm:spPr/>
      <dgm:t>
        <a:bodyPr/>
        <a:lstStyle/>
        <a:p>
          <a:endParaRPr lang="en-IE"/>
        </a:p>
      </dgm:t>
    </dgm:pt>
    <dgm:pt modelId="{DD7FE73E-9B09-4013-8A3B-516E194552C0}" type="sibTrans" cxnId="{4DA57AE4-A906-4A87-B044-9E535E40EE2B}">
      <dgm:prSet/>
      <dgm:spPr/>
      <dgm:t>
        <a:bodyPr/>
        <a:lstStyle/>
        <a:p>
          <a:endParaRPr lang="en-IE"/>
        </a:p>
      </dgm:t>
    </dgm:pt>
    <dgm:pt modelId="{013E1F33-40BD-44C0-AF18-05B5DF098A79}">
      <dgm:prSet phldrT="[Text]"/>
      <dgm:spPr/>
      <dgm:t>
        <a:bodyPr/>
        <a:lstStyle/>
        <a:p>
          <a:r>
            <a:rPr lang="en-IE" dirty="0"/>
            <a:t>Procurement</a:t>
          </a:r>
        </a:p>
      </dgm:t>
    </dgm:pt>
    <dgm:pt modelId="{030F134C-6C7B-4BD7-877A-E49BC82E00E8}" type="parTrans" cxnId="{CD4B9D73-076B-4DD9-920E-D6ADACC21718}">
      <dgm:prSet/>
      <dgm:spPr/>
      <dgm:t>
        <a:bodyPr/>
        <a:lstStyle/>
        <a:p>
          <a:endParaRPr lang="en-IE"/>
        </a:p>
      </dgm:t>
    </dgm:pt>
    <dgm:pt modelId="{FB08507A-4888-46E6-B242-AC108E0FF39D}" type="sibTrans" cxnId="{CD4B9D73-076B-4DD9-920E-D6ADACC21718}">
      <dgm:prSet/>
      <dgm:spPr/>
      <dgm:t>
        <a:bodyPr/>
        <a:lstStyle/>
        <a:p>
          <a:endParaRPr lang="en-IE"/>
        </a:p>
      </dgm:t>
    </dgm:pt>
    <dgm:pt modelId="{6F28D8ED-19A2-47CE-B58F-443D2156C6CF}">
      <dgm:prSet phldrT="[Text]"/>
      <dgm:spPr/>
      <dgm:t>
        <a:bodyPr/>
        <a:lstStyle/>
        <a:p>
          <a:r>
            <a:rPr lang="en-IE" dirty="0"/>
            <a:t>Funding</a:t>
          </a:r>
        </a:p>
      </dgm:t>
    </dgm:pt>
    <dgm:pt modelId="{631AB3B3-A19D-48F6-9378-9E2B442581D0}" type="parTrans" cxnId="{C826A2D3-B210-482B-BC2F-47DC5E52EB3E}">
      <dgm:prSet/>
      <dgm:spPr/>
      <dgm:t>
        <a:bodyPr/>
        <a:lstStyle/>
        <a:p>
          <a:endParaRPr lang="en-IE"/>
        </a:p>
      </dgm:t>
    </dgm:pt>
    <dgm:pt modelId="{9E663471-3F8B-4502-945F-B87517EFD90C}" type="sibTrans" cxnId="{C826A2D3-B210-482B-BC2F-47DC5E52EB3E}">
      <dgm:prSet/>
      <dgm:spPr/>
      <dgm:t>
        <a:bodyPr/>
        <a:lstStyle/>
        <a:p>
          <a:endParaRPr lang="en-IE"/>
        </a:p>
      </dgm:t>
    </dgm:pt>
    <dgm:pt modelId="{E62B50EF-68FE-4205-B97C-1CE284A1F7C0}">
      <dgm:prSet phldrT="[Text]"/>
      <dgm:spPr/>
      <dgm:t>
        <a:bodyPr/>
        <a:lstStyle/>
        <a:p>
          <a:r>
            <a:rPr lang="en-IE" dirty="0"/>
            <a:t>Business Modelling</a:t>
          </a:r>
        </a:p>
      </dgm:t>
    </dgm:pt>
    <dgm:pt modelId="{119B13F3-2239-44C0-ACBD-2E5CBF5393DE}" type="parTrans" cxnId="{54D3F6ED-D58F-41A2-B422-8166A8BE215D}">
      <dgm:prSet/>
      <dgm:spPr/>
      <dgm:t>
        <a:bodyPr/>
        <a:lstStyle/>
        <a:p>
          <a:endParaRPr lang="en-IE"/>
        </a:p>
      </dgm:t>
    </dgm:pt>
    <dgm:pt modelId="{CB86BF2E-14B3-4BB4-B527-C7808AB13E62}" type="sibTrans" cxnId="{54D3F6ED-D58F-41A2-B422-8166A8BE215D}">
      <dgm:prSet/>
      <dgm:spPr/>
      <dgm:t>
        <a:bodyPr/>
        <a:lstStyle/>
        <a:p>
          <a:endParaRPr lang="en-IE"/>
        </a:p>
      </dgm:t>
    </dgm:pt>
    <dgm:pt modelId="{DA68CB33-712C-47F8-8EEA-9DA2CD5201CE}">
      <dgm:prSet phldrT="[Text]"/>
      <dgm:spPr/>
      <dgm:t>
        <a:bodyPr/>
        <a:lstStyle/>
        <a:p>
          <a:r>
            <a:rPr lang="en-IE" dirty="0"/>
            <a:t>Operating Model</a:t>
          </a:r>
        </a:p>
      </dgm:t>
    </dgm:pt>
    <dgm:pt modelId="{D398A111-8524-4CF2-AA5A-E3BF463DA1C5}" type="parTrans" cxnId="{DB643617-7C68-43F3-A1FD-7A281CC252D9}">
      <dgm:prSet/>
      <dgm:spPr/>
      <dgm:t>
        <a:bodyPr/>
        <a:lstStyle/>
        <a:p>
          <a:endParaRPr lang="en-IE"/>
        </a:p>
      </dgm:t>
    </dgm:pt>
    <dgm:pt modelId="{4F0B30C7-AA7B-4EFF-87EF-2B56B7D2B20A}" type="sibTrans" cxnId="{DB643617-7C68-43F3-A1FD-7A281CC252D9}">
      <dgm:prSet/>
      <dgm:spPr/>
      <dgm:t>
        <a:bodyPr/>
        <a:lstStyle/>
        <a:p>
          <a:endParaRPr lang="en-IE"/>
        </a:p>
      </dgm:t>
    </dgm:pt>
    <dgm:pt modelId="{CFC916A7-7062-4818-986A-F836924B4086}" type="pres">
      <dgm:prSet presAssocID="{39F44C33-B873-4160-A324-15344B0649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F611284-8070-4335-B142-7D0837F0B821}" type="pres">
      <dgm:prSet presAssocID="{D33155DA-7388-439B-A512-A36BB2686AAD}" presName="Parent" presStyleLbl="node0" presStyleIdx="0" presStyleCnt="1">
        <dgm:presLayoutVars>
          <dgm:chMax val="6"/>
          <dgm:chPref val="6"/>
        </dgm:presLayoutVars>
      </dgm:prSet>
      <dgm:spPr/>
    </dgm:pt>
    <dgm:pt modelId="{DFEDA729-6D1B-452D-9264-856725C96965}" type="pres">
      <dgm:prSet presAssocID="{13223CAA-6651-4139-8A4D-EDF37DC469B2}" presName="Accent1" presStyleCnt="0"/>
      <dgm:spPr/>
    </dgm:pt>
    <dgm:pt modelId="{35DA53E9-FEF5-4A27-ACC2-1A15320E299F}" type="pres">
      <dgm:prSet presAssocID="{13223CAA-6651-4139-8A4D-EDF37DC469B2}" presName="Accent" presStyleLbl="bgShp" presStyleIdx="0" presStyleCnt="6"/>
      <dgm:spPr/>
    </dgm:pt>
    <dgm:pt modelId="{F6097756-7CAE-4FE5-AA53-76988C12BE9B}" type="pres">
      <dgm:prSet presAssocID="{13223CAA-6651-4139-8A4D-EDF37DC469B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C72B625-54B4-4A41-9351-4AF60BC06AC5}" type="pres">
      <dgm:prSet presAssocID="{E3FD6165-B203-4A98-8447-DE26B0190A56}" presName="Accent2" presStyleCnt="0"/>
      <dgm:spPr/>
    </dgm:pt>
    <dgm:pt modelId="{E6B4261C-8EA3-4A40-8D9E-03B052DCA8C5}" type="pres">
      <dgm:prSet presAssocID="{E3FD6165-B203-4A98-8447-DE26B0190A56}" presName="Accent" presStyleLbl="bgShp" presStyleIdx="1" presStyleCnt="6"/>
      <dgm:spPr/>
    </dgm:pt>
    <dgm:pt modelId="{F19C4221-904F-4579-9506-9B8E2D32C5A2}" type="pres">
      <dgm:prSet presAssocID="{E3FD6165-B203-4A98-8447-DE26B0190A5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3502D13-9462-4957-906D-AE6DF8AB42FE}" type="pres">
      <dgm:prSet presAssocID="{013E1F33-40BD-44C0-AF18-05B5DF098A79}" presName="Accent3" presStyleCnt="0"/>
      <dgm:spPr/>
    </dgm:pt>
    <dgm:pt modelId="{051B6512-4C41-4BF9-9B2F-8FF3FB6B6274}" type="pres">
      <dgm:prSet presAssocID="{013E1F33-40BD-44C0-AF18-05B5DF098A79}" presName="Accent" presStyleLbl="bgShp" presStyleIdx="2" presStyleCnt="6"/>
      <dgm:spPr/>
    </dgm:pt>
    <dgm:pt modelId="{5207BF7B-78E6-41E6-8F0C-35F565A45C37}" type="pres">
      <dgm:prSet presAssocID="{013E1F33-40BD-44C0-AF18-05B5DF098A79}" presName="Child3" presStyleLbl="node1" presStyleIdx="2" presStyleCnt="6" custLinFactNeighborX="1674" custLinFactNeighborY="-279">
        <dgm:presLayoutVars>
          <dgm:chMax val="0"/>
          <dgm:chPref val="0"/>
          <dgm:bulletEnabled val="1"/>
        </dgm:presLayoutVars>
      </dgm:prSet>
      <dgm:spPr/>
    </dgm:pt>
    <dgm:pt modelId="{ADB99D98-C63F-4D2F-8D30-B9ED5DD81F0E}" type="pres">
      <dgm:prSet presAssocID="{6F28D8ED-19A2-47CE-B58F-443D2156C6CF}" presName="Accent4" presStyleCnt="0"/>
      <dgm:spPr/>
    </dgm:pt>
    <dgm:pt modelId="{DA752971-35B8-4C66-9F33-0B7E19995D99}" type="pres">
      <dgm:prSet presAssocID="{6F28D8ED-19A2-47CE-B58F-443D2156C6CF}" presName="Accent" presStyleLbl="bgShp" presStyleIdx="3" presStyleCnt="6"/>
      <dgm:spPr/>
    </dgm:pt>
    <dgm:pt modelId="{7A449B6F-5104-4104-9AD2-2AB54F3583F9}" type="pres">
      <dgm:prSet presAssocID="{6F28D8ED-19A2-47CE-B58F-443D2156C6C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6C94E04-5146-4B47-9D3A-26E1F0A29E33}" type="pres">
      <dgm:prSet presAssocID="{E62B50EF-68FE-4205-B97C-1CE284A1F7C0}" presName="Accent5" presStyleCnt="0"/>
      <dgm:spPr/>
    </dgm:pt>
    <dgm:pt modelId="{F36D6760-F335-4593-BB6E-1B3F3A3DE2BA}" type="pres">
      <dgm:prSet presAssocID="{E62B50EF-68FE-4205-B97C-1CE284A1F7C0}" presName="Accent" presStyleLbl="bgShp" presStyleIdx="4" presStyleCnt="6"/>
      <dgm:spPr/>
    </dgm:pt>
    <dgm:pt modelId="{2638765F-C4AA-44A5-9EBA-5603E4260EEA}" type="pres">
      <dgm:prSet presAssocID="{E62B50EF-68FE-4205-B97C-1CE284A1F7C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730E5DD-D3DA-41F1-8158-87C65C030C7E}" type="pres">
      <dgm:prSet presAssocID="{DA68CB33-712C-47F8-8EEA-9DA2CD5201CE}" presName="Accent6" presStyleCnt="0"/>
      <dgm:spPr/>
    </dgm:pt>
    <dgm:pt modelId="{A325F85B-E10F-4D83-B1BA-403EAB794C47}" type="pres">
      <dgm:prSet presAssocID="{DA68CB33-712C-47F8-8EEA-9DA2CD5201CE}" presName="Accent" presStyleLbl="bgShp" presStyleIdx="5" presStyleCnt="6"/>
      <dgm:spPr/>
    </dgm:pt>
    <dgm:pt modelId="{80855BF6-3C03-4CE3-ABAD-137272069213}" type="pres">
      <dgm:prSet presAssocID="{DA68CB33-712C-47F8-8EEA-9DA2CD5201C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229A105-CF38-41A7-871A-BD64E688540E}" type="presOf" srcId="{39F44C33-B873-4160-A324-15344B0649E6}" destId="{CFC916A7-7062-4818-986A-F836924B4086}" srcOrd="0" destOrd="0" presId="urn:microsoft.com/office/officeart/2011/layout/HexagonRadial"/>
    <dgm:cxn modelId="{DB643617-7C68-43F3-A1FD-7A281CC252D9}" srcId="{D33155DA-7388-439B-A512-A36BB2686AAD}" destId="{DA68CB33-712C-47F8-8EEA-9DA2CD5201CE}" srcOrd="5" destOrd="0" parTransId="{D398A111-8524-4CF2-AA5A-E3BF463DA1C5}" sibTransId="{4F0B30C7-AA7B-4EFF-87EF-2B56B7D2B20A}"/>
    <dgm:cxn modelId="{7FF9AB19-B2DC-4C6F-9A2E-1B9C9F576A34}" type="presOf" srcId="{D33155DA-7388-439B-A512-A36BB2686AAD}" destId="{FF611284-8070-4335-B142-7D0837F0B821}" srcOrd="0" destOrd="0" presId="urn:microsoft.com/office/officeart/2011/layout/HexagonRadial"/>
    <dgm:cxn modelId="{7C3DD632-28D5-419B-9E86-4BC82F22DF59}" type="presOf" srcId="{6F28D8ED-19A2-47CE-B58F-443D2156C6CF}" destId="{7A449B6F-5104-4104-9AD2-2AB54F3583F9}" srcOrd="0" destOrd="0" presId="urn:microsoft.com/office/officeart/2011/layout/HexagonRadial"/>
    <dgm:cxn modelId="{5BE7E264-9A66-4DC6-98DE-7E5158C51EF0}" type="presOf" srcId="{DA68CB33-712C-47F8-8EEA-9DA2CD5201CE}" destId="{80855BF6-3C03-4CE3-ABAD-137272069213}" srcOrd="0" destOrd="0" presId="urn:microsoft.com/office/officeart/2011/layout/HexagonRadial"/>
    <dgm:cxn modelId="{F648216C-632D-4B5D-B68C-51E0803E5377}" srcId="{39F44C33-B873-4160-A324-15344B0649E6}" destId="{D33155DA-7388-439B-A512-A36BB2686AAD}" srcOrd="0" destOrd="0" parTransId="{87754E6A-70C4-4787-8F42-D9ECFE54B411}" sibTransId="{371A3A65-EC87-4487-A108-5B72BED3FD63}"/>
    <dgm:cxn modelId="{BC69D471-785E-4695-ADFC-A962D318BAAC}" srcId="{D33155DA-7388-439B-A512-A36BB2686AAD}" destId="{13223CAA-6651-4139-8A4D-EDF37DC469B2}" srcOrd="0" destOrd="0" parTransId="{F3950458-4B53-4A9C-8740-9800064284B6}" sibTransId="{493E1529-A4E5-48BF-BA39-93D70B196635}"/>
    <dgm:cxn modelId="{CD4B9D73-076B-4DD9-920E-D6ADACC21718}" srcId="{D33155DA-7388-439B-A512-A36BB2686AAD}" destId="{013E1F33-40BD-44C0-AF18-05B5DF098A79}" srcOrd="2" destOrd="0" parTransId="{030F134C-6C7B-4BD7-877A-E49BC82E00E8}" sibTransId="{FB08507A-4888-46E6-B242-AC108E0FF39D}"/>
    <dgm:cxn modelId="{B7497D9F-AA93-416F-8FDA-A5B043BAADF5}" type="presOf" srcId="{013E1F33-40BD-44C0-AF18-05B5DF098A79}" destId="{5207BF7B-78E6-41E6-8F0C-35F565A45C37}" srcOrd="0" destOrd="0" presId="urn:microsoft.com/office/officeart/2011/layout/HexagonRadial"/>
    <dgm:cxn modelId="{C826A2D3-B210-482B-BC2F-47DC5E52EB3E}" srcId="{D33155DA-7388-439B-A512-A36BB2686AAD}" destId="{6F28D8ED-19A2-47CE-B58F-443D2156C6CF}" srcOrd="3" destOrd="0" parTransId="{631AB3B3-A19D-48F6-9378-9E2B442581D0}" sibTransId="{9E663471-3F8B-4502-945F-B87517EFD90C}"/>
    <dgm:cxn modelId="{088AE1D8-AA75-460C-8F47-AFE6483F30DC}" type="presOf" srcId="{E3FD6165-B203-4A98-8447-DE26B0190A56}" destId="{F19C4221-904F-4579-9506-9B8E2D32C5A2}" srcOrd="0" destOrd="0" presId="urn:microsoft.com/office/officeart/2011/layout/HexagonRadial"/>
    <dgm:cxn modelId="{421FC6DD-C4EB-4BE6-842D-00DEA12B3017}" type="presOf" srcId="{E62B50EF-68FE-4205-B97C-1CE284A1F7C0}" destId="{2638765F-C4AA-44A5-9EBA-5603E4260EEA}" srcOrd="0" destOrd="0" presId="urn:microsoft.com/office/officeart/2011/layout/HexagonRadial"/>
    <dgm:cxn modelId="{4DA57AE4-A906-4A87-B044-9E535E40EE2B}" srcId="{D33155DA-7388-439B-A512-A36BB2686AAD}" destId="{E3FD6165-B203-4A98-8447-DE26B0190A56}" srcOrd="1" destOrd="0" parTransId="{2F75795F-7FD6-4659-BFC4-4623F1C75B70}" sibTransId="{DD7FE73E-9B09-4013-8A3B-516E194552C0}"/>
    <dgm:cxn modelId="{81DC13E9-7273-4D1D-A42B-3E74D23BC4D8}" type="presOf" srcId="{13223CAA-6651-4139-8A4D-EDF37DC469B2}" destId="{F6097756-7CAE-4FE5-AA53-76988C12BE9B}" srcOrd="0" destOrd="0" presId="urn:microsoft.com/office/officeart/2011/layout/HexagonRadial"/>
    <dgm:cxn modelId="{54D3F6ED-D58F-41A2-B422-8166A8BE215D}" srcId="{D33155DA-7388-439B-A512-A36BB2686AAD}" destId="{E62B50EF-68FE-4205-B97C-1CE284A1F7C0}" srcOrd="4" destOrd="0" parTransId="{119B13F3-2239-44C0-ACBD-2E5CBF5393DE}" sibTransId="{CB86BF2E-14B3-4BB4-B527-C7808AB13E62}"/>
    <dgm:cxn modelId="{41068EFA-7E82-41C3-86CE-686EFE53ABB9}" type="presParOf" srcId="{CFC916A7-7062-4818-986A-F836924B4086}" destId="{FF611284-8070-4335-B142-7D0837F0B821}" srcOrd="0" destOrd="0" presId="urn:microsoft.com/office/officeart/2011/layout/HexagonRadial"/>
    <dgm:cxn modelId="{6C3C1F7E-A264-4D7B-B44D-B199D3E12D77}" type="presParOf" srcId="{CFC916A7-7062-4818-986A-F836924B4086}" destId="{DFEDA729-6D1B-452D-9264-856725C96965}" srcOrd="1" destOrd="0" presId="urn:microsoft.com/office/officeart/2011/layout/HexagonRadial"/>
    <dgm:cxn modelId="{E639E6A7-1914-45B7-9D8E-BC12B0D8AF6B}" type="presParOf" srcId="{DFEDA729-6D1B-452D-9264-856725C96965}" destId="{35DA53E9-FEF5-4A27-ACC2-1A15320E299F}" srcOrd="0" destOrd="0" presId="urn:microsoft.com/office/officeart/2011/layout/HexagonRadial"/>
    <dgm:cxn modelId="{2D9C4D5B-DB82-4B8C-96A2-D90FD5AD5CDB}" type="presParOf" srcId="{CFC916A7-7062-4818-986A-F836924B4086}" destId="{F6097756-7CAE-4FE5-AA53-76988C12BE9B}" srcOrd="2" destOrd="0" presId="urn:microsoft.com/office/officeart/2011/layout/HexagonRadial"/>
    <dgm:cxn modelId="{7041594A-B089-4A01-A933-C9CDCE88BAD4}" type="presParOf" srcId="{CFC916A7-7062-4818-986A-F836924B4086}" destId="{9C72B625-54B4-4A41-9351-4AF60BC06AC5}" srcOrd="3" destOrd="0" presId="urn:microsoft.com/office/officeart/2011/layout/HexagonRadial"/>
    <dgm:cxn modelId="{918C0836-FA9C-46D5-BF7A-DF1F5E48E225}" type="presParOf" srcId="{9C72B625-54B4-4A41-9351-4AF60BC06AC5}" destId="{E6B4261C-8EA3-4A40-8D9E-03B052DCA8C5}" srcOrd="0" destOrd="0" presId="urn:microsoft.com/office/officeart/2011/layout/HexagonRadial"/>
    <dgm:cxn modelId="{6D879DBC-6A45-430C-A141-DEA2CF24D560}" type="presParOf" srcId="{CFC916A7-7062-4818-986A-F836924B4086}" destId="{F19C4221-904F-4579-9506-9B8E2D32C5A2}" srcOrd="4" destOrd="0" presId="urn:microsoft.com/office/officeart/2011/layout/HexagonRadial"/>
    <dgm:cxn modelId="{EA7155DF-D379-4140-96B2-9C0419C2D67D}" type="presParOf" srcId="{CFC916A7-7062-4818-986A-F836924B4086}" destId="{F3502D13-9462-4957-906D-AE6DF8AB42FE}" srcOrd="5" destOrd="0" presId="urn:microsoft.com/office/officeart/2011/layout/HexagonRadial"/>
    <dgm:cxn modelId="{AAC46830-2791-4BF0-A69C-ABD7BCAF3DA5}" type="presParOf" srcId="{F3502D13-9462-4957-906D-AE6DF8AB42FE}" destId="{051B6512-4C41-4BF9-9B2F-8FF3FB6B6274}" srcOrd="0" destOrd="0" presId="urn:microsoft.com/office/officeart/2011/layout/HexagonRadial"/>
    <dgm:cxn modelId="{FC939792-30AA-486B-8432-927C21AC2AA5}" type="presParOf" srcId="{CFC916A7-7062-4818-986A-F836924B4086}" destId="{5207BF7B-78E6-41E6-8F0C-35F565A45C37}" srcOrd="6" destOrd="0" presId="urn:microsoft.com/office/officeart/2011/layout/HexagonRadial"/>
    <dgm:cxn modelId="{C61E53DE-67D8-4EC4-BFC7-B92BF66BDFC8}" type="presParOf" srcId="{CFC916A7-7062-4818-986A-F836924B4086}" destId="{ADB99D98-C63F-4D2F-8D30-B9ED5DD81F0E}" srcOrd="7" destOrd="0" presId="urn:microsoft.com/office/officeart/2011/layout/HexagonRadial"/>
    <dgm:cxn modelId="{3FB1E3C3-D175-40E8-B26A-E8B91823EF3B}" type="presParOf" srcId="{ADB99D98-C63F-4D2F-8D30-B9ED5DD81F0E}" destId="{DA752971-35B8-4C66-9F33-0B7E19995D99}" srcOrd="0" destOrd="0" presId="urn:microsoft.com/office/officeart/2011/layout/HexagonRadial"/>
    <dgm:cxn modelId="{5D5C420D-AE78-4AEA-AAEF-7B413C9EFF58}" type="presParOf" srcId="{CFC916A7-7062-4818-986A-F836924B4086}" destId="{7A449B6F-5104-4104-9AD2-2AB54F3583F9}" srcOrd="8" destOrd="0" presId="urn:microsoft.com/office/officeart/2011/layout/HexagonRadial"/>
    <dgm:cxn modelId="{64AB9FF5-BB99-462A-93D7-FFDF7981F487}" type="presParOf" srcId="{CFC916A7-7062-4818-986A-F836924B4086}" destId="{26C94E04-5146-4B47-9D3A-26E1F0A29E33}" srcOrd="9" destOrd="0" presId="urn:microsoft.com/office/officeart/2011/layout/HexagonRadial"/>
    <dgm:cxn modelId="{EB9CF8A7-2599-45B7-A13E-99A0ED7A6375}" type="presParOf" srcId="{26C94E04-5146-4B47-9D3A-26E1F0A29E33}" destId="{F36D6760-F335-4593-BB6E-1B3F3A3DE2BA}" srcOrd="0" destOrd="0" presId="urn:microsoft.com/office/officeart/2011/layout/HexagonRadial"/>
    <dgm:cxn modelId="{1FC5F8FB-CC8D-4107-BD5D-3BF9CD744A5B}" type="presParOf" srcId="{CFC916A7-7062-4818-986A-F836924B4086}" destId="{2638765F-C4AA-44A5-9EBA-5603E4260EEA}" srcOrd="10" destOrd="0" presId="urn:microsoft.com/office/officeart/2011/layout/HexagonRadial"/>
    <dgm:cxn modelId="{B62A5BC6-17B1-4A6A-B988-D96839DA6BF1}" type="presParOf" srcId="{CFC916A7-7062-4818-986A-F836924B4086}" destId="{0730E5DD-D3DA-41F1-8158-87C65C030C7E}" srcOrd="11" destOrd="0" presId="urn:microsoft.com/office/officeart/2011/layout/HexagonRadial"/>
    <dgm:cxn modelId="{8B3954F6-E96C-4521-AF50-A0FE9462A0F3}" type="presParOf" srcId="{0730E5DD-D3DA-41F1-8158-87C65C030C7E}" destId="{A325F85B-E10F-4D83-B1BA-403EAB794C47}" srcOrd="0" destOrd="0" presId="urn:microsoft.com/office/officeart/2011/layout/HexagonRadial"/>
    <dgm:cxn modelId="{31DD3AD1-F978-451C-837D-DAB00DFE39D6}" type="presParOf" srcId="{CFC916A7-7062-4818-986A-F836924B4086}" destId="{80855BF6-3C03-4CE3-ABAD-13727206921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5D193-5FF9-4855-BD1A-EDCD87E9004D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BBF5946B-B531-4AD9-B9EC-076897C640B5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</dgm:spPr>
      <dgm:t>
        <a:bodyPr/>
        <a:lstStyle/>
        <a:p>
          <a:r>
            <a:rPr lang="en-IE" dirty="0"/>
            <a:t>Council</a:t>
          </a:r>
        </a:p>
      </dgm:t>
    </dgm:pt>
    <dgm:pt modelId="{E0A66379-5BC6-4CCF-9069-98CB69B29CD3}" type="parTrans" cxnId="{C79BA74D-AC7A-4EAC-8B28-5AF4158E070E}">
      <dgm:prSet/>
      <dgm:spPr/>
      <dgm:t>
        <a:bodyPr/>
        <a:lstStyle/>
        <a:p>
          <a:endParaRPr lang="en-IE"/>
        </a:p>
      </dgm:t>
    </dgm:pt>
    <dgm:pt modelId="{5EB0E0DE-3F29-4338-AEE8-F19B3A792AB6}" type="sibTrans" cxnId="{C79BA74D-AC7A-4EAC-8B28-5AF4158E070E}">
      <dgm:prSet/>
      <dgm:spPr/>
      <dgm:t>
        <a:bodyPr/>
        <a:lstStyle/>
        <a:p>
          <a:endParaRPr lang="en-IE"/>
        </a:p>
      </dgm:t>
    </dgm:pt>
    <dgm:pt modelId="{4BE0A326-6FE2-4798-BB42-650B2CF2E54F}">
      <dgm:prSet phldrT="[Text]"/>
      <dgm:spPr/>
      <dgm:t>
        <a:bodyPr/>
        <a:lstStyle/>
        <a:p>
          <a:r>
            <a:rPr lang="en-IE" dirty="0"/>
            <a:t>Programming</a:t>
          </a:r>
        </a:p>
      </dgm:t>
    </dgm:pt>
    <dgm:pt modelId="{48F4FA35-E5D0-42FF-965D-C9CA266A05DE}" type="parTrans" cxnId="{25A99C5B-F218-4026-B28E-CBE26BEBABFF}">
      <dgm:prSet/>
      <dgm:spPr/>
      <dgm:t>
        <a:bodyPr/>
        <a:lstStyle/>
        <a:p>
          <a:endParaRPr lang="en-IE"/>
        </a:p>
      </dgm:t>
    </dgm:pt>
    <dgm:pt modelId="{1222AD76-978B-4E2C-B93B-2E30AA6F8A73}" type="sibTrans" cxnId="{25A99C5B-F218-4026-B28E-CBE26BEBABFF}">
      <dgm:prSet/>
      <dgm:spPr/>
      <dgm:t>
        <a:bodyPr/>
        <a:lstStyle/>
        <a:p>
          <a:endParaRPr lang="en-IE"/>
        </a:p>
      </dgm:t>
    </dgm:pt>
    <dgm:pt modelId="{D139DC82-013D-4989-9EBF-A744161AD5CC}">
      <dgm:prSet phldrT="[Text]"/>
      <dgm:spPr/>
      <dgm:t>
        <a:bodyPr/>
        <a:lstStyle/>
        <a:p>
          <a:r>
            <a:rPr lang="en-IE" dirty="0"/>
            <a:t>Education &amp; Training</a:t>
          </a:r>
        </a:p>
      </dgm:t>
    </dgm:pt>
    <dgm:pt modelId="{B675CB28-C286-441C-8E52-940497A89B90}" type="parTrans" cxnId="{F0261BD4-682D-47A2-BF6E-1A1D2F5BA319}">
      <dgm:prSet/>
      <dgm:spPr/>
      <dgm:t>
        <a:bodyPr/>
        <a:lstStyle/>
        <a:p>
          <a:endParaRPr lang="en-IE"/>
        </a:p>
      </dgm:t>
    </dgm:pt>
    <dgm:pt modelId="{7FDA49E4-98E5-4BD3-B590-BEAEF234A9C8}" type="sibTrans" cxnId="{F0261BD4-682D-47A2-BF6E-1A1D2F5BA319}">
      <dgm:prSet/>
      <dgm:spPr/>
      <dgm:t>
        <a:bodyPr/>
        <a:lstStyle/>
        <a:p>
          <a:endParaRPr lang="en-IE"/>
        </a:p>
      </dgm:t>
    </dgm:pt>
    <dgm:pt modelId="{C84A4A1B-1136-47A0-90B4-48A480DFEE66}">
      <dgm:prSet phldrT="[Text]"/>
      <dgm:spPr/>
      <dgm:t>
        <a:bodyPr/>
        <a:lstStyle/>
        <a:p>
          <a:r>
            <a:rPr lang="en-IE" dirty="0"/>
            <a:t>Staffing &amp; HR</a:t>
          </a:r>
        </a:p>
      </dgm:t>
    </dgm:pt>
    <dgm:pt modelId="{02A822F2-1FFD-47B2-B4AF-E898BEEC653F}" type="parTrans" cxnId="{BD2EC316-F67C-440B-A7C3-C4D606D300F8}">
      <dgm:prSet/>
      <dgm:spPr/>
      <dgm:t>
        <a:bodyPr/>
        <a:lstStyle/>
        <a:p>
          <a:endParaRPr lang="en-IE"/>
        </a:p>
      </dgm:t>
    </dgm:pt>
    <dgm:pt modelId="{69F19EB6-9FB3-4AF6-BF70-97949A12275E}" type="sibTrans" cxnId="{BD2EC316-F67C-440B-A7C3-C4D606D300F8}">
      <dgm:prSet/>
      <dgm:spPr/>
      <dgm:t>
        <a:bodyPr/>
        <a:lstStyle/>
        <a:p>
          <a:endParaRPr lang="en-IE"/>
        </a:p>
      </dgm:t>
    </dgm:pt>
    <dgm:pt modelId="{6A863B70-FB41-4C1D-A9D6-CB2AE0D4333F}">
      <dgm:prSet phldrT="[Text]"/>
      <dgm:spPr/>
      <dgm:t>
        <a:bodyPr/>
        <a:lstStyle/>
        <a:p>
          <a:r>
            <a:rPr lang="en-IE" dirty="0"/>
            <a:t>Legislation</a:t>
          </a:r>
        </a:p>
      </dgm:t>
    </dgm:pt>
    <dgm:pt modelId="{AE9B63D9-49A6-493D-A5F4-B509E61DBBCE}" type="parTrans" cxnId="{F2F163A3-1B40-4BFD-991F-075E5AEA80EE}">
      <dgm:prSet/>
      <dgm:spPr/>
      <dgm:t>
        <a:bodyPr/>
        <a:lstStyle/>
        <a:p>
          <a:endParaRPr lang="en-IE"/>
        </a:p>
      </dgm:t>
    </dgm:pt>
    <dgm:pt modelId="{61257DF2-18C3-4B83-B537-0AC1B7DF22FA}" type="sibTrans" cxnId="{F2F163A3-1B40-4BFD-991F-075E5AEA80EE}">
      <dgm:prSet/>
      <dgm:spPr/>
      <dgm:t>
        <a:bodyPr/>
        <a:lstStyle/>
        <a:p>
          <a:endParaRPr lang="en-IE"/>
        </a:p>
      </dgm:t>
    </dgm:pt>
    <dgm:pt modelId="{244BA7F8-8AAF-46C6-BBE1-3CAA41D9DC01}">
      <dgm:prSet phldrT="[Text]"/>
      <dgm:spPr/>
      <dgm:t>
        <a:bodyPr/>
        <a:lstStyle/>
        <a:p>
          <a:r>
            <a:rPr lang="en-IE" dirty="0"/>
            <a:t>Operations</a:t>
          </a:r>
        </a:p>
      </dgm:t>
    </dgm:pt>
    <dgm:pt modelId="{6B1C5210-5D6C-4F22-8668-5E9B72F40A87}" type="parTrans" cxnId="{A89076BA-E5C4-4FB8-B688-E7079471748D}">
      <dgm:prSet/>
      <dgm:spPr/>
      <dgm:t>
        <a:bodyPr/>
        <a:lstStyle/>
        <a:p>
          <a:endParaRPr lang="en-IE"/>
        </a:p>
      </dgm:t>
    </dgm:pt>
    <dgm:pt modelId="{9936A515-95A9-4397-A8B1-8B8C1836A511}" type="sibTrans" cxnId="{A89076BA-E5C4-4FB8-B688-E7079471748D}">
      <dgm:prSet/>
      <dgm:spPr/>
      <dgm:t>
        <a:bodyPr/>
        <a:lstStyle/>
        <a:p>
          <a:endParaRPr lang="en-IE"/>
        </a:p>
      </dgm:t>
    </dgm:pt>
    <dgm:pt modelId="{D3112CBA-1CE3-458C-8EBD-FBB33D796086}">
      <dgm:prSet phldrT="[Text]"/>
      <dgm:spPr/>
      <dgm:t>
        <a:bodyPr/>
        <a:lstStyle/>
        <a:p>
          <a:r>
            <a:rPr lang="en-IE" dirty="0"/>
            <a:t>Health &amp; Safety</a:t>
          </a:r>
        </a:p>
      </dgm:t>
    </dgm:pt>
    <dgm:pt modelId="{E2917B25-A28C-4779-BC44-2DBC6E286A6D}" type="parTrans" cxnId="{97F8FF1F-3E96-49D4-B2D3-FE31942CE55A}">
      <dgm:prSet/>
      <dgm:spPr/>
      <dgm:t>
        <a:bodyPr/>
        <a:lstStyle/>
        <a:p>
          <a:endParaRPr lang="en-IE"/>
        </a:p>
      </dgm:t>
    </dgm:pt>
    <dgm:pt modelId="{B2E5BC54-4874-4676-A51E-0F4384C77FAE}" type="sibTrans" cxnId="{97F8FF1F-3E96-49D4-B2D3-FE31942CE55A}">
      <dgm:prSet/>
      <dgm:spPr/>
      <dgm:t>
        <a:bodyPr/>
        <a:lstStyle/>
        <a:p>
          <a:endParaRPr lang="en-IE"/>
        </a:p>
      </dgm:t>
    </dgm:pt>
    <dgm:pt modelId="{D558AD6F-9351-44A4-8164-576F0C0269AA}" type="pres">
      <dgm:prSet presAssocID="{3635D193-5FF9-4855-BD1A-EDCD87E900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2F44A2-DED9-4E5D-A568-94067446C811}" type="pres">
      <dgm:prSet presAssocID="{BBF5946B-B531-4AD9-B9EC-076897C640B5}" presName="Parent" presStyleLbl="node0" presStyleIdx="0" presStyleCnt="1">
        <dgm:presLayoutVars>
          <dgm:chMax val="6"/>
          <dgm:chPref val="6"/>
        </dgm:presLayoutVars>
      </dgm:prSet>
      <dgm:spPr/>
    </dgm:pt>
    <dgm:pt modelId="{BB6216E9-5649-4ACE-B6EB-C28923A946B4}" type="pres">
      <dgm:prSet presAssocID="{4BE0A326-6FE2-4798-BB42-650B2CF2E54F}" presName="Accent1" presStyleCnt="0"/>
      <dgm:spPr/>
    </dgm:pt>
    <dgm:pt modelId="{BC70E4C1-1ECC-4FAE-9212-C31B66508470}" type="pres">
      <dgm:prSet presAssocID="{4BE0A326-6FE2-4798-BB42-650B2CF2E54F}" presName="Accent" presStyleLbl="bgShp" presStyleIdx="0" presStyleCnt="6"/>
      <dgm:spPr/>
    </dgm:pt>
    <dgm:pt modelId="{587D7830-34F1-4B3E-9051-2776FA74FBF5}" type="pres">
      <dgm:prSet presAssocID="{4BE0A326-6FE2-4798-BB42-650B2CF2E54F}" presName="Child1" presStyleLbl="node1" presStyleIdx="0" presStyleCnt="6" custLinFactNeighborX="-975" custLinFactNeighborY="2254">
        <dgm:presLayoutVars>
          <dgm:chMax val="0"/>
          <dgm:chPref val="0"/>
          <dgm:bulletEnabled val="1"/>
        </dgm:presLayoutVars>
      </dgm:prSet>
      <dgm:spPr/>
    </dgm:pt>
    <dgm:pt modelId="{EFBBEE0C-13C4-496C-9B44-9AE7DB2C1713}" type="pres">
      <dgm:prSet presAssocID="{D139DC82-013D-4989-9EBF-A744161AD5CC}" presName="Accent2" presStyleCnt="0"/>
      <dgm:spPr/>
    </dgm:pt>
    <dgm:pt modelId="{D41AFAB1-7799-486B-A68C-00D2D3902024}" type="pres">
      <dgm:prSet presAssocID="{D139DC82-013D-4989-9EBF-A744161AD5CC}" presName="Accent" presStyleLbl="bgShp" presStyleIdx="1" presStyleCnt="6"/>
      <dgm:spPr/>
    </dgm:pt>
    <dgm:pt modelId="{A697244E-08DC-4692-899A-4F8527EFAD39}" type="pres">
      <dgm:prSet presAssocID="{D139DC82-013D-4989-9EBF-A744161AD5C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97CE7C-8E33-48B4-8217-BA8F485C9AAB}" type="pres">
      <dgm:prSet presAssocID="{C84A4A1B-1136-47A0-90B4-48A480DFEE66}" presName="Accent3" presStyleCnt="0"/>
      <dgm:spPr/>
    </dgm:pt>
    <dgm:pt modelId="{3530127F-26A3-4269-BF53-97D2B5F6C3F0}" type="pres">
      <dgm:prSet presAssocID="{C84A4A1B-1136-47A0-90B4-48A480DFEE66}" presName="Accent" presStyleLbl="bgShp" presStyleIdx="2" presStyleCnt="6"/>
      <dgm:spPr/>
    </dgm:pt>
    <dgm:pt modelId="{763D4654-D29E-4D28-896E-F3E919F6974D}" type="pres">
      <dgm:prSet presAssocID="{C84A4A1B-1136-47A0-90B4-48A480DFEE6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E5303B4-0274-4B44-B6C7-12596B640C9C}" type="pres">
      <dgm:prSet presAssocID="{6A863B70-FB41-4C1D-A9D6-CB2AE0D4333F}" presName="Accent4" presStyleCnt="0"/>
      <dgm:spPr/>
    </dgm:pt>
    <dgm:pt modelId="{FF75E59F-81C5-4A46-B06B-7CC7AA19FA61}" type="pres">
      <dgm:prSet presAssocID="{6A863B70-FB41-4C1D-A9D6-CB2AE0D4333F}" presName="Accent" presStyleLbl="bgShp" presStyleIdx="3" presStyleCnt="6"/>
      <dgm:spPr/>
    </dgm:pt>
    <dgm:pt modelId="{B8C4DC91-9BA5-4651-A16A-ABB9346A9B8F}" type="pres">
      <dgm:prSet presAssocID="{6A863B70-FB41-4C1D-A9D6-CB2AE0D4333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9F0D762-0255-44D8-ABCA-53B5990296BC}" type="pres">
      <dgm:prSet presAssocID="{244BA7F8-8AAF-46C6-BBE1-3CAA41D9DC01}" presName="Accent5" presStyleCnt="0"/>
      <dgm:spPr/>
    </dgm:pt>
    <dgm:pt modelId="{81F356D3-E19D-400A-BE3B-5EC0891D4282}" type="pres">
      <dgm:prSet presAssocID="{244BA7F8-8AAF-46C6-BBE1-3CAA41D9DC01}" presName="Accent" presStyleLbl="bgShp" presStyleIdx="4" presStyleCnt="6"/>
      <dgm:spPr/>
    </dgm:pt>
    <dgm:pt modelId="{41C735D7-D838-4448-9691-BE98C416657B}" type="pres">
      <dgm:prSet presAssocID="{244BA7F8-8AAF-46C6-BBE1-3CAA41D9DC0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B7844F7-D7B2-4307-9093-BF8D7F965FF2}" type="pres">
      <dgm:prSet presAssocID="{D3112CBA-1CE3-458C-8EBD-FBB33D796086}" presName="Accent6" presStyleCnt="0"/>
      <dgm:spPr/>
    </dgm:pt>
    <dgm:pt modelId="{FF225F8D-ABB4-4FC3-86D2-FA2E412514F5}" type="pres">
      <dgm:prSet presAssocID="{D3112CBA-1CE3-458C-8EBD-FBB33D796086}" presName="Accent" presStyleLbl="bgShp" presStyleIdx="5" presStyleCnt="6"/>
      <dgm:spPr/>
    </dgm:pt>
    <dgm:pt modelId="{F9823D59-3DDB-46D9-B6CC-AA3129060501}" type="pres">
      <dgm:prSet presAssocID="{D3112CBA-1CE3-458C-8EBD-FBB33D79608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D2EC316-F67C-440B-A7C3-C4D606D300F8}" srcId="{BBF5946B-B531-4AD9-B9EC-076897C640B5}" destId="{C84A4A1B-1136-47A0-90B4-48A480DFEE66}" srcOrd="2" destOrd="0" parTransId="{02A822F2-1FFD-47B2-B4AF-E898BEEC653F}" sibTransId="{69F19EB6-9FB3-4AF6-BF70-97949A12275E}"/>
    <dgm:cxn modelId="{97F8FF1F-3E96-49D4-B2D3-FE31942CE55A}" srcId="{BBF5946B-B531-4AD9-B9EC-076897C640B5}" destId="{D3112CBA-1CE3-458C-8EBD-FBB33D796086}" srcOrd="5" destOrd="0" parTransId="{E2917B25-A28C-4779-BC44-2DBC6E286A6D}" sibTransId="{B2E5BC54-4874-4676-A51E-0F4384C77FAE}"/>
    <dgm:cxn modelId="{129A1924-4D18-4981-AD76-AFDE6B90FA77}" type="presOf" srcId="{D139DC82-013D-4989-9EBF-A744161AD5CC}" destId="{A697244E-08DC-4692-899A-4F8527EFAD39}" srcOrd="0" destOrd="0" presId="urn:microsoft.com/office/officeart/2011/layout/HexagonRadial"/>
    <dgm:cxn modelId="{EA0ABA38-89E3-4C41-9040-F50A8F95B5DA}" type="presOf" srcId="{C84A4A1B-1136-47A0-90B4-48A480DFEE66}" destId="{763D4654-D29E-4D28-896E-F3E919F6974D}" srcOrd="0" destOrd="0" presId="urn:microsoft.com/office/officeart/2011/layout/HexagonRadial"/>
    <dgm:cxn modelId="{25A99C5B-F218-4026-B28E-CBE26BEBABFF}" srcId="{BBF5946B-B531-4AD9-B9EC-076897C640B5}" destId="{4BE0A326-6FE2-4798-BB42-650B2CF2E54F}" srcOrd="0" destOrd="0" parTransId="{48F4FA35-E5D0-42FF-965D-C9CA266A05DE}" sibTransId="{1222AD76-978B-4E2C-B93B-2E30AA6F8A73}"/>
    <dgm:cxn modelId="{5C3DA862-A689-4519-A0E1-2197DCC2C734}" type="presOf" srcId="{D3112CBA-1CE3-458C-8EBD-FBB33D796086}" destId="{F9823D59-3DDB-46D9-B6CC-AA3129060501}" srcOrd="0" destOrd="0" presId="urn:microsoft.com/office/officeart/2011/layout/HexagonRadial"/>
    <dgm:cxn modelId="{C79BA74D-AC7A-4EAC-8B28-5AF4158E070E}" srcId="{3635D193-5FF9-4855-BD1A-EDCD87E9004D}" destId="{BBF5946B-B531-4AD9-B9EC-076897C640B5}" srcOrd="0" destOrd="0" parTransId="{E0A66379-5BC6-4CCF-9069-98CB69B29CD3}" sibTransId="{5EB0E0DE-3F29-4338-AEE8-F19B3A792AB6}"/>
    <dgm:cxn modelId="{99115C9C-4FC6-42CB-BF97-C404E2BAE318}" type="presOf" srcId="{4BE0A326-6FE2-4798-BB42-650B2CF2E54F}" destId="{587D7830-34F1-4B3E-9051-2776FA74FBF5}" srcOrd="0" destOrd="0" presId="urn:microsoft.com/office/officeart/2011/layout/HexagonRadial"/>
    <dgm:cxn modelId="{EE27589E-2961-4444-8677-37F18261B1EF}" type="presOf" srcId="{6A863B70-FB41-4C1D-A9D6-CB2AE0D4333F}" destId="{B8C4DC91-9BA5-4651-A16A-ABB9346A9B8F}" srcOrd="0" destOrd="0" presId="urn:microsoft.com/office/officeart/2011/layout/HexagonRadial"/>
    <dgm:cxn modelId="{F2F163A3-1B40-4BFD-991F-075E5AEA80EE}" srcId="{BBF5946B-B531-4AD9-B9EC-076897C640B5}" destId="{6A863B70-FB41-4C1D-A9D6-CB2AE0D4333F}" srcOrd="3" destOrd="0" parTransId="{AE9B63D9-49A6-493D-A5F4-B509E61DBBCE}" sibTransId="{61257DF2-18C3-4B83-B537-0AC1B7DF22FA}"/>
    <dgm:cxn modelId="{6D41CCAC-E8B7-4174-AA17-B8A46924BF69}" type="presOf" srcId="{244BA7F8-8AAF-46C6-BBE1-3CAA41D9DC01}" destId="{41C735D7-D838-4448-9691-BE98C416657B}" srcOrd="0" destOrd="0" presId="urn:microsoft.com/office/officeart/2011/layout/HexagonRadial"/>
    <dgm:cxn modelId="{A89076BA-E5C4-4FB8-B688-E7079471748D}" srcId="{BBF5946B-B531-4AD9-B9EC-076897C640B5}" destId="{244BA7F8-8AAF-46C6-BBE1-3CAA41D9DC01}" srcOrd="4" destOrd="0" parTransId="{6B1C5210-5D6C-4F22-8668-5E9B72F40A87}" sibTransId="{9936A515-95A9-4397-A8B1-8B8C1836A511}"/>
    <dgm:cxn modelId="{E5CDC2BB-6BA7-4418-A790-883F6FFB541C}" type="presOf" srcId="{3635D193-5FF9-4855-BD1A-EDCD87E9004D}" destId="{D558AD6F-9351-44A4-8164-576F0C0269AA}" srcOrd="0" destOrd="0" presId="urn:microsoft.com/office/officeart/2011/layout/HexagonRadial"/>
    <dgm:cxn modelId="{F0261BD4-682D-47A2-BF6E-1A1D2F5BA319}" srcId="{BBF5946B-B531-4AD9-B9EC-076897C640B5}" destId="{D139DC82-013D-4989-9EBF-A744161AD5CC}" srcOrd="1" destOrd="0" parTransId="{B675CB28-C286-441C-8E52-940497A89B90}" sibTransId="{7FDA49E4-98E5-4BD3-B590-BEAEF234A9C8}"/>
    <dgm:cxn modelId="{075370D9-024C-4543-9788-775E48780240}" type="presOf" srcId="{BBF5946B-B531-4AD9-B9EC-076897C640B5}" destId="{EA2F44A2-DED9-4E5D-A568-94067446C811}" srcOrd="0" destOrd="0" presId="urn:microsoft.com/office/officeart/2011/layout/HexagonRadial"/>
    <dgm:cxn modelId="{5F90F29A-B1BA-40D3-877F-C376A8A0E934}" type="presParOf" srcId="{D558AD6F-9351-44A4-8164-576F0C0269AA}" destId="{EA2F44A2-DED9-4E5D-A568-94067446C811}" srcOrd="0" destOrd="0" presId="urn:microsoft.com/office/officeart/2011/layout/HexagonRadial"/>
    <dgm:cxn modelId="{E3936C37-F6EE-4556-B193-1C9A6FBA9ED0}" type="presParOf" srcId="{D558AD6F-9351-44A4-8164-576F0C0269AA}" destId="{BB6216E9-5649-4ACE-B6EB-C28923A946B4}" srcOrd="1" destOrd="0" presId="urn:microsoft.com/office/officeart/2011/layout/HexagonRadial"/>
    <dgm:cxn modelId="{CB2235B0-4061-468E-AAF8-A02C24C43B08}" type="presParOf" srcId="{BB6216E9-5649-4ACE-B6EB-C28923A946B4}" destId="{BC70E4C1-1ECC-4FAE-9212-C31B66508470}" srcOrd="0" destOrd="0" presId="urn:microsoft.com/office/officeart/2011/layout/HexagonRadial"/>
    <dgm:cxn modelId="{7650D5EF-5788-4456-B3E1-C2A7AB87B326}" type="presParOf" srcId="{D558AD6F-9351-44A4-8164-576F0C0269AA}" destId="{587D7830-34F1-4B3E-9051-2776FA74FBF5}" srcOrd="2" destOrd="0" presId="urn:microsoft.com/office/officeart/2011/layout/HexagonRadial"/>
    <dgm:cxn modelId="{87B8B487-4CDD-46FA-9046-58CD71AC357A}" type="presParOf" srcId="{D558AD6F-9351-44A4-8164-576F0C0269AA}" destId="{EFBBEE0C-13C4-496C-9B44-9AE7DB2C1713}" srcOrd="3" destOrd="0" presId="urn:microsoft.com/office/officeart/2011/layout/HexagonRadial"/>
    <dgm:cxn modelId="{E39FB507-3EAE-45A5-AD33-28EC7251E6CF}" type="presParOf" srcId="{EFBBEE0C-13C4-496C-9B44-9AE7DB2C1713}" destId="{D41AFAB1-7799-486B-A68C-00D2D3902024}" srcOrd="0" destOrd="0" presId="urn:microsoft.com/office/officeart/2011/layout/HexagonRadial"/>
    <dgm:cxn modelId="{84874B6C-2C58-401E-95C8-8C3EBE7D4605}" type="presParOf" srcId="{D558AD6F-9351-44A4-8164-576F0C0269AA}" destId="{A697244E-08DC-4692-899A-4F8527EFAD39}" srcOrd="4" destOrd="0" presId="urn:microsoft.com/office/officeart/2011/layout/HexagonRadial"/>
    <dgm:cxn modelId="{72D61715-4375-403F-BC62-FFF4369F5FAB}" type="presParOf" srcId="{D558AD6F-9351-44A4-8164-576F0C0269AA}" destId="{5C97CE7C-8E33-48B4-8217-BA8F485C9AAB}" srcOrd="5" destOrd="0" presId="urn:microsoft.com/office/officeart/2011/layout/HexagonRadial"/>
    <dgm:cxn modelId="{0CE0045D-99F3-454C-9CF9-BBE97B15D412}" type="presParOf" srcId="{5C97CE7C-8E33-48B4-8217-BA8F485C9AAB}" destId="{3530127F-26A3-4269-BF53-97D2B5F6C3F0}" srcOrd="0" destOrd="0" presId="urn:microsoft.com/office/officeart/2011/layout/HexagonRadial"/>
    <dgm:cxn modelId="{13649603-8649-48EE-8938-79424CDDB684}" type="presParOf" srcId="{D558AD6F-9351-44A4-8164-576F0C0269AA}" destId="{763D4654-D29E-4D28-896E-F3E919F6974D}" srcOrd="6" destOrd="0" presId="urn:microsoft.com/office/officeart/2011/layout/HexagonRadial"/>
    <dgm:cxn modelId="{6DC943EC-108B-472F-930F-2B47B69A205D}" type="presParOf" srcId="{D558AD6F-9351-44A4-8164-576F0C0269AA}" destId="{BE5303B4-0274-4B44-B6C7-12596B640C9C}" srcOrd="7" destOrd="0" presId="urn:microsoft.com/office/officeart/2011/layout/HexagonRadial"/>
    <dgm:cxn modelId="{06ABF92C-ABAC-48FC-BA3C-1D6036C3CE93}" type="presParOf" srcId="{BE5303B4-0274-4B44-B6C7-12596B640C9C}" destId="{FF75E59F-81C5-4A46-B06B-7CC7AA19FA61}" srcOrd="0" destOrd="0" presId="urn:microsoft.com/office/officeart/2011/layout/HexagonRadial"/>
    <dgm:cxn modelId="{2BD100D2-22E7-496B-8CD2-469CFDDF239F}" type="presParOf" srcId="{D558AD6F-9351-44A4-8164-576F0C0269AA}" destId="{B8C4DC91-9BA5-4651-A16A-ABB9346A9B8F}" srcOrd="8" destOrd="0" presId="urn:microsoft.com/office/officeart/2011/layout/HexagonRadial"/>
    <dgm:cxn modelId="{1AC6825A-C28A-4244-ABDD-FE092805812A}" type="presParOf" srcId="{D558AD6F-9351-44A4-8164-576F0C0269AA}" destId="{39F0D762-0255-44D8-ABCA-53B5990296BC}" srcOrd="9" destOrd="0" presId="urn:microsoft.com/office/officeart/2011/layout/HexagonRadial"/>
    <dgm:cxn modelId="{DDEAC9AA-8FF4-4D42-9B7E-860AE3F14A64}" type="presParOf" srcId="{39F0D762-0255-44D8-ABCA-53B5990296BC}" destId="{81F356D3-E19D-400A-BE3B-5EC0891D4282}" srcOrd="0" destOrd="0" presId="urn:microsoft.com/office/officeart/2011/layout/HexagonRadial"/>
    <dgm:cxn modelId="{EE982BBA-1D53-4148-A9C5-5428447DCE59}" type="presParOf" srcId="{D558AD6F-9351-44A4-8164-576F0C0269AA}" destId="{41C735D7-D838-4448-9691-BE98C416657B}" srcOrd="10" destOrd="0" presId="urn:microsoft.com/office/officeart/2011/layout/HexagonRadial"/>
    <dgm:cxn modelId="{E9BADA20-703B-4F9B-BEDD-44C1AD5D3C35}" type="presParOf" srcId="{D558AD6F-9351-44A4-8164-576F0C0269AA}" destId="{9B7844F7-D7B2-4307-9093-BF8D7F965FF2}" srcOrd="11" destOrd="0" presId="urn:microsoft.com/office/officeart/2011/layout/HexagonRadial"/>
    <dgm:cxn modelId="{38FEB2B5-0D90-49F1-900D-A667E2C2991A}" type="presParOf" srcId="{9B7844F7-D7B2-4307-9093-BF8D7F965FF2}" destId="{FF225F8D-ABB4-4FC3-86D2-FA2E412514F5}" srcOrd="0" destOrd="0" presId="urn:microsoft.com/office/officeart/2011/layout/HexagonRadial"/>
    <dgm:cxn modelId="{74F17198-998C-48AC-865B-3C8D239E050B}" type="presParOf" srcId="{D558AD6F-9351-44A4-8164-576F0C0269AA}" destId="{F9823D59-3DDB-46D9-B6CC-AA312906050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E7152-9926-4B16-B827-B4D25A33880F}">
      <dsp:nvSpPr>
        <dsp:cNvPr id="0" name=""/>
        <dsp:cNvSpPr/>
      </dsp:nvSpPr>
      <dsp:spPr>
        <a:xfrm>
          <a:off x="1802284" y="-44946"/>
          <a:ext cx="1467661" cy="14678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43B84-83B7-4EB2-98CF-E0692D13759A}">
      <dsp:nvSpPr>
        <dsp:cNvPr id="0" name=""/>
        <dsp:cNvSpPr/>
      </dsp:nvSpPr>
      <dsp:spPr>
        <a:xfrm>
          <a:off x="2187362" y="477592"/>
          <a:ext cx="815551" cy="40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ln>
                <a:solidFill>
                  <a:srgbClr val="FF0000"/>
                </a:solidFill>
              </a:ln>
              <a:solidFill>
                <a:schemeClr val="tx1"/>
              </a:solidFill>
            </a:rPr>
            <a:t>Central Government</a:t>
          </a:r>
        </a:p>
      </dsp:txBody>
      <dsp:txXfrm>
        <a:off x="2187362" y="477592"/>
        <a:ext cx="815551" cy="407678"/>
      </dsp:txXfrm>
    </dsp:sp>
    <dsp:sp modelId="{0E17DFE9-C9F7-4272-8BC7-19350972BDBD}">
      <dsp:nvSpPr>
        <dsp:cNvPr id="0" name=""/>
        <dsp:cNvSpPr/>
      </dsp:nvSpPr>
      <dsp:spPr>
        <a:xfrm>
          <a:off x="1408119" y="754631"/>
          <a:ext cx="1467661" cy="14678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7A83A-4DCD-4D35-9A1D-365FEE960171}">
      <dsp:nvSpPr>
        <dsp:cNvPr id="0" name=""/>
        <dsp:cNvSpPr/>
      </dsp:nvSpPr>
      <dsp:spPr>
        <a:xfrm>
          <a:off x="1734174" y="1378238"/>
          <a:ext cx="815551" cy="40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ln>
                <a:solidFill>
                  <a:srgbClr val="FF0000"/>
                </a:solidFill>
              </a:ln>
            </a:rPr>
            <a:t>Local Government</a:t>
          </a:r>
        </a:p>
      </dsp:txBody>
      <dsp:txXfrm>
        <a:off x="1734174" y="1378238"/>
        <a:ext cx="815551" cy="407678"/>
      </dsp:txXfrm>
    </dsp:sp>
    <dsp:sp modelId="{ACA1DCF9-9827-4AD8-B3F5-A6DDE5F66DA9}">
      <dsp:nvSpPr>
        <dsp:cNvPr id="0" name=""/>
        <dsp:cNvSpPr/>
      </dsp:nvSpPr>
      <dsp:spPr>
        <a:xfrm>
          <a:off x="1920216" y="1787745"/>
          <a:ext cx="1260948" cy="12614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FC177-9685-4810-9DE3-E0086441533C}">
      <dsp:nvSpPr>
        <dsp:cNvPr id="0" name=""/>
        <dsp:cNvSpPr/>
      </dsp:nvSpPr>
      <dsp:spPr>
        <a:xfrm>
          <a:off x="2142087" y="2227745"/>
          <a:ext cx="815551" cy="40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ln>
                <a:solidFill>
                  <a:srgbClr val="FF0000"/>
                </a:solidFill>
              </a:ln>
            </a:rPr>
            <a:t>Customer</a:t>
          </a:r>
        </a:p>
      </dsp:txBody>
      <dsp:txXfrm>
        <a:off x="2142087" y="2227745"/>
        <a:ext cx="815551" cy="407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11284-8070-4335-B142-7D0837F0B821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Council</a:t>
          </a:r>
        </a:p>
      </dsp:txBody>
      <dsp:txXfrm>
        <a:off x="3321004" y="2066564"/>
        <a:ext cx="1485474" cy="1284995"/>
      </dsp:txXfrm>
    </dsp:sp>
    <dsp:sp modelId="{E6B4261C-8EA3-4A40-8D9E-03B052DCA8C5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97756-7CAE-4FE5-AA53-76988C12BE9B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Feasibility Studies</a:t>
          </a:r>
        </a:p>
      </dsp:txBody>
      <dsp:txXfrm>
        <a:off x="3459220" y="261045"/>
        <a:ext cx="1217310" cy="1053116"/>
      </dsp:txXfrm>
    </dsp:sp>
    <dsp:sp modelId="{051B6512-4C41-4BF9-9B2F-8FF3FB6B6274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C4221-904F-4579-9506-9B8E2D32C5A2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Design</a:t>
          </a:r>
        </a:p>
      </dsp:txBody>
      <dsp:txXfrm>
        <a:off x="5129106" y="1229902"/>
        <a:ext cx="1217310" cy="1053116"/>
      </dsp:txXfrm>
    </dsp:sp>
    <dsp:sp modelId="{DA752971-35B8-4C66-9F33-0B7E19995D99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7BF7B-78E6-41E6-8F0C-35F565A45C37}">
      <dsp:nvSpPr>
        <dsp:cNvPr id="0" name=""/>
        <dsp:cNvSpPr/>
      </dsp:nvSpPr>
      <dsp:spPr>
        <a:xfrm>
          <a:off x="4857841" y="2869124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Procurement</a:t>
          </a:r>
        </a:p>
      </dsp:txBody>
      <dsp:txXfrm>
        <a:off x="5159586" y="3130169"/>
        <a:ext cx="1217310" cy="1053116"/>
      </dsp:txXfrm>
    </dsp:sp>
    <dsp:sp modelId="{F36D6760-F335-4593-BB6E-1B3F3A3DE2BA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49B6F-5104-4104-9AD2-2AB54F3583F9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Funding</a:t>
          </a:r>
        </a:p>
      </dsp:txBody>
      <dsp:txXfrm>
        <a:off x="3459220" y="4104505"/>
        <a:ext cx="1217310" cy="1053116"/>
      </dsp:txXfrm>
    </dsp:sp>
    <dsp:sp modelId="{A325F85B-E10F-4D83-B1BA-403EAB794C47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8765F-C4AA-44A5-9EBA-5603E4260EEA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Business Modelling</a:t>
          </a:r>
        </a:p>
      </dsp:txBody>
      <dsp:txXfrm>
        <a:off x="1781582" y="3135647"/>
        <a:ext cx="1217310" cy="1053116"/>
      </dsp:txXfrm>
    </dsp:sp>
    <dsp:sp modelId="{80855BF6-3C03-4CE3-ABAD-137272069213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Operating Model</a:t>
          </a:r>
        </a:p>
      </dsp:txBody>
      <dsp:txXfrm>
        <a:off x="1781582" y="1227735"/>
        <a:ext cx="1217310" cy="1053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F44A2-DED9-4E5D-A568-94067446C811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Council</a:t>
          </a:r>
        </a:p>
      </dsp:txBody>
      <dsp:txXfrm>
        <a:off x="3321004" y="2066564"/>
        <a:ext cx="1485474" cy="1284995"/>
      </dsp:txXfrm>
    </dsp:sp>
    <dsp:sp modelId="{D41AFAB1-7799-486B-A68C-00D2D3902024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D7830-34F1-4B3E-9051-2776FA74FBF5}">
      <dsp:nvSpPr>
        <dsp:cNvPr id="0" name=""/>
        <dsp:cNvSpPr/>
      </dsp:nvSpPr>
      <dsp:spPr>
        <a:xfrm>
          <a:off x="3139723" y="35505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Programming</a:t>
          </a:r>
        </a:p>
      </dsp:txBody>
      <dsp:txXfrm>
        <a:off x="3441468" y="296550"/>
        <a:ext cx="1217310" cy="1053116"/>
      </dsp:txXfrm>
    </dsp:sp>
    <dsp:sp modelId="{3530127F-26A3-4269-BF53-97D2B5F6C3F0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7244E-08DC-4692-899A-4F8527EFAD39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Education &amp; Training</a:t>
          </a:r>
        </a:p>
      </dsp:txBody>
      <dsp:txXfrm>
        <a:off x="5129106" y="1229902"/>
        <a:ext cx="1217310" cy="1053116"/>
      </dsp:txXfrm>
    </dsp:sp>
    <dsp:sp modelId="{FF75E59F-81C5-4A46-B06B-7CC7AA19FA61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D4654-D29E-4D28-896E-F3E919F6974D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Staffing &amp; HR</a:t>
          </a:r>
        </a:p>
      </dsp:txBody>
      <dsp:txXfrm>
        <a:off x="5129106" y="3134564"/>
        <a:ext cx="1217310" cy="1053116"/>
      </dsp:txXfrm>
    </dsp:sp>
    <dsp:sp modelId="{81F356D3-E19D-400A-BE3B-5EC0891D4282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4DC91-9BA5-4651-A16A-ABB9346A9B8F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Legislation</a:t>
          </a:r>
        </a:p>
      </dsp:txBody>
      <dsp:txXfrm>
        <a:off x="3459220" y="4104505"/>
        <a:ext cx="1217310" cy="1053116"/>
      </dsp:txXfrm>
    </dsp:sp>
    <dsp:sp modelId="{FF225F8D-ABB4-4FC3-86D2-FA2E412514F5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735D7-D838-4448-9691-BE98C416657B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Operations</a:t>
          </a:r>
        </a:p>
      </dsp:txBody>
      <dsp:txXfrm>
        <a:off x="1781582" y="3135647"/>
        <a:ext cx="1217310" cy="1053116"/>
      </dsp:txXfrm>
    </dsp:sp>
    <dsp:sp modelId="{F9823D59-3DDB-46D9-B6CC-AA3129060501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Health &amp; Safety</a:t>
          </a: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25F8-7BB8-4FAF-B7E5-E87C0F1FAE37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E7482-07AE-461C-9E4A-DA64CD8CE0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296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DB56-3242-AE59-A9EC-D9F42B4A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EFA5D-0512-97A0-3B24-153D33082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12D62-3FC0-7A84-B0C7-3416DC4C2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EGM -  4 motions that were all passed. </a:t>
            </a:r>
            <a:r>
              <a:rPr lang="en-US" dirty="0"/>
              <a:t>Changes to SICDC (appointments rather than elections)/Meet Licencing Committee removed/ Term limits for Regions and National Committees extended to 6 years/general tidy up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748B-D6A0-E4A2-B11B-546FF32E3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5F10D-ADC4-9047-9D65-B12E383F7A6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7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A0BE-72B9-1249-9CF4-7DB8676D1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F6092-9257-F39B-A2E3-C3202CBF6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88D4-5C2B-7969-C9C3-F0D251EE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1016-A7A0-BD35-14D3-643982DE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D9A66-3B45-655A-6FCC-D118B448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93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A06B-9009-8235-D74F-1337C6D0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38B0E-B1B3-C46C-7D7F-32F22B26A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929A-095A-2FEE-9ADC-1688500E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0D7F-1885-FEE9-DF33-D28F654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917B5-A44E-0432-8DD4-4CD0F33D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294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7F305-9F82-51B4-4A2A-A70CD8C3F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CCB04-579E-692F-F698-64A83125E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B0FF6-478B-C047-C280-B87C44D2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36DF8-F77C-3970-6277-6194EFE7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8B370-B515-7B91-7007-EF5A4034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818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3617" y="3071192"/>
            <a:ext cx="4865075" cy="488687"/>
          </a:xfrm>
          <a:prstGeom prst="rect">
            <a:avLst/>
          </a:prstGeom>
        </p:spPr>
        <p:txBody>
          <a:bodyPr/>
          <a:lstStyle>
            <a:lvl1pPr algn="l">
              <a:defRPr sz="2800" b="1" i="0" baseline="0">
                <a:solidFill>
                  <a:schemeClr val="bg1"/>
                </a:solidFill>
                <a:latin typeface="Arial"/>
                <a:ea typeface="FangSong" panose="02010609060101010101" pitchFamily="49" charset="-122"/>
                <a:cs typeface="Arial"/>
              </a:defRPr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3617" y="6308726"/>
            <a:ext cx="2051051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www.swimireland.ie</a:t>
            </a:r>
            <a:endParaRPr lang="en-US" sz="1200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573618" y="355791"/>
            <a:ext cx="10075333" cy="495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ga-IE" sz="12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Ireland</a:t>
            </a:r>
          </a:p>
        </p:txBody>
      </p:sp>
    </p:spTree>
    <p:extLst>
      <p:ext uri="{BB962C8B-B14F-4D97-AF65-F5344CB8AC3E}">
        <p14:creationId xmlns:p14="http://schemas.microsoft.com/office/powerpoint/2010/main" val="481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7499-FE27-F06B-CFEB-E1EF6955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8BB6F-0868-B67A-A01A-EC6712D9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2B68D-6E4C-AD5C-428A-CC982CE6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0EB0-5CD8-261D-F0BB-FD1EE3A8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89A2-BAFD-1D3A-234C-C0642771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10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CB65-7FA3-6321-D873-EFE5E383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1D74-0162-6F45-5E7A-8A6C5918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925C-0798-05D1-5090-F6612C98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E463C-420F-60EF-3BF6-511FACCA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AAC85-AD26-845B-FC42-EF2C92DC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93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EE31-1EE4-3955-62AC-D233AF03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CE22-7174-DD1A-BE5D-5DE487ECA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DD02B-D57F-6A39-1D5C-E582A0142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C72EB-0C98-4547-CFC4-EC0A4ABF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F2FC3-627D-B2CC-9A18-F3C57E77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F6844-81C5-2A12-DE5F-52146914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496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771C-4757-A716-BF2F-A83A4E83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C60ED-EEB6-2E95-D0F4-E3F9A58F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979A0-E258-DCBB-B801-CF3CB995F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3905D-8E7C-FB35-AB26-CC5E58F95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42A62-3DF2-D97E-78B6-0C3794292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AC3DB-8838-524A-20E4-6C461489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0CAAD-0D7F-AB00-C812-A887C09F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E1549-0969-850E-A9BD-9939F206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622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D460-6298-C61E-0F22-E1A8DA0E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296DC-933A-C27E-A04C-80014D77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35CA4-83A2-0870-8524-3D4B9A42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F1DD-EA67-B5B9-3CD4-90B1AC55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578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27CCA-0FDC-4E82-62EA-88B017C9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B6DB0-5C0D-3E02-A544-334719EB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66B4-641A-5223-909A-5E13E0F3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41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F7EE-7DA3-F4A6-778D-05D54AB4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DD1F-791C-07B6-F448-CE8D8FE2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D01A0-D639-BDE6-DB21-60FED9419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38018-D812-4DD3-330D-93BD8591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27ABF-B4AE-0309-8F47-5A0C6998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2D32A-FADB-4529-6FE8-775DF48D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331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E528-4033-F38B-5FA4-5EFB5127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3647C-F5D6-7C85-C39A-1F38D05A1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75E09-20DF-CDE9-DBD4-CF7EC4770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78912-D145-A0D3-ACF4-B6049598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7AC4D-DA24-0430-E5E4-D451F638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00AF9-CC8B-7C18-F6CB-F8F8F68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792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1D694-6805-A2D6-E3CB-107DD608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E7E7F-11D4-98F0-11BF-A5810C88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6FF6A-9112-A178-1B73-5E1F634A1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0507-92EB-4C61-8D08-6B553EB40C08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8019B-F2E4-90CC-1A6D-14521FB03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F3635-2820-5CBB-DC36-3290E9C9E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C43D-7F41-4D50-842C-E27A9A0B63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48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1946275" y="2400300"/>
            <a:ext cx="82296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 baseline="0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r>
              <a:rPr lang="en-US" altLang="en-US">
                <a:latin typeface="Arial" charset="0"/>
                <a:ea typeface="FangSong" panose="02010609060101010101" pitchFamily="49" charset="-122"/>
              </a:rPr>
              <a:t>Swim Ireland Digital Challenge</a:t>
            </a:r>
            <a:endParaRPr lang="en-US" altLang="en-US" dirty="0">
              <a:latin typeface="Arial" charset="0"/>
              <a:ea typeface="FangSong" panose="02010609060101010101" pitchFamily="49" charset="-122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954213" y="3309939"/>
            <a:ext cx="6618980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  <a:ea typeface="FangSong" panose="02010609060101010101" pitchFamily="49" charset="-122"/>
              </a:rPr>
              <a:t>18 November 2024</a:t>
            </a:r>
            <a:endParaRPr lang="en-US" altLang="en-US" sz="2400" dirty="0">
              <a:solidFill>
                <a:schemeClr val="bg1"/>
              </a:solidFill>
              <a:latin typeface="Arial" charset="0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A0FA-1656-ADFF-4447-57CEDDE6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81CE-C015-428B-DD2F-DB7893B6E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Swimming is a priority Sport of the National Sports Policy</a:t>
            </a:r>
          </a:p>
          <a:p>
            <a:r>
              <a:rPr lang="en-IE" dirty="0"/>
              <a:t>Challenging to deliver </a:t>
            </a:r>
          </a:p>
          <a:p>
            <a:r>
              <a:rPr lang="en-IE" dirty="0"/>
              <a:t>Swim Ireland does not own any of the facilities in which our sport take place</a:t>
            </a:r>
          </a:p>
          <a:p>
            <a:r>
              <a:rPr lang="en-IE" dirty="0"/>
              <a:t>National Infrastructure is a strategic priority for us – have successful lobbied for a National Swimming Strategy</a:t>
            </a:r>
          </a:p>
          <a:p>
            <a:r>
              <a:rPr lang="en-IE" dirty="0"/>
              <a:t>Local Authorities need to build more pools 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1B3556-A629-6928-1549-E091E3291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267077"/>
              </p:ext>
            </p:extLst>
          </p:nvPr>
        </p:nvGraphicFramePr>
        <p:xfrm>
          <a:off x="8744504" y="301025"/>
          <a:ext cx="4691538" cy="304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43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55514-6822-28BB-A815-416F03264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6F9D4E60-B342-D714-2153-1507F33E8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231774"/>
            <a:ext cx="2368113" cy="50892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5CE5C4-8738-808C-8B97-42CCCDE10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623027"/>
              </p:ext>
            </p:extLst>
          </p:nvPr>
        </p:nvGraphicFramePr>
        <p:xfrm>
          <a:off x="5192450" y="5598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9BB8E3-4F43-7BC7-7637-BD1140B6E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542476"/>
              </p:ext>
            </p:extLst>
          </p:nvPr>
        </p:nvGraphicFramePr>
        <p:xfrm>
          <a:off x="-533110" y="9742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9582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DBEA-6F35-6856-98AD-A7AC67B4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1" y="103002"/>
            <a:ext cx="10515600" cy="1325563"/>
          </a:xfrm>
        </p:spPr>
        <p:txBody>
          <a:bodyPr/>
          <a:lstStyle/>
          <a:p>
            <a:r>
              <a:rPr lang="en-IE" b="1" dirty="0"/>
              <a:t>It is complicated!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ABB2-2705-168F-B353-2314760D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38" y="1253331"/>
            <a:ext cx="10515600" cy="4351338"/>
          </a:xfrm>
        </p:spPr>
        <p:txBody>
          <a:bodyPr/>
          <a:lstStyle/>
          <a:p>
            <a:r>
              <a:rPr lang="en-IE" dirty="0"/>
              <a:t>Delivering Swimming is challenging – easier to provide a playing pitch</a:t>
            </a:r>
          </a:p>
          <a:p>
            <a:r>
              <a:rPr lang="en-IE" dirty="0"/>
              <a:t>Local Authority Sector is challenging </a:t>
            </a:r>
          </a:p>
          <a:p>
            <a:r>
              <a:rPr lang="en-IE" dirty="0"/>
              <a:t>Lack of knowledge in sector can be a barrier – pools are not built very often!!</a:t>
            </a:r>
          </a:p>
          <a:p>
            <a:r>
              <a:rPr lang="en-IE" dirty="0"/>
              <a:t>Lack of independent advice – most of the advice will be sourced</a:t>
            </a:r>
          </a:p>
          <a:p>
            <a:pPr marL="0" indent="0">
              <a:buNone/>
            </a:pPr>
            <a:r>
              <a:rPr lang="en-IE" dirty="0"/>
              <a:t>   from actors who have skin in the game</a:t>
            </a:r>
          </a:p>
          <a:p>
            <a:r>
              <a:rPr lang="en-IE" dirty="0"/>
              <a:t>Need for independent guidance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82332-0ADE-0C66-C682-A0BDF199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9" y="4492327"/>
            <a:ext cx="2614027" cy="15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6DA5-6531-B1A2-078B-B5BC8B96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0" y="152857"/>
            <a:ext cx="10515600" cy="1325563"/>
          </a:xfrm>
        </p:spPr>
        <p:txBody>
          <a:bodyPr/>
          <a:lstStyle/>
          <a:p>
            <a:r>
              <a:rPr lang="en-IE" b="1" dirty="0"/>
              <a:t>Lots of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8856C-578C-1E31-538E-402211575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0517">
            <a:off x="7557854" y="2713194"/>
            <a:ext cx="2590696" cy="3727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1D846-383A-8072-9FE9-C3DEE8F0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8606">
            <a:off x="9383276" y="191608"/>
            <a:ext cx="2429336" cy="3247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EAAAE-4476-966B-AFE2-1FEA77E34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1774">
            <a:off x="617814" y="2671317"/>
            <a:ext cx="2325815" cy="3465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2C696A-C3BB-B5EB-FC77-6E57CBB45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753" y="2998461"/>
            <a:ext cx="2381372" cy="3467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F69902-E4A6-4D48-44FD-AEBA5AE3F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558" y="663447"/>
            <a:ext cx="2944268" cy="1574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BDE104-9A9B-5B13-EB23-E6A49A123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01916">
            <a:off x="7272361" y="244802"/>
            <a:ext cx="1570168" cy="249070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E2599-1C68-D654-BE90-12569F7CF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 rot="20643863">
            <a:off x="2200857" y="2049197"/>
            <a:ext cx="2122444" cy="2996179"/>
          </a:xfrm>
        </p:spPr>
      </p:pic>
    </p:spTree>
    <p:extLst>
      <p:ext uri="{BB962C8B-B14F-4D97-AF65-F5344CB8AC3E}">
        <p14:creationId xmlns:p14="http://schemas.microsoft.com/office/powerpoint/2010/main" val="304840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3002-FD61-09EC-BBDB-5A630B7D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solution??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96EC-53E6-F2B1-225F-9C6ACCCE5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Guidance across the life cycle of planning, building and operating pools. </a:t>
            </a:r>
          </a:p>
          <a:p>
            <a:r>
              <a:rPr lang="en-US" dirty="0"/>
              <a:t>A series of guidance documents in the form of a toolkit, giving Local Authority Planners the tools to more informed decision making</a:t>
            </a:r>
          </a:p>
          <a:p>
            <a:r>
              <a:rPr lang="en-US" b="1" dirty="0">
                <a:solidFill>
                  <a:srgbClr val="FF0000"/>
                </a:solidFill>
              </a:rPr>
              <a:t>Could we develop a smart platform using an AI Bot, akin to a sophisticated FAQ.?</a:t>
            </a:r>
            <a:endParaRPr lang="en-I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790839B94F34DA37E34DAE0F57BDA" ma:contentTypeVersion="18" ma:contentTypeDescription="Create a new document." ma:contentTypeScope="" ma:versionID="0282ad9a72676c952b8798b2fedb8bf1">
  <xsd:schema xmlns:xsd="http://www.w3.org/2001/XMLSchema" xmlns:xs="http://www.w3.org/2001/XMLSchema" xmlns:p="http://schemas.microsoft.com/office/2006/metadata/properties" xmlns:ns2="e637ed74-b177-4d6d-b01d-20ee83729723" xmlns:ns3="afa71edf-89ed-437f-ba44-4af438b7fe3f" targetNamespace="http://schemas.microsoft.com/office/2006/metadata/properties" ma:root="true" ma:fieldsID="2f3018168dc5893b8be1a625717e88af" ns2:_="" ns3:_="">
    <xsd:import namespace="e637ed74-b177-4d6d-b01d-20ee83729723"/>
    <xsd:import namespace="afa71edf-89ed-437f-ba44-4af438b7fe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7ed74-b177-4d6d-b01d-20ee83729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ffed01-851d-41d8-a4f1-6146a8d154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71edf-89ed-437f-ba44-4af438b7fe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0f8dba-7f51-49ec-b532-c580210a1fae}" ma:internalName="TaxCatchAll" ma:showField="CatchAllData" ma:web="afa71edf-89ed-437f-ba44-4af438b7fe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a71edf-89ed-437f-ba44-4af438b7fe3f" xsi:nil="true"/>
    <lcf76f155ced4ddcb4097134ff3c332f xmlns="e637ed74-b177-4d6d-b01d-20ee837297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455C2E-EAF3-4B59-85F3-29682322021F}"/>
</file>

<file path=customXml/itemProps2.xml><?xml version="1.0" encoding="utf-8"?>
<ds:datastoreItem xmlns:ds="http://schemas.openxmlformats.org/officeDocument/2006/customXml" ds:itemID="{44CAC084-CA6C-491E-9181-A63A9D91A9EB}"/>
</file>

<file path=customXml/itemProps3.xml><?xml version="1.0" encoding="utf-8"?>
<ds:datastoreItem xmlns:ds="http://schemas.openxmlformats.org/officeDocument/2006/customXml" ds:itemID="{A862B129-87DC-4A04-BC94-653A328654B8}"/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248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Context</vt:lpstr>
      <vt:lpstr>PowerPoint Presentation</vt:lpstr>
      <vt:lpstr>It is complicated!</vt:lpstr>
      <vt:lpstr>Lots of resources</vt:lpstr>
      <vt:lpstr>A solution??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McMorrow</dc:creator>
  <cp:lastModifiedBy>Mary McMorrow</cp:lastModifiedBy>
  <cp:revision>10</cp:revision>
  <dcterms:created xsi:type="dcterms:W3CDTF">2023-10-13T18:58:38Z</dcterms:created>
  <dcterms:modified xsi:type="dcterms:W3CDTF">2024-11-05T14:55:46Z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0x010100B77790839B94F34DA37E34DAE0F57BDA</vt:lpwstr>
  </property>
</Properties>
</file>