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diagrams/data7.xml" ContentType="application/vnd.openxmlformats-officedocument.drawingml.diagramData+xml"/>
  <Override PartName="/ppt/diagrams/data6.xml" ContentType="application/vnd.openxmlformats-officedocument.drawingml.diagramData+xml"/>
  <Override PartName="/ppt/diagrams/data5.xml" ContentType="application/vnd.openxmlformats-officedocument.drawingml.diagramData+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layout1.xml" ContentType="application/vnd.openxmlformats-officedocument.drawingml.diagramLayout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5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13" Type="http://schemas.openxmlformats.org/officeDocument/2006/relationships/image" Target="../media/image40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sv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3.sv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svg"/><Relationship Id="rId4" Type="http://schemas.openxmlformats.org/officeDocument/2006/relationships/image" Target="../media/image31.svg"/><Relationship Id="rId9" Type="http://schemas.openxmlformats.org/officeDocument/2006/relationships/image" Target="../media/image36.png"/><Relationship Id="rId14" Type="http://schemas.openxmlformats.org/officeDocument/2006/relationships/image" Target="../media/image41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sv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12" Type="http://schemas.openxmlformats.org/officeDocument/2006/relationships/image" Target="../media/image17.svg"/><Relationship Id="rId2" Type="http://schemas.openxmlformats.org/officeDocument/2006/relationships/image" Target="../media/image43.svg"/><Relationship Id="rId1" Type="http://schemas.openxmlformats.org/officeDocument/2006/relationships/image" Target="../media/image42.png"/><Relationship Id="rId6" Type="http://schemas.openxmlformats.org/officeDocument/2006/relationships/image" Target="../media/image47.svg"/><Relationship Id="rId11" Type="http://schemas.openxmlformats.org/officeDocument/2006/relationships/image" Target="../media/image16.png"/><Relationship Id="rId5" Type="http://schemas.openxmlformats.org/officeDocument/2006/relationships/image" Target="../media/image46.png"/><Relationship Id="rId10" Type="http://schemas.openxmlformats.org/officeDocument/2006/relationships/image" Target="../media/image51.svg"/><Relationship Id="rId4" Type="http://schemas.openxmlformats.org/officeDocument/2006/relationships/image" Target="../media/image45.svg"/><Relationship Id="rId9" Type="http://schemas.openxmlformats.org/officeDocument/2006/relationships/image" Target="../media/image50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13" Type="http://schemas.openxmlformats.org/officeDocument/2006/relationships/image" Target="../media/image40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sv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3.sv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svg"/><Relationship Id="rId4" Type="http://schemas.openxmlformats.org/officeDocument/2006/relationships/image" Target="../media/image31.svg"/><Relationship Id="rId9" Type="http://schemas.openxmlformats.org/officeDocument/2006/relationships/image" Target="../media/image36.png"/><Relationship Id="rId14" Type="http://schemas.openxmlformats.org/officeDocument/2006/relationships/image" Target="../media/image41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sv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12" Type="http://schemas.openxmlformats.org/officeDocument/2006/relationships/image" Target="../media/image17.svg"/><Relationship Id="rId2" Type="http://schemas.openxmlformats.org/officeDocument/2006/relationships/image" Target="../media/image43.svg"/><Relationship Id="rId1" Type="http://schemas.openxmlformats.org/officeDocument/2006/relationships/image" Target="../media/image42.png"/><Relationship Id="rId6" Type="http://schemas.openxmlformats.org/officeDocument/2006/relationships/image" Target="../media/image47.svg"/><Relationship Id="rId11" Type="http://schemas.openxmlformats.org/officeDocument/2006/relationships/image" Target="../media/image16.png"/><Relationship Id="rId5" Type="http://schemas.openxmlformats.org/officeDocument/2006/relationships/image" Target="../media/image46.png"/><Relationship Id="rId10" Type="http://schemas.openxmlformats.org/officeDocument/2006/relationships/image" Target="../media/image51.svg"/><Relationship Id="rId4" Type="http://schemas.openxmlformats.org/officeDocument/2006/relationships/image" Target="../media/image45.svg"/><Relationship Id="rId9" Type="http://schemas.openxmlformats.org/officeDocument/2006/relationships/image" Target="../media/image5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11E24F-FF9C-4BD7-9C49-AA2469730F52}" type="doc">
      <dgm:prSet loTypeId="urn:microsoft.com/office/officeart/2005/8/layout/default" loCatId="list" qsTypeId="urn:microsoft.com/office/officeart/2005/8/quickstyle/simple2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C41C42F-5AA9-49FD-A108-403411EDB69B}">
      <dgm:prSet/>
      <dgm:spPr/>
      <dgm:t>
        <a:bodyPr/>
        <a:lstStyle/>
        <a:p>
          <a:r>
            <a:rPr lang="en-US"/>
            <a:t>- Manual processes dominate</a:t>
          </a:r>
        </a:p>
      </dgm:t>
    </dgm:pt>
    <dgm:pt modelId="{BA20674C-F580-4F6C-91E8-15C63446A95E}" type="parTrans" cxnId="{1F88400E-0393-4795-B234-18FE269009E6}">
      <dgm:prSet/>
      <dgm:spPr/>
      <dgm:t>
        <a:bodyPr/>
        <a:lstStyle/>
        <a:p>
          <a:endParaRPr lang="en-US"/>
        </a:p>
      </dgm:t>
    </dgm:pt>
    <dgm:pt modelId="{1CE253B0-E0B5-496E-A9F3-E30E492192D7}" type="sibTrans" cxnId="{1F88400E-0393-4795-B234-18FE269009E6}">
      <dgm:prSet/>
      <dgm:spPr/>
      <dgm:t>
        <a:bodyPr/>
        <a:lstStyle/>
        <a:p>
          <a:endParaRPr lang="en-US"/>
        </a:p>
      </dgm:t>
    </dgm:pt>
    <dgm:pt modelId="{2071856F-0FB8-456E-8A1F-ADE9778DA323}">
      <dgm:prSet/>
      <dgm:spPr/>
      <dgm:t>
        <a:bodyPr/>
        <a:lstStyle/>
        <a:p>
          <a:r>
            <a:rPr lang="en-US"/>
            <a:t>- Disconnected data sources</a:t>
          </a:r>
        </a:p>
      </dgm:t>
    </dgm:pt>
    <dgm:pt modelId="{9763CCED-A7F2-45D5-A38B-AC111010F69A}" type="parTrans" cxnId="{BB81B0A7-4AD9-4A63-A614-60F1872DFED4}">
      <dgm:prSet/>
      <dgm:spPr/>
      <dgm:t>
        <a:bodyPr/>
        <a:lstStyle/>
        <a:p>
          <a:endParaRPr lang="en-US"/>
        </a:p>
      </dgm:t>
    </dgm:pt>
    <dgm:pt modelId="{AC5DBB59-ECEE-495C-873F-DD59F3459F48}" type="sibTrans" cxnId="{BB81B0A7-4AD9-4A63-A614-60F1872DFED4}">
      <dgm:prSet/>
      <dgm:spPr/>
      <dgm:t>
        <a:bodyPr/>
        <a:lstStyle/>
        <a:p>
          <a:endParaRPr lang="en-US"/>
        </a:p>
      </dgm:t>
    </dgm:pt>
    <dgm:pt modelId="{20B77A18-6139-447F-AB26-B6E1F1001A01}">
      <dgm:prSet/>
      <dgm:spPr/>
      <dgm:t>
        <a:bodyPr/>
        <a:lstStyle/>
        <a:p>
          <a:r>
            <a:rPr lang="en-US"/>
            <a:t>- Repeated data entry by clubs</a:t>
          </a:r>
        </a:p>
      </dgm:t>
    </dgm:pt>
    <dgm:pt modelId="{53A6C9DE-4546-46CC-922A-D105CED57024}" type="parTrans" cxnId="{AD33B9EF-C70C-45D6-8E69-0F16E14F0055}">
      <dgm:prSet/>
      <dgm:spPr/>
      <dgm:t>
        <a:bodyPr/>
        <a:lstStyle/>
        <a:p>
          <a:endParaRPr lang="en-US"/>
        </a:p>
      </dgm:t>
    </dgm:pt>
    <dgm:pt modelId="{993541B9-2CCA-451B-848D-58D6A0432BC0}" type="sibTrans" cxnId="{AD33B9EF-C70C-45D6-8E69-0F16E14F0055}">
      <dgm:prSet/>
      <dgm:spPr/>
      <dgm:t>
        <a:bodyPr/>
        <a:lstStyle/>
        <a:p>
          <a:endParaRPr lang="en-US"/>
        </a:p>
      </dgm:t>
    </dgm:pt>
    <dgm:pt modelId="{36AFBC84-A888-4547-8C65-CB82B19D3A9F}">
      <dgm:prSet/>
      <dgm:spPr/>
      <dgm:t>
        <a:bodyPr/>
        <a:lstStyle/>
        <a:p>
          <a:r>
            <a:rPr lang="en-US"/>
            <a:t>- Fragmented comms across stakeholders</a:t>
          </a:r>
        </a:p>
      </dgm:t>
    </dgm:pt>
    <dgm:pt modelId="{3534244C-7864-4928-8DD2-2EF9BDC78DBA}" type="parTrans" cxnId="{8E634322-E5D6-43D5-A005-B4B20A6E5D63}">
      <dgm:prSet/>
      <dgm:spPr/>
      <dgm:t>
        <a:bodyPr/>
        <a:lstStyle/>
        <a:p>
          <a:endParaRPr lang="en-US"/>
        </a:p>
      </dgm:t>
    </dgm:pt>
    <dgm:pt modelId="{D3C46C99-6046-4756-A82F-8D3B352972BB}" type="sibTrans" cxnId="{8E634322-E5D6-43D5-A005-B4B20A6E5D63}">
      <dgm:prSet/>
      <dgm:spPr/>
      <dgm:t>
        <a:bodyPr/>
        <a:lstStyle/>
        <a:p>
          <a:endParaRPr lang="en-US"/>
        </a:p>
      </dgm:t>
    </dgm:pt>
    <dgm:pt modelId="{42EB7A3D-3A97-4A18-BE3B-74BFDB71BA63}">
      <dgm:prSet/>
      <dgm:spPr/>
      <dgm:t>
        <a:bodyPr/>
        <a:lstStyle/>
        <a:p>
          <a:r>
            <a:rPr lang="en-US"/>
            <a:t>- Benchmarking reveals opportunity for streamlining</a:t>
          </a:r>
        </a:p>
      </dgm:t>
    </dgm:pt>
    <dgm:pt modelId="{A1816379-7C91-4D3A-BAB3-4F8EC456F35A}" type="parTrans" cxnId="{D1553D54-4E88-40F9-807D-EBE85B935101}">
      <dgm:prSet/>
      <dgm:spPr/>
      <dgm:t>
        <a:bodyPr/>
        <a:lstStyle/>
        <a:p>
          <a:endParaRPr lang="en-US"/>
        </a:p>
      </dgm:t>
    </dgm:pt>
    <dgm:pt modelId="{7F796100-69B4-4B93-A5D3-81324DC5CFD6}" type="sibTrans" cxnId="{D1553D54-4E88-40F9-807D-EBE85B935101}">
      <dgm:prSet/>
      <dgm:spPr/>
      <dgm:t>
        <a:bodyPr/>
        <a:lstStyle/>
        <a:p>
          <a:endParaRPr lang="en-US"/>
        </a:p>
      </dgm:t>
    </dgm:pt>
    <dgm:pt modelId="{CE64BDEB-5523-014D-B5C8-D64D65411FA8}" type="pres">
      <dgm:prSet presAssocID="{9111E24F-FF9C-4BD7-9C49-AA2469730F52}" presName="diagram" presStyleCnt="0">
        <dgm:presLayoutVars>
          <dgm:dir/>
          <dgm:resizeHandles val="exact"/>
        </dgm:presLayoutVars>
      </dgm:prSet>
      <dgm:spPr/>
    </dgm:pt>
    <dgm:pt modelId="{AEACE69F-0155-114F-BDD5-E1FE2D9A228F}" type="pres">
      <dgm:prSet presAssocID="{EC41C42F-5AA9-49FD-A108-403411EDB69B}" presName="node" presStyleLbl="node1" presStyleIdx="0" presStyleCnt="5">
        <dgm:presLayoutVars>
          <dgm:bulletEnabled val="1"/>
        </dgm:presLayoutVars>
      </dgm:prSet>
      <dgm:spPr/>
    </dgm:pt>
    <dgm:pt modelId="{1CEA4243-1FAE-4C48-8817-E03B719279C3}" type="pres">
      <dgm:prSet presAssocID="{1CE253B0-E0B5-496E-A9F3-E30E492192D7}" presName="sibTrans" presStyleCnt="0"/>
      <dgm:spPr/>
    </dgm:pt>
    <dgm:pt modelId="{D6ABEC26-EC5B-AA4A-A54E-0DB80CE843B8}" type="pres">
      <dgm:prSet presAssocID="{2071856F-0FB8-456E-8A1F-ADE9778DA323}" presName="node" presStyleLbl="node1" presStyleIdx="1" presStyleCnt="5">
        <dgm:presLayoutVars>
          <dgm:bulletEnabled val="1"/>
        </dgm:presLayoutVars>
      </dgm:prSet>
      <dgm:spPr/>
    </dgm:pt>
    <dgm:pt modelId="{C53271CB-4F58-8E4F-BA14-6C6044CF8D95}" type="pres">
      <dgm:prSet presAssocID="{AC5DBB59-ECEE-495C-873F-DD59F3459F48}" presName="sibTrans" presStyleCnt="0"/>
      <dgm:spPr/>
    </dgm:pt>
    <dgm:pt modelId="{DF68FA3F-5193-5B45-A583-9E4B544F5EC6}" type="pres">
      <dgm:prSet presAssocID="{20B77A18-6139-447F-AB26-B6E1F1001A01}" presName="node" presStyleLbl="node1" presStyleIdx="2" presStyleCnt="5">
        <dgm:presLayoutVars>
          <dgm:bulletEnabled val="1"/>
        </dgm:presLayoutVars>
      </dgm:prSet>
      <dgm:spPr/>
    </dgm:pt>
    <dgm:pt modelId="{F0D4502B-1B90-BE42-A5D4-4485C9F32D18}" type="pres">
      <dgm:prSet presAssocID="{993541B9-2CCA-451B-848D-58D6A0432BC0}" presName="sibTrans" presStyleCnt="0"/>
      <dgm:spPr/>
    </dgm:pt>
    <dgm:pt modelId="{1CB23154-7CD4-C14F-837E-9020D7FC7887}" type="pres">
      <dgm:prSet presAssocID="{36AFBC84-A888-4547-8C65-CB82B19D3A9F}" presName="node" presStyleLbl="node1" presStyleIdx="3" presStyleCnt="5">
        <dgm:presLayoutVars>
          <dgm:bulletEnabled val="1"/>
        </dgm:presLayoutVars>
      </dgm:prSet>
      <dgm:spPr/>
    </dgm:pt>
    <dgm:pt modelId="{E1F13131-4AD2-254E-9A41-1F1576CAC46E}" type="pres">
      <dgm:prSet presAssocID="{D3C46C99-6046-4756-A82F-8D3B352972BB}" presName="sibTrans" presStyleCnt="0"/>
      <dgm:spPr/>
    </dgm:pt>
    <dgm:pt modelId="{09A55104-48D3-1E4C-9BEA-0B6CEA20C379}" type="pres">
      <dgm:prSet presAssocID="{42EB7A3D-3A97-4A18-BE3B-74BFDB71BA63}" presName="node" presStyleLbl="node1" presStyleIdx="4" presStyleCnt="5">
        <dgm:presLayoutVars>
          <dgm:bulletEnabled val="1"/>
        </dgm:presLayoutVars>
      </dgm:prSet>
      <dgm:spPr/>
    </dgm:pt>
  </dgm:ptLst>
  <dgm:cxnLst>
    <dgm:cxn modelId="{1F88400E-0393-4795-B234-18FE269009E6}" srcId="{9111E24F-FF9C-4BD7-9C49-AA2469730F52}" destId="{EC41C42F-5AA9-49FD-A108-403411EDB69B}" srcOrd="0" destOrd="0" parTransId="{BA20674C-F580-4F6C-91E8-15C63446A95E}" sibTransId="{1CE253B0-E0B5-496E-A9F3-E30E492192D7}"/>
    <dgm:cxn modelId="{59D4CF13-A8CC-4F48-80A8-B0B008C19F59}" type="presOf" srcId="{36AFBC84-A888-4547-8C65-CB82B19D3A9F}" destId="{1CB23154-7CD4-C14F-837E-9020D7FC7887}" srcOrd="0" destOrd="0" presId="urn:microsoft.com/office/officeart/2005/8/layout/default"/>
    <dgm:cxn modelId="{8E634322-E5D6-43D5-A005-B4B20A6E5D63}" srcId="{9111E24F-FF9C-4BD7-9C49-AA2469730F52}" destId="{36AFBC84-A888-4547-8C65-CB82B19D3A9F}" srcOrd="3" destOrd="0" parTransId="{3534244C-7864-4928-8DD2-2EF9BDC78DBA}" sibTransId="{D3C46C99-6046-4756-A82F-8D3B352972BB}"/>
    <dgm:cxn modelId="{6AA2F336-08AA-E14B-A840-7FF455622A9F}" type="presOf" srcId="{2071856F-0FB8-456E-8A1F-ADE9778DA323}" destId="{D6ABEC26-EC5B-AA4A-A54E-0DB80CE843B8}" srcOrd="0" destOrd="0" presId="urn:microsoft.com/office/officeart/2005/8/layout/default"/>
    <dgm:cxn modelId="{D1553D54-4E88-40F9-807D-EBE85B935101}" srcId="{9111E24F-FF9C-4BD7-9C49-AA2469730F52}" destId="{42EB7A3D-3A97-4A18-BE3B-74BFDB71BA63}" srcOrd="4" destOrd="0" parTransId="{A1816379-7C91-4D3A-BAB3-4F8EC456F35A}" sibTransId="{7F796100-69B4-4B93-A5D3-81324DC5CFD6}"/>
    <dgm:cxn modelId="{3E7EAA96-D0C7-404A-B98F-6934F546976D}" type="presOf" srcId="{EC41C42F-5AA9-49FD-A108-403411EDB69B}" destId="{AEACE69F-0155-114F-BDD5-E1FE2D9A228F}" srcOrd="0" destOrd="0" presId="urn:microsoft.com/office/officeart/2005/8/layout/default"/>
    <dgm:cxn modelId="{BB81B0A7-4AD9-4A63-A614-60F1872DFED4}" srcId="{9111E24F-FF9C-4BD7-9C49-AA2469730F52}" destId="{2071856F-0FB8-456E-8A1F-ADE9778DA323}" srcOrd="1" destOrd="0" parTransId="{9763CCED-A7F2-45D5-A38B-AC111010F69A}" sibTransId="{AC5DBB59-ECEE-495C-873F-DD59F3459F48}"/>
    <dgm:cxn modelId="{4475EFCB-7666-E74A-B3C0-CFE8A2CBA1C1}" type="presOf" srcId="{20B77A18-6139-447F-AB26-B6E1F1001A01}" destId="{DF68FA3F-5193-5B45-A583-9E4B544F5EC6}" srcOrd="0" destOrd="0" presId="urn:microsoft.com/office/officeart/2005/8/layout/default"/>
    <dgm:cxn modelId="{789BFAD3-213E-C44F-A368-24075F335026}" type="presOf" srcId="{42EB7A3D-3A97-4A18-BE3B-74BFDB71BA63}" destId="{09A55104-48D3-1E4C-9BEA-0B6CEA20C379}" srcOrd="0" destOrd="0" presId="urn:microsoft.com/office/officeart/2005/8/layout/default"/>
    <dgm:cxn modelId="{AD33B9EF-C70C-45D6-8E69-0F16E14F0055}" srcId="{9111E24F-FF9C-4BD7-9C49-AA2469730F52}" destId="{20B77A18-6139-447F-AB26-B6E1F1001A01}" srcOrd="2" destOrd="0" parTransId="{53A6C9DE-4546-46CC-922A-D105CED57024}" sibTransId="{993541B9-2CCA-451B-848D-58D6A0432BC0}"/>
    <dgm:cxn modelId="{5BE2A6F6-1F5E-574D-9D69-77A64D2B7ECE}" type="presOf" srcId="{9111E24F-FF9C-4BD7-9C49-AA2469730F52}" destId="{CE64BDEB-5523-014D-B5C8-D64D65411FA8}" srcOrd="0" destOrd="0" presId="urn:microsoft.com/office/officeart/2005/8/layout/default"/>
    <dgm:cxn modelId="{AC545395-5EE6-D444-B2E9-FA2F8D0C579F}" type="presParOf" srcId="{CE64BDEB-5523-014D-B5C8-D64D65411FA8}" destId="{AEACE69F-0155-114F-BDD5-E1FE2D9A228F}" srcOrd="0" destOrd="0" presId="urn:microsoft.com/office/officeart/2005/8/layout/default"/>
    <dgm:cxn modelId="{A9E79BC8-0116-1146-9C53-8C5B3B492A73}" type="presParOf" srcId="{CE64BDEB-5523-014D-B5C8-D64D65411FA8}" destId="{1CEA4243-1FAE-4C48-8817-E03B719279C3}" srcOrd="1" destOrd="0" presId="urn:microsoft.com/office/officeart/2005/8/layout/default"/>
    <dgm:cxn modelId="{C61C56A3-BD88-F042-AB66-E4F4F7BA5F30}" type="presParOf" srcId="{CE64BDEB-5523-014D-B5C8-D64D65411FA8}" destId="{D6ABEC26-EC5B-AA4A-A54E-0DB80CE843B8}" srcOrd="2" destOrd="0" presId="urn:microsoft.com/office/officeart/2005/8/layout/default"/>
    <dgm:cxn modelId="{90D4877B-5098-D24D-A108-DACE988D6FFE}" type="presParOf" srcId="{CE64BDEB-5523-014D-B5C8-D64D65411FA8}" destId="{C53271CB-4F58-8E4F-BA14-6C6044CF8D95}" srcOrd="3" destOrd="0" presId="urn:microsoft.com/office/officeart/2005/8/layout/default"/>
    <dgm:cxn modelId="{51163CE9-B0E5-514B-AC56-80A5417F7A65}" type="presParOf" srcId="{CE64BDEB-5523-014D-B5C8-D64D65411FA8}" destId="{DF68FA3F-5193-5B45-A583-9E4B544F5EC6}" srcOrd="4" destOrd="0" presId="urn:microsoft.com/office/officeart/2005/8/layout/default"/>
    <dgm:cxn modelId="{FC6D5960-D8DD-FD41-A0DB-55A390D76533}" type="presParOf" srcId="{CE64BDEB-5523-014D-B5C8-D64D65411FA8}" destId="{F0D4502B-1B90-BE42-A5D4-4485C9F32D18}" srcOrd="5" destOrd="0" presId="urn:microsoft.com/office/officeart/2005/8/layout/default"/>
    <dgm:cxn modelId="{25145752-BF61-774B-9708-EBEF609E2625}" type="presParOf" srcId="{CE64BDEB-5523-014D-B5C8-D64D65411FA8}" destId="{1CB23154-7CD4-C14F-837E-9020D7FC7887}" srcOrd="6" destOrd="0" presId="urn:microsoft.com/office/officeart/2005/8/layout/default"/>
    <dgm:cxn modelId="{1E34EFFA-E45E-D546-9A68-3A6D4447FDB4}" type="presParOf" srcId="{CE64BDEB-5523-014D-B5C8-D64D65411FA8}" destId="{E1F13131-4AD2-254E-9A41-1F1576CAC46E}" srcOrd="7" destOrd="0" presId="urn:microsoft.com/office/officeart/2005/8/layout/default"/>
    <dgm:cxn modelId="{D8104D2D-425C-E043-93FE-B707F645458B}" type="presParOf" srcId="{CE64BDEB-5523-014D-B5C8-D64D65411FA8}" destId="{09A55104-48D3-1E4C-9BEA-0B6CEA20C37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4776E9-778A-4A0F-A9FB-E1826BC8F48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E926A80-400C-4D40-AF03-8197EF992163}">
      <dgm:prSet/>
      <dgm:spPr/>
      <dgm:t>
        <a:bodyPr/>
        <a:lstStyle/>
        <a:p>
          <a:r>
            <a:rPr lang="en-US"/>
            <a:t>- Repetitive applications</a:t>
          </a:r>
        </a:p>
      </dgm:t>
    </dgm:pt>
    <dgm:pt modelId="{BADB0F59-365B-4258-9731-43AA44EA3494}" type="parTrans" cxnId="{80F9A808-C60E-4A13-8330-0CA20D107856}">
      <dgm:prSet/>
      <dgm:spPr/>
      <dgm:t>
        <a:bodyPr/>
        <a:lstStyle/>
        <a:p>
          <a:endParaRPr lang="en-US"/>
        </a:p>
      </dgm:t>
    </dgm:pt>
    <dgm:pt modelId="{DD3D9BEE-8AF1-4590-AA4B-77191ACBED90}" type="sibTrans" cxnId="{80F9A808-C60E-4A13-8330-0CA20D107856}">
      <dgm:prSet/>
      <dgm:spPr/>
      <dgm:t>
        <a:bodyPr/>
        <a:lstStyle/>
        <a:p>
          <a:endParaRPr lang="en-US"/>
        </a:p>
      </dgm:t>
    </dgm:pt>
    <dgm:pt modelId="{31D4BFCD-3915-447F-87F8-7D855BD3AF6A}">
      <dgm:prSet/>
      <dgm:spPr/>
      <dgm:t>
        <a:bodyPr/>
        <a:lstStyle/>
        <a:p>
          <a:r>
            <a:rPr lang="en-US"/>
            <a:t>- No funding status transparency</a:t>
          </a:r>
        </a:p>
      </dgm:t>
    </dgm:pt>
    <dgm:pt modelId="{BBAD3756-3729-43E7-9233-E0A27C5B0801}" type="parTrans" cxnId="{47384A90-5071-4A9E-9355-BFF4A70D43C6}">
      <dgm:prSet/>
      <dgm:spPr/>
      <dgm:t>
        <a:bodyPr/>
        <a:lstStyle/>
        <a:p>
          <a:endParaRPr lang="en-US"/>
        </a:p>
      </dgm:t>
    </dgm:pt>
    <dgm:pt modelId="{D8C31CFA-66C1-4CD5-94FF-81821C8C2847}" type="sibTrans" cxnId="{47384A90-5071-4A9E-9355-BFF4A70D43C6}">
      <dgm:prSet/>
      <dgm:spPr/>
      <dgm:t>
        <a:bodyPr/>
        <a:lstStyle/>
        <a:p>
          <a:endParaRPr lang="en-US"/>
        </a:p>
      </dgm:t>
    </dgm:pt>
    <dgm:pt modelId="{B50FE05F-5BF0-494C-BC24-DC0C85A4AEFE}">
      <dgm:prSet/>
      <dgm:spPr/>
      <dgm:t>
        <a:bodyPr/>
        <a:lstStyle/>
        <a:p>
          <a:r>
            <a:rPr lang="en-US"/>
            <a:t>- Manual approval chains</a:t>
          </a:r>
        </a:p>
      </dgm:t>
    </dgm:pt>
    <dgm:pt modelId="{53507D24-FAFF-4C37-AC01-3DB9E3590147}" type="parTrans" cxnId="{D552B320-44B3-4EBC-B55E-B587E4957471}">
      <dgm:prSet/>
      <dgm:spPr/>
      <dgm:t>
        <a:bodyPr/>
        <a:lstStyle/>
        <a:p>
          <a:endParaRPr lang="en-US"/>
        </a:p>
      </dgm:t>
    </dgm:pt>
    <dgm:pt modelId="{DF04D708-E7B2-454D-9E56-D36670298BDA}" type="sibTrans" cxnId="{D552B320-44B3-4EBC-B55E-B587E4957471}">
      <dgm:prSet/>
      <dgm:spPr/>
      <dgm:t>
        <a:bodyPr/>
        <a:lstStyle/>
        <a:p>
          <a:endParaRPr lang="en-US"/>
        </a:p>
      </dgm:t>
    </dgm:pt>
    <dgm:pt modelId="{54A016E9-9AD2-4449-89C9-3461B645349C}">
      <dgm:prSet/>
      <dgm:spPr/>
      <dgm:t>
        <a:bodyPr/>
        <a:lstStyle/>
        <a:p>
          <a:r>
            <a:rPr lang="en-US"/>
            <a:t>- No dashboards or reports</a:t>
          </a:r>
        </a:p>
      </dgm:t>
    </dgm:pt>
    <dgm:pt modelId="{8C80E76A-4E69-4CF3-B7DE-B8BB18B81117}" type="parTrans" cxnId="{1425507D-A5CE-47D7-9D15-E2C1FC779D27}">
      <dgm:prSet/>
      <dgm:spPr/>
      <dgm:t>
        <a:bodyPr/>
        <a:lstStyle/>
        <a:p>
          <a:endParaRPr lang="en-US"/>
        </a:p>
      </dgm:t>
    </dgm:pt>
    <dgm:pt modelId="{838C2AD3-063F-4AAA-BEEF-8FF3ED937FEA}" type="sibTrans" cxnId="{1425507D-A5CE-47D7-9D15-E2C1FC779D27}">
      <dgm:prSet/>
      <dgm:spPr/>
      <dgm:t>
        <a:bodyPr/>
        <a:lstStyle/>
        <a:p>
          <a:endParaRPr lang="en-US"/>
        </a:p>
      </dgm:t>
    </dgm:pt>
    <dgm:pt modelId="{485B0E62-2447-4D11-B8A1-1D444D3A87F3}">
      <dgm:prSet/>
      <dgm:spPr/>
      <dgm:t>
        <a:bodyPr/>
        <a:lstStyle/>
        <a:p>
          <a:r>
            <a:rPr lang="en-US"/>
            <a:t>- Scattered messaging</a:t>
          </a:r>
        </a:p>
      </dgm:t>
    </dgm:pt>
    <dgm:pt modelId="{1931FF38-45AF-47E5-89AD-3CFBE54641EE}" type="parTrans" cxnId="{874BA8E8-D308-4867-81BE-077FE29D7CC3}">
      <dgm:prSet/>
      <dgm:spPr/>
      <dgm:t>
        <a:bodyPr/>
        <a:lstStyle/>
        <a:p>
          <a:endParaRPr lang="en-US"/>
        </a:p>
      </dgm:t>
    </dgm:pt>
    <dgm:pt modelId="{C7E4006D-CAE5-4F88-9C2E-A65415F120B3}" type="sibTrans" cxnId="{874BA8E8-D308-4867-81BE-077FE29D7CC3}">
      <dgm:prSet/>
      <dgm:spPr/>
      <dgm:t>
        <a:bodyPr/>
        <a:lstStyle/>
        <a:p>
          <a:endParaRPr lang="en-US"/>
        </a:p>
      </dgm:t>
    </dgm:pt>
    <dgm:pt modelId="{098F7B25-4569-4EC8-980F-EA4636C9C8DE}">
      <dgm:prSet/>
      <dgm:spPr/>
      <dgm:t>
        <a:bodyPr/>
        <a:lstStyle/>
        <a:p>
          <a:r>
            <a:rPr lang="en-US"/>
            <a:t>- No structured club support</a:t>
          </a:r>
        </a:p>
      </dgm:t>
    </dgm:pt>
    <dgm:pt modelId="{0D2256E7-8D16-4DED-ACBD-5BCA0446BCC8}" type="parTrans" cxnId="{FAA1FA12-00CA-4690-87F8-24C12C211BE3}">
      <dgm:prSet/>
      <dgm:spPr/>
      <dgm:t>
        <a:bodyPr/>
        <a:lstStyle/>
        <a:p>
          <a:endParaRPr lang="en-US"/>
        </a:p>
      </dgm:t>
    </dgm:pt>
    <dgm:pt modelId="{F31169F0-8B24-4AA5-81C9-E1F7D50A1BEE}" type="sibTrans" cxnId="{FAA1FA12-00CA-4690-87F8-24C12C211BE3}">
      <dgm:prSet/>
      <dgm:spPr/>
      <dgm:t>
        <a:bodyPr/>
        <a:lstStyle/>
        <a:p>
          <a:endParaRPr lang="en-US"/>
        </a:p>
      </dgm:t>
    </dgm:pt>
    <dgm:pt modelId="{A1974AF7-459A-43B6-A80D-B751B9E33AD1}" type="pres">
      <dgm:prSet presAssocID="{024776E9-778A-4A0F-A9FB-E1826BC8F48E}" presName="root" presStyleCnt="0">
        <dgm:presLayoutVars>
          <dgm:dir/>
          <dgm:resizeHandles val="exact"/>
        </dgm:presLayoutVars>
      </dgm:prSet>
      <dgm:spPr/>
    </dgm:pt>
    <dgm:pt modelId="{A4F887B2-B92E-49E6-ACF8-1A6058EDF4FB}" type="pres">
      <dgm:prSet presAssocID="{2E926A80-400C-4D40-AF03-8197EF992163}" presName="compNode" presStyleCnt="0"/>
      <dgm:spPr/>
    </dgm:pt>
    <dgm:pt modelId="{FEED6CA8-51A9-4C8D-B2A1-2D7C9653E393}" type="pres">
      <dgm:prSet presAssocID="{2E926A80-400C-4D40-AF03-8197EF992163}" presName="bgRect" presStyleLbl="bgShp" presStyleIdx="0" presStyleCnt="6"/>
      <dgm:spPr/>
    </dgm:pt>
    <dgm:pt modelId="{B25D73EB-32E2-41E0-84E1-15D94A9A5319}" type="pres">
      <dgm:prSet presAssocID="{2E926A80-400C-4D40-AF03-8197EF992163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40520694-B42B-41E5-8CCE-4B78A2AEFEAC}" type="pres">
      <dgm:prSet presAssocID="{2E926A80-400C-4D40-AF03-8197EF992163}" presName="spaceRect" presStyleCnt="0"/>
      <dgm:spPr/>
    </dgm:pt>
    <dgm:pt modelId="{4D4B9C26-4956-4B46-80C6-A447C035D51B}" type="pres">
      <dgm:prSet presAssocID="{2E926A80-400C-4D40-AF03-8197EF992163}" presName="parTx" presStyleLbl="revTx" presStyleIdx="0" presStyleCnt="6">
        <dgm:presLayoutVars>
          <dgm:chMax val="0"/>
          <dgm:chPref val="0"/>
        </dgm:presLayoutVars>
      </dgm:prSet>
      <dgm:spPr/>
    </dgm:pt>
    <dgm:pt modelId="{10DF0630-FBED-41E5-A2AB-13DDD099876C}" type="pres">
      <dgm:prSet presAssocID="{DD3D9BEE-8AF1-4590-AA4B-77191ACBED90}" presName="sibTrans" presStyleCnt="0"/>
      <dgm:spPr/>
    </dgm:pt>
    <dgm:pt modelId="{AA847EE9-C75C-4C97-A129-6DC04CDAA537}" type="pres">
      <dgm:prSet presAssocID="{31D4BFCD-3915-447F-87F8-7D855BD3AF6A}" presName="compNode" presStyleCnt="0"/>
      <dgm:spPr/>
    </dgm:pt>
    <dgm:pt modelId="{C8EF4490-B59B-4BD7-8E55-55915638D3CE}" type="pres">
      <dgm:prSet presAssocID="{31D4BFCD-3915-447F-87F8-7D855BD3AF6A}" presName="bgRect" presStyleLbl="bgShp" presStyleIdx="1" presStyleCnt="6"/>
      <dgm:spPr/>
    </dgm:pt>
    <dgm:pt modelId="{05BAE17E-E50D-4266-8192-D0E0EA1BCB23}" type="pres">
      <dgm:prSet presAssocID="{31D4BFCD-3915-447F-87F8-7D855BD3AF6A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57C07DD2-42D1-4345-AC29-5A8908BBAEF5}" type="pres">
      <dgm:prSet presAssocID="{31D4BFCD-3915-447F-87F8-7D855BD3AF6A}" presName="spaceRect" presStyleCnt="0"/>
      <dgm:spPr/>
    </dgm:pt>
    <dgm:pt modelId="{F59C9DBA-0FB0-46B2-9C4F-C008C2DB0FD3}" type="pres">
      <dgm:prSet presAssocID="{31D4BFCD-3915-447F-87F8-7D855BD3AF6A}" presName="parTx" presStyleLbl="revTx" presStyleIdx="1" presStyleCnt="6">
        <dgm:presLayoutVars>
          <dgm:chMax val="0"/>
          <dgm:chPref val="0"/>
        </dgm:presLayoutVars>
      </dgm:prSet>
      <dgm:spPr/>
    </dgm:pt>
    <dgm:pt modelId="{BD9D0613-9FD0-43BB-ABA6-EE204F8B6846}" type="pres">
      <dgm:prSet presAssocID="{D8C31CFA-66C1-4CD5-94FF-81821C8C2847}" presName="sibTrans" presStyleCnt="0"/>
      <dgm:spPr/>
    </dgm:pt>
    <dgm:pt modelId="{78481796-A07A-43CB-A146-C7EFB31A8C0D}" type="pres">
      <dgm:prSet presAssocID="{B50FE05F-5BF0-494C-BC24-DC0C85A4AEFE}" presName="compNode" presStyleCnt="0"/>
      <dgm:spPr/>
    </dgm:pt>
    <dgm:pt modelId="{853ED881-90B8-49F4-A556-1A3A112BC28F}" type="pres">
      <dgm:prSet presAssocID="{B50FE05F-5BF0-494C-BC24-DC0C85A4AEFE}" presName="bgRect" presStyleLbl="bgShp" presStyleIdx="2" presStyleCnt="6"/>
      <dgm:spPr/>
    </dgm:pt>
    <dgm:pt modelId="{FE0B156F-1F72-40CC-8220-BC5A8ECC1170}" type="pres">
      <dgm:prSet presAssocID="{B50FE05F-5BF0-494C-BC24-DC0C85A4AEFE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ACE8DC80-7E99-4BB6-8CB8-39D19A97D16A}" type="pres">
      <dgm:prSet presAssocID="{B50FE05F-5BF0-494C-BC24-DC0C85A4AEFE}" presName="spaceRect" presStyleCnt="0"/>
      <dgm:spPr/>
    </dgm:pt>
    <dgm:pt modelId="{9B1A8704-4051-4DD2-B501-73891FC97DA9}" type="pres">
      <dgm:prSet presAssocID="{B50FE05F-5BF0-494C-BC24-DC0C85A4AEFE}" presName="parTx" presStyleLbl="revTx" presStyleIdx="2" presStyleCnt="6">
        <dgm:presLayoutVars>
          <dgm:chMax val="0"/>
          <dgm:chPref val="0"/>
        </dgm:presLayoutVars>
      </dgm:prSet>
      <dgm:spPr/>
    </dgm:pt>
    <dgm:pt modelId="{CF65D5EB-B557-475B-9D7F-D0FD15A3C970}" type="pres">
      <dgm:prSet presAssocID="{DF04D708-E7B2-454D-9E56-D36670298BDA}" presName="sibTrans" presStyleCnt="0"/>
      <dgm:spPr/>
    </dgm:pt>
    <dgm:pt modelId="{DB28E6BB-22FF-4022-9E70-46D6678651D3}" type="pres">
      <dgm:prSet presAssocID="{54A016E9-9AD2-4449-89C9-3461B645349C}" presName="compNode" presStyleCnt="0"/>
      <dgm:spPr/>
    </dgm:pt>
    <dgm:pt modelId="{988CAD68-FB21-478C-9F05-4ECE82495600}" type="pres">
      <dgm:prSet presAssocID="{54A016E9-9AD2-4449-89C9-3461B645349C}" presName="bgRect" presStyleLbl="bgShp" presStyleIdx="3" presStyleCnt="6"/>
      <dgm:spPr/>
    </dgm:pt>
    <dgm:pt modelId="{4D348BB9-AEFC-49EC-9831-8400B38F79FA}" type="pres">
      <dgm:prSet presAssocID="{54A016E9-9AD2-4449-89C9-3461B645349C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86BFF70F-CFAF-4681-99C7-F5138E0DAE45}" type="pres">
      <dgm:prSet presAssocID="{54A016E9-9AD2-4449-89C9-3461B645349C}" presName="spaceRect" presStyleCnt="0"/>
      <dgm:spPr/>
    </dgm:pt>
    <dgm:pt modelId="{4FB59C51-7099-4554-9600-31AB5A66AA1C}" type="pres">
      <dgm:prSet presAssocID="{54A016E9-9AD2-4449-89C9-3461B645349C}" presName="parTx" presStyleLbl="revTx" presStyleIdx="3" presStyleCnt="6">
        <dgm:presLayoutVars>
          <dgm:chMax val="0"/>
          <dgm:chPref val="0"/>
        </dgm:presLayoutVars>
      </dgm:prSet>
      <dgm:spPr/>
    </dgm:pt>
    <dgm:pt modelId="{3CEEB86C-0BA2-4B5E-9E2C-B5F81E60E47B}" type="pres">
      <dgm:prSet presAssocID="{838C2AD3-063F-4AAA-BEEF-8FF3ED937FEA}" presName="sibTrans" presStyleCnt="0"/>
      <dgm:spPr/>
    </dgm:pt>
    <dgm:pt modelId="{4C257D7B-5466-4AB4-8BDC-9C6E757C595F}" type="pres">
      <dgm:prSet presAssocID="{485B0E62-2447-4D11-B8A1-1D444D3A87F3}" presName="compNode" presStyleCnt="0"/>
      <dgm:spPr/>
    </dgm:pt>
    <dgm:pt modelId="{EBCC64A4-EC3E-42C1-BAC7-7C01D75F3B72}" type="pres">
      <dgm:prSet presAssocID="{485B0E62-2447-4D11-B8A1-1D444D3A87F3}" presName="bgRect" presStyleLbl="bgShp" presStyleIdx="4" presStyleCnt="6"/>
      <dgm:spPr/>
    </dgm:pt>
    <dgm:pt modelId="{1422A9E6-FEEA-4F07-9E7D-DA7FFFF2730B}" type="pres">
      <dgm:prSet presAssocID="{485B0E62-2447-4D11-B8A1-1D444D3A87F3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CF28E971-091A-4CE2-A788-640E2700700F}" type="pres">
      <dgm:prSet presAssocID="{485B0E62-2447-4D11-B8A1-1D444D3A87F3}" presName="spaceRect" presStyleCnt="0"/>
      <dgm:spPr/>
    </dgm:pt>
    <dgm:pt modelId="{1CF0C271-23BB-4156-B4D7-0841F997465E}" type="pres">
      <dgm:prSet presAssocID="{485B0E62-2447-4D11-B8A1-1D444D3A87F3}" presName="parTx" presStyleLbl="revTx" presStyleIdx="4" presStyleCnt="6">
        <dgm:presLayoutVars>
          <dgm:chMax val="0"/>
          <dgm:chPref val="0"/>
        </dgm:presLayoutVars>
      </dgm:prSet>
      <dgm:spPr/>
    </dgm:pt>
    <dgm:pt modelId="{51479EF7-01E4-4D02-AF59-E7DD96F97F75}" type="pres">
      <dgm:prSet presAssocID="{C7E4006D-CAE5-4F88-9C2E-A65415F120B3}" presName="sibTrans" presStyleCnt="0"/>
      <dgm:spPr/>
    </dgm:pt>
    <dgm:pt modelId="{CA470DD2-1791-4E6C-8AEC-DAEB0E943FD0}" type="pres">
      <dgm:prSet presAssocID="{098F7B25-4569-4EC8-980F-EA4636C9C8DE}" presName="compNode" presStyleCnt="0"/>
      <dgm:spPr/>
    </dgm:pt>
    <dgm:pt modelId="{3BD37AC9-826D-4A46-B81F-00FF3A2D3541}" type="pres">
      <dgm:prSet presAssocID="{098F7B25-4569-4EC8-980F-EA4636C9C8DE}" presName="bgRect" presStyleLbl="bgShp" presStyleIdx="5" presStyleCnt="6"/>
      <dgm:spPr/>
    </dgm:pt>
    <dgm:pt modelId="{0139E4E6-1F1B-4732-ACE9-0D62AB2F06B1}" type="pres">
      <dgm:prSet presAssocID="{098F7B25-4569-4EC8-980F-EA4636C9C8DE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D5DFFB8F-1B12-4F03-9F63-F6507D181CF9}" type="pres">
      <dgm:prSet presAssocID="{098F7B25-4569-4EC8-980F-EA4636C9C8DE}" presName="spaceRect" presStyleCnt="0"/>
      <dgm:spPr/>
    </dgm:pt>
    <dgm:pt modelId="{BA9FC46D-01F4-464F-8FC4-1A0AD218A726}" type="pres">
      <dgm:prSet presAssocID="{098F7B25-4569-4EC8-980F-EA4636C9C8DE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A7046F07-0F26-4796-A55A-A075BB761505}" type="presOf" srcId="{098F7B25-4569-4EC8-980F-EA4636C9C8DE}" destId="{BA9FC46D-01F4-464F-8FC4-1A0AD218A726}" srcOrd="0" destOrd="0" presId="urn:microsoft.com/office/officeart/2018/2/layout/IconVerticalSolidList"/>
    <dgm:cxn modelId="{80F9A808-C60E-4A13-8330-0CA20D107856}" srcId="{024776E9-778A-4A0F-A9FB-E1826BC8F48E}" destId="{2E926A80-400C-4D40-AF03-8197EF992163}" srcOrd="0" destOrd="0" parTransId="{BADB0F59-365B-4258-9731-43AA44EA3494}" sibTransId="{DD3D9BEE-8AF1-4590-AA4B-77191ACBED90}"/>
    <dgm:cxn modelId="{C15FE309-C554-4350-8682-61D5B9C8EF42}" type="presOf" srcId="{2E926A80-400C-4D40-AF03-8197EF992163}" destId="{4D4B9C26-4956-4B46-80C6-A447C035D51B}" srcOrd="0" destOrd="0" presId="urn:microsoft.com/office/officeart/2018/2/layout/IconVerticalSolidList"/>
    <dgm:cxn modelId="{FAA1FA12-00CA-4690-87F8-24C12C211BE3}" srcId="{024776E9-778A-4A0F-A9FB-E1826BC8F48E}" destId="{098F7B25-4569-4EC8-980F-EA4636C9C8DE}" srcOrd="5" destOrd="0" parTransId="{0D2256E7-8D16-4DED-ACBD-5BCA0446BCC8}" sibTransId="{F31169F0-8B24-4AA5-81C9-E1F7D50A1BEE}"/>
    <dgm:cxn modelId="{D552B320-44B3-4EBC-B55E-B587E4957471}" srcId="{024776E9-778A-4A0F-A9FB-E1826BC8F48E}" destId="{B50FE05F-5BF0-494C-BC24-DC0C85A4AEFE}" srcOrd="2" destOrd="0" parTransId="{53507D24-FAFF-4C37-AC01-3DB9E3590147}" sibTransId="{DF04D708-E7B2-454D-9E56-D36670298BDA}"/>
    <dgm:cxn modelId="{DDD6043C-FC41-4215-89AB-8A6DC25938B9}" type="presOf" srcId="{31D4BFCD-3915-447F-87F8-7D855BD3AF6A}" destId="{F59C9DBA-0FB0-46B2-9C4F-C008C2DB0FD3}" srcOrd="0" destOrd="0" presId="urn:microsoft.com/office/officeart/2018/2/layout/IconVerticalSolidList"/>
    <dgm:cxn modelId="{4C5FEF3C-FE63-4A04-A1BB-60EB60B8CA84}" type="presOf" srcId="{54A016E9-9AD2-4449-89C9-3461B645349C}" destId="{4FB59C51-7099-4554-9600-31AB5A66AA1C}" srcOrd="0" destOrd="0" presId="urn:microsoft.com/office/officeart/2018/2/layout/IconVerticalSolidList"/>
    <dgm:cxn modelId="{9B815B4B-03E4-4C77-B867-FE183FDE0723}" type="presOf" srcId="{024776E9-778A-4A0F-A9FB-E1826BC8F48E}" destId="{A1974AF7-459A-43B6-A80D-B751B9E33AD1}" srcOrd="0" destOrd="0" presId="urn:microsoft.com/office/officeart/2018/2/layout/IconVerticalSolidList"/>
    <dgm:cxn modelId="{E9E24B6E-20F2-4E44-A4EF-47C458D790B1}" type="presOf" srcId="{B50FE05F-5BF0-494C-BC24-DC0C85A4AEFE}" destId="{9B1A8704-4051-4DD2-B501-73891FC97DA9}" srcOrd="0" destOrd="0" presId="urn:microsoft.com/office/officeart/2018/2/layout/IconVerticalSolidList"/>
    <dgm:cxn modelId="{1425507D-A5CE-47D7-9D15-E2C1FC779D27}" srcId="{024776E9-778A-4A0F-A9FB-E1826BC8F48E}" destId="{54A016E9-9AD2-4449-89C9-3461B645349C}" srcOrd="3" destOrd="0" parTransId="{8C80E76A-4E69-4CF3-B7DE-B8BB18B81117}" sibTransId="{838C2AD3-063F-4AAA-BEEF-8FF3ED937FEA}"/>
    <dgm:cxn modelId="{47384A90-5071-4A9E-9355-BFF4A70D43C6}" srcId="{024776E9-778A-4A0F-A9FB-E1826BC8F48E}" destId="{31D4BFCD-3915-447F-87F8-7D855BD3AF6A}" srcOrd="1" destOrd="0" parTransId="{BBAD3756-3729-43E7-9233-E0A27C5B0801}" sibTransId="{D8C31CFA-66C1-4CD5-94FF-81821C8C2847}"/>
    <dgm:cxn modelId="{874BA8E8-D308-4867-81BE-077FE29D7CC3}" srcId="{024776E9-778A-4A0F-A9FB-E1826BC8F48E}" destId="{485B0E62-2447-4D11-B8A1-1D444D3A87F3}" srcOrd="4" destOrd="0" parTransId="{1931FF38-45AF-47E5-89AD-3CFBE54641EE}" sibTransId="{C7E4006D-CAE5-4F88-9C2E-A65415F120B3}"/>
    <dgm:cxn modelId="{3BD998EC-2225-48C1-AB45-9457CC61EC1E}" type="presOf" srcId="{485B0E62-2447-4D11-B8A1-1D444D3A87F3}" destId="{1CF0C271-23BB-4156-B4D7-0841F997465E}" srcOrd="0" destOrd="0" presId="urn:microsoft.com/office/officeart/2018/2/layout/IconVerticalSolidList"/>
    <dgm:cxn modelId="{627807B9-10B4-437D-BEC2-812D6AB97FCE}" type="presParOf" srcId="{A1974AF7-459A-43B6-A80D-B751B9E33AD1}" destId="{A4F887B2-B92E-49E6-ACF8-1A6058EDF4FB}" srcOrd="0" destOrd="0" presId="urn:microsoft.com/office/officeart/2018/2/layout/IconVerticalSolidList"/>
    <dgm:cxn modelId="{75691AEC-4BA0-4AD7-BB98-4D1BB2A669B2}" type="presParOf" srcId="{A4F887B2-B92E-49E6-ACF8-1A6058EDF4FB}" destId="{FEED6CA8-51A9-4C8D-B2A1-2D7C9653E393}" srcOrd="0" destOrd="0" presId="urn:microsoft.com/office/officeart/2018/2/layout/IconVerticalSolidList"/>
    <dgm:cxn modelId="{4E861B4C-61ED-4DBB-B669-E9C321974D1D}" type="presParOf" srcId="{A4F887B2-B92E-49E6-ACF8-1A6058EDF4FB}" destId="{B25D73EB-32E2-41E0-84E1-15D94A9A5319}" srcOrd="1" destOrd="0" presId="urn:microsoft.com/office/officeart/2018/2/layout/IconVerticalSolidList"/>
    <dgm:cxn modelId="{0D718C43-C9A1-4278-9FF3-396ED66E1F2E}" type="presParOf" srcId="{A4F887B2-B92E-49E6-ACF8-1A6058EDF4FB}" destId="{40520694-B42B-41E5-8CCE-4B78A2AEFEAC}" srcOrd="2" destOrd="0" presId="urn:microsoft.com/office/officeart/2018/2/layout/IconVerticalSolidList"/>
    <dgm:cxn modelId="{2E48F506-BE0F-4D5D-A65A-9E2899376AE2}" type="presParOf" srcId="{A4F887B2-B92E-49E6-ACF8-1A6058EDF4FB}" destId="{4D4B9C26-4956-4B46-80C6-A447C035D51B}" srcOrd="3" destOrd="0" presId="urn:microsoft.com/office/officeart/2018/2/layout/IconVerticalSolidList"/>
    <dgm:cxn modelId="{41135BA6-041C-4E82-A6F3-D46E899EEAC2}" type="presParOf" srcId="{A1974AF7-459A-43B6-A80D-B751B9E33AD1}" destId="{10DF0630-FBED-41E5-A2AB-13DDD099876C}" srcOrd="1" destOrd="0" presId="urn:microsoft.com/office/officeart/2018/2/layout/IconVerticalSolidList"/>
    <dgm:cxn modelId="{A41891F7-99D9-4C31-B86D-ABC813E1229F}" type="presParOf" srcId="{A1974AF7-459A-43B6-A80D-B751B9E33AD1}" destId="{AA847EE9-C75C-4C97-A129-6DC04CDAA537}" srcOrd="2" destOrd="0" presId="urn:microsoft.com/office/officeart/2018/2/layout/IconVerticalSolidList"/>
    <dgm:cxn modelId="{78D5CBF4-E006-4BF9-A381-D3043CE6C5AE}" type="presParOf" srcId="{AA847EE9-C75C-4C97-A129-6DC04CDAA537}" destId="{C8EF4490-B59B-4BD7-8E55-55915638D3CE}" srcOrd="0" destOrd="0" presId="urn:microsoft.com/office/officeart/2018/2/layout/IconVerticalSolidList"/>
    <dgm:cxn modelId="{E69DB097-9E1A-4638-880C-3D32BA13F34A}" type="presParOf" srcId="{AA847EE9-C75C-4C97-A129-6DC04CDAA537}" destId="{05BAE17E-E50D-4266-8192-D0E0EA1BCB23}" srcOrd="1" destOrd="0" presId="urn:microsoft.com/office/officeart/2018/2/layout/IconVerticalSolidList"/>
    <dgm:cxn modelId="{A1E81277-7C79-4C73-B9B5-1DBC41D39377}" type="presParOf" srcId="{AA847EE9-C75C-4C97-A129-6DC04CDAA537}" destId="{57C07DD2-42D1-4345-AC29-5A8908BBAEF5}" srcOrd="2" destOrd="0" presId="urn:microsoft.com/office/officeart/2018/2/layout/IconVerticalSolidList"/>
    <dgm:cxn modelId="{F94C9168-2AB8-492F-B8C5-6FF60263E895}" type="presParOf" srcId="{AA847EE9-C75C-4C97-A129-6DC04CDAA537}" destId="{F59C9DBA-0FB0-46B2-9C4F-C008C2DB0FD3}" srcOrd="3" destOrd="0" presId="urn:microsoft.com/office/officeart/2018/2/layout/IconVerticalSolidList"/>
    <dgm:cxn modelId="{FEF41A0F-0E5D-40F8-8F77-C20B447364F9}" type="presParOf" srcId="{A1974AF7-459A-43B6-A80D-B751B9E33AD1}" destId="{BD9D0613-9FD0-43BB-ABA6-EE204F8B6846}" srcOrd="3" destOrd="0" presId="urn:microsoft.com/office/officeart/2018/2/layout/IconVerticalSolidList"/>
    <dgm:cxn modelId="{CBACA1D8-68C3-4DA6-BC36-294E05B7A5F6}" type="presParOf" srcId="{A1974AF7-459A-43B6-A80D-B751B9E33AD1}" destId="{78481796-A07A-43CB-A146-C7EFB31A8C0D}" srcOrd="4" destOrd="0" presId="urn:microsoft.com/office/officeart/2018/2/layout/IconVerticalSolidList"/>
    <dgm:cxn modelId="{F707F622-5B77-40F8-8B5E-889ED178BAF6}" type="presParOf" srcId="{78481796-A07A-43CB-A146-C7EFB31A8C0D}" destId="{853ED881-90B8-49F4-A556-1A3A112BC28F}" srcOrd="0" destOrd="0" presId="urn:microsoft.com/office/officeart/2018/2/layout/IconVerticalSolidList"/>
    <dgm:cxn modelId="{80E31D91-DB7C-4B1F-AB82-DA1645007CD9}" type="presParOf" srcId="{78481796-A07A-43CB-A146-C7EFB31A8C0D}" destId="{FE0B156F-1F72-40CC-8220-BC5A8ECC1170}" srcOrd="1" destOrd="0" presId="urn:microsoft.com/office/officeart/2018/2/layout/IconVerticalSolidList"/>
    <dgm:cxn modelId="{678ACD1B-B53D-41BB-AE54-8AAD4455EE69}" type="presParOf" srcId="{78481796-A07A-43CB-A146-C7EFB31A8C0D}" destId="{ACE8DC80-7E99-4BB6-8CB8-39D19A97D16A}" srcOrd="2" destOrd="0" presId="urn:microsoft.com/office/officeart/2018/2/layout/IconVerticalSolidList"/>
    <dgm:cxn modelId="{AE5CA6B6-8EDF-49C6-82C4-FE45F13C7699}" type="presParOf" srcId="{78481796-A07A-43CB-A146-C7EFB31A8C0D}" destId="{9B1A8704-4051-4DD2-B501-73891FC97DA9}" srcOrd="3" destOrd="0" presId="urn:microsoft.com/office/officeart/2018/2/layout/IconVerticalSolidList"/>
    <dgm:cxn modelId="{B935029B-48B7-4523-9B49-43D3B7316913}" type="presParOf" srcId="{A1974AF7-459A-43B6-A80D-B751B9E33AD1}" destId="{CF65D5EB-B557-475B-9D7F-D0FD15A3C970}" srcOrd="5" destOrd="0" presId="urn:microsoft.com/office/officeart/2018/2/layout/IconVerticalSolidList"/>
    <dgm:cxn modelId="{71AE9A63-1A13-4BCC-8F01-F3FA45819193}" type="presParOf" srcId="{A1974AF7-459A-43B6-A80D-B751B9E33AD1}" destId="{DB28E6BB-22FF-4022-9E70-46D6678651D3}" srcOrd="6" destOrd="0" presId="urn:microsoft.com/office/officeart/2018/2/layout/IconVerticalSolidList"/>
    <dgm:cxn modelId="{F41801E5-D762-405A-A6D5-E7B08A354B29}" type="presParOf" srcId="{DB28E6BB-22FF-4022-9E70-46D6678651D3}" destId="{988CAD68-FB21-478C-9F05-4ECE82495600}" srcOrd="0" destOrd="0" presId="urn:microsoft.com/office/officeart/2018/2/layout/IconVerticalSolidList"/>
    <dgm:cxn modelId="{8525A2C8-6F74-414C-AD88-BCB45CE63323}" type="presParOf" srcId="{DB28E6BB-22FF-4022-9E70-46D6678651D3}" destId="{4D348BB9-AEFC-49EC-9831-8400B38F79FA}" srcOrd="1" destOrd="0" presId="urn:microsoft.com/office/officeart/2018/2/layout/IconVerticalSolidList"/>
    <dgm:cxn modelId="{9989591E-1998-46B0-A17A-2D564E27020D}" type="presParOf" srcId="{DB28E6BB-22FF-4022-9E70-46D6678651D3}" destId="{86BFF70F-CFAF-4681-99C7-F5138E0DAE45}" srcOrd="2" destOrd="0" presId="urn:microsoft.com/office/officeart/2018/2/layout/IconVerticalSolidList"/>
    <dgm:cxn modelId="{CFEABF98-0ECE-46C8-9A05-A130CEC2028C}" type="presParOf" srcId="{DB28E6BB-22FF-4022-9E70-46D6678651D3}" destId="{4FB59C51-7099-4554-9600-31AB5A66AA1C}" srcOrd="3" destOrd="0" presId="urn:microsoft.com/office/officeart/2018/2/layout/IconVerticalSolidList"/>
    <dgm:cxn modelId="{A5DC5352-0F36-490D-A3A9-9D395DBC77DD}" type="presParOf" srcId="{A1974AF7-459A-43B6-A80D-B751B9E33AD1}" destId="{3CEEB86C-0BA2-4B5E-9E2C-B5F81E60E47B}" srcOrd="7" destOrd="0" presId="urn:microsoft.com/office/officeart/2018/2/layout/IconVerticalSolidList"/>
    <dgm:cxn modelId="{8D585D6E-467C-43E0-A2B3-DB6F5E4AB9BF}" type="presParOf" srcId="{A1974AF7-459A-43B6-A80D-B751B9E33AD1}" destId="{4C257D7B-5466-4AB4-8BDC-9C6E757C595F}" srcOrd="8" destOrd="0" presId="urn:microsoft.com/office/officeart/2018/2/layout/IconVerticalSolidList"/>
    <dgm:cxn modelId="{868C90DF-EAD8-405E-84DE-95969D4340D9}" type="presParOf" srcId="{4C257D7B-5466-4AB4-8BDC-9C6E757C595F}" destId="{EBCC64A4-EC3E-42C1-BAC7-7C01D75F3B72}" srcOrd="0" destOrd="0" presId="urn:microsoft.com/office/officeart/2018/2/layout/IconVerticalSolidList"/>
    <dgm:cxn modelId="{86E58B16-F2B6-4117-87AF-48F4F203C883}" type="presParOf" srcId="{4C257D7B-5466-4AB4-8BDC-9C6E757C595F}" destId="{1422A9E6-FEEA-4F07-9E7D-DA7FFFF2730B}" srcOrd="1" destOrd="0" presId="urn:microsoft.com/office/officeart/2018/2/layout/IconVerticalSolidList"/>
    <dgm:cxn modelId="{1C06031C-57A0-46B4-9EE3-D3F0B4B75832}" type="presParOf" srcId="{4C257D7B-5466-4AB4-8BDC-9C6E757C595F}" destId="{CF28E971-091A-4CE2-A788-640E2700700F}" srcOrd="2" destOrd="0" presId="urn:microsoft.com/office/officeart/2018/2/layout/IconVerticalSolidList"/>
    <dgm:cxn modelId="{938EEE0F-A19C-4BED-BC02-9834D196FBB0}" type="presParOf" srcId="{4C257D7B-5466-4AB4-8BDC-9C6E757C595F}" destId="{1CF0C271-23BB-4156-B4D7-0841F997465E}" srcOrd="3" destOrd="0" presId="urn:microsoft.com/office/officeart/2018/2/layout/IconVerticalSolidList"/>
    <dgm:cxn modelId="{9582AB3D-EDC2-4ADE-AB88-3F65EEE3C987}" type="presParOf" srcId="{A1974AF7-459A-43B6-A80D-B751B9E33AD1}" destId="{51479EF7-01E4-4D02-AF59-E7DD96F97F75}" srcOrd="9" destOrd="0" presId="urn:microsoft.com/office/officeart/2018/2/layout/IconVerticalSolidList"/>
    <dgm:cxn modelId="{EA75460B-9CCB-435D-A7B7-887506C9EC8C}" type="presParOf" srcId="{A1974AF7-459A-43B6-A80D-B751B9E33AD1}" destId="{CA470DD2-1791-4E6C-8AEC-DAEB0E943FD0}" srcOrd="10" destOrd="0" presId="urn:microsoft.com/office/officeart/2018/2/layout/IconVerticalSolidList"/>
    <dgm:cxn modelId="{DC917239-94C1-4641-B241-F38EB400F310}" type="presParOf" srcId="{CA470DD2-1791-4E6C-8AEC-DAEB0E943FD0}" destId="{3BD37AC9-826D-4A46-B81F-00FF3A2D3541}" srcOrd="0" destOrd="0" presId="urn:microsoft.com/office/officeart/2018/2/layout/IconVerticalSolidList"/>
    <dgm:cxn modelId="{59CE047D-249B-4795-983C-372B7AF8BD09}" type="presParOf" srcId="{CA470DD2-1791-4E6C-8AEC-DAEB0E943FD0}" destId="{0139E4E6-1F1B-4732-ACE9-0D62AB2F06B1}" srcOrd="1" destOrd="0" presId="urn:microsoft.com/office/officeart/2018/2/layout/IconVerticalSolidList"/>
    <dgm:cxn modelId="{0A7EDF67-4F76-4343-A228-746756D8ED69}" type="presParOf" srcId="{CA470DD2-1791-4E6C-8AEC-DAEB0E943FD0}" destId="{D5DFFB8F-1B12-4F03-9F63-F6507D181CF9}" srcOrd="2" destOrd="0" presId="urn:microsoft.com/office/officeart/2018/2/layout/IconVerticalSolidList"/>
    <dgm:cxn modelId="{35B9A093-178D-4D65-BE4C-A662084F0B88}" type="presParOf" srcId="{CA470DD2-1791-4E6C-8AEC-DAEB0E943FD0}" destId="{BA9FC46D-01F4-464F-8FC4-1A0AD218A72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456D0B-555C-424F-B958-AB58FDAA7D8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9175506-3994-49B5-9B82-DC75E2BFADB1}">
      <dgm:prSet/>
      <dgm:spPr/>
      <dgm:t>
        <a:bodyPr/>
        <a:lstStyle/>
        <a:p>
          <a:pPr>
            <a:defRPr cap="all"/>
          </a:pPr>
          <a:r>
            <a:rPr lang="en-US"/>
            <a:t>- Central data management</a:t>
          </a:r>
        </a:p>
      </dgm:t>
    </dgm:pt>
    <dgm:pt modelId="{60358781-F7D1-49CB-B95D-9225D97D12B4}" type="parTrans" cxnId="{DD371A99-29BE-4D5A-99CB-4C9EF4022C82}">
      <dgm:prSet/>
      <dgm:spPr/>
      <dgm:t>
        <a:bodyPr/>
        <a:lstStyle/>
        <a:p>
          <a:endParaRPr lang="en-US"/>
        </a:p>
      </dgm:t>
    </dgm:pt>
    <dgm:pt modelId="{E089CD37-FA20-4224-829E-E76CBE6552C5}" type="sibTrans" cxnId="{DD371A99-29BE-4D5A-99CB-4C9EF4022C82}">
      <dgm:prSet/>
      <dgm:spPr/>
      <dgm:t>
        <a:bodyPr/>
        <a:lstStyle/>
        <a:p>
          <a:endParaRPr lang="en-US"/>
        </a:p>
      </dgm:t>
    </dgm:pt>
    <dgm:pt modelId="{D036C78D-AF4D-49C5-B652-01A6DE8BE065}">
      <dgm:prSet/>
      <dgm:spPr/>
      <dgm:t>
        <a:bodyPr/>
        <a:lstStyle/>
        <a:p>
          <a:pPr>
            <a:defRPr cap="all"/>
          </a:pPr>
          <a:r>
            <a:rPr lang="en-US"/>
            <a:t>- Streamlined funding workflows</a:t>
          </a:r>
        </a:p>
      </dgm:t>
    </dgm:pt>
    <dgm:pt modelId="{DC836CB5-16FA-4DEA-BE47-556482881627}" type="parTrans" cxnId="{99CC4882-7974-435E-9B40-DBA708F6CCAB}">
      <dgm:prSet/>
      <dgm:spPr/>
      <dgm:t>
        <a:bodyPr/>
        <a:lstStyle/>
        <a:p>
          <a:endParaRPr lang="en-US"/>
        </a:p>
      </dgm:t>
    </dgm:pt>
    <dgm:pt modelId="{B10E237C-01B4-4A60-A953-CF01FBAB1D75}" type="sibTrans" cxnId="{99CC4882-7974-435E-9B40-DBA708F6CCAB}">
      <dgm:prSet/>
      <dgm:spPr/>
      <dgm:t>
        <a:bodyPr/>
        <a:lstStyle/>
        <a:p>
          <a:endParaRPr lang="en-US"/>
        </a:p>
      </dgm:t>
    </dgm:pt>
    <dgm:pt modelId="{F339F214-84E7-4B60-99B7-AA349BAAD059}">
      <dgm:prSet/>
      <dgm:spPr/>
      <dgm:t>
        <a:bodyPr/>
        <a:lstStyle/>
        <a:p>
          <a:pPr>
            <a:defRPr cap="all"/>
          </a:pPr>
          <a:r>
            <a:rPr lang="en-US"/>
            <a:t>- Club support and resource portal</a:t>
          </a:r>
        </a:p>
      </dgm:t>
    </dgm:pt>
    <dgm:pt modelId="{610921E7-043C-41EC-A754-58120F59DA35}" type="parTrans" cxnId="{3F6ED17E-3AD6-4504-B222-BEF154A9024E}">
      <dgm:prSet/>
      <dgm:spPr/>
      <dgm:t>
        <a:bodyPr/>
        <a:lstStyle/>
        <a:p>
          <a:endParaRPr lang="en-US"/>
        </a:p>
      </dgm:t>
    </dgm:pt>
    <dgm:pt modelId="{34AEEEF9-A230-410D-88AD-0039495A599D}" type="sibTrans" cxnId="{3F6ED17E-3AD6-4504-B222-BEF154A9024E}">
      <dgm:prSet/>
      <dgm:spPr/>
      <dgm:t>
        <a:bodyPr/>
        <a:lstStyle/>
        <a:p>
          <a:endParaRPr lang="en-US"/>
        </a:p>
      </dgm:t>
    </dgm:pt>
    <dgm:pt modelId="{BA7E5F84-07B6-49DB-A4A1-74ED810D2784}">
      <dgm:prSet/>
      <dgm:spPr/>
      <dgm:t>
        <a:bodyPr/>
        <a:lstStyle/>
        <a:p>
          <a:pPr>
            <a:defRPr cap="all"/>
          </a:pPr>
          <a:r>
            <a:rPr lang="en-US"/>
            <a:t>- Reporting and KPIs</a:t>
          </a:r>
        </a:p>
      </dgm:t>
    </dgm:pt>
    <dgm:pt modelId="{D05B7BAE-AF55-482A-A727-02564647E6A6}" type="parTrans" cxnId="{2E17A7B0-2D47-44B6-82AD-E2AA36EAE6DB}">
      <dgm:prSet/>
      <dgm:spPr/>
      <dgm:t>
        <a:bodyPr/>
        <a:lstStyle/>
        <a:p>
          <a:endParaRPr lang="en-US"/>
        </a:p>
      </dgm:t>
    </dgm:pt>
    <dgm:pt modelId="{63CB44D2-969C-46F6-8761-790AF5CB8034}" type="sibTrans" cxnId="{2E17A7B0-2D47-44B6-82AD-E2AA36EAE6DB}">
      <dgm:prSet/>
      <dgm:spPr/>
      <dgm:t>
        <a:bodyPr/>
        <a:lstStyle/>
        <a:p>
          <a:endParaRPr lang="en-US"/>
        </a:p>
      </dgm:t>
    </dgm:pt>
    <dgm:pt modelId="{4D38D4FA-39F9-4D56-891B-E0EE56BFBCF5}">
      <dgm:prSet/>
      <dgm:spPr/>
      <dgm:t>
        <a:bodyPr/>
        <a:lstStyle/>
        <a:p>
          <a:pPr>
            <a:defRPr cap="all"/>
          </a:pPr>
          <a:r>
            <a:rPr lang="en-US"/>
            <a:t>- Mobile-first, modular platform</a:t>
          </a:r>
        </a:p>
      </dgm:t>
    </dgm:pt>
    <dgm:pt modelId="{397332F6-AB1F-45DB-BC12-00E0F1EAC554}" type="parTrans" cxnId="{FA9DBFD3-0A63-4D13-A582-B9E78731EC10}">
      <dgm:prSet/>
      <dgm:spPr/>
      <dgm:t>
        <a:bodyPr/>
        <a:lstStyle/>
        <a:p>
          <a:endParaRPr lang="en-US"/>
        </a:p>
      </dgm:t>
    </dgm:pt>
    <dgm:pt modelId="{CD964447-6185-4861-8E83-3C7F1DAE2483}" type="sibTrans" cxnId="{FA9DBFD3-0A63-4D13-A582-B9E78731EC10}">
      <dgm:prSet/>
      <dgm:spPr/>
      <dgm:t>
        <a:bodyPr/>
        <a:lstStyle/>
        <a:p>
          <a:endParaRPr lang="en-US"/>
        </a:p>
      </dgm:t>
    </dgm:pt>
    <dgm:pt modelId="{DB98ADB7-41B1-4BD5-A61B-03E5EE5F3250}" type="pres">
      <dgm:prSet presAssocID="{87456D0B-555C-424F-B958-AB58FDAA7D81}" presName="root" presStyleCnt="0">
        <dgm:presLayoutVars>
          <dgm:dir/>
          <dgm:resizeHandles val="exact"/>
        </dgm:presLayoutVars>
      </dgm:prSet>
      <dgm:spPr/>
    </dgm:pt>
    <dgm:pt modelId="{B0627C13-D739-43D1-B45A-8AE98E5EDEF0}" type="pres">
      <dgm:prSet presAssocID="{09175506-3994-49B5-9B82-DC75E2BFADB1}" presName="compNode" presStyleCnt="0"/>
      <dgm:spPr/>
    </dgm:pt>
    <dgm:pt modelId="{57C5100E-2798-427F-8664-E14891591299}" type="pres">
      <dgm:prSet presAssocID="{09175506-3994-49B5-9B82-DC75E2BFADB1}" presName="iconBgRect" presStyleLbl="bgShp" presStyleIdx="0" presStyleCnt="5"/>
      <dgm:spPr/>
    </dgm:pt>
    <dgm:pt modelId="{08A8BA40-64D6-4C63-9B2F-5271A7CCD681}" type="pres">
      <dgm:prSet presAssocID="{09175506-3994-49B5-9B82-DC75E2BFADB1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B114243A-0B42-49BE-BFA3-9846CBE1B8E0}" type="pres">
      <dgm:prSet presAssocID="{09175506-3994-49B5-9B82-DC75E2BFADB1}" presName="spaceRect" presStyleCnt="0"/>
      <dgm:spPr/>
    </dgm:pt>
    <dgm:pt modelId="{E7EF688C-9E1D-4259-8838-0DEA58C6B323}" type="pres">
      <dgm:prSet presAssocID="{09175506-3994-49B5-9B82-DC75E2BFADB1}" presName="textRect" presStyleLbl="revTx" presStyleIdx="0" presStyleCnt="5">
        <dgm:presLayoutVars>
          <dgm:chMax val="1"/>
          <dgm:chPref val="1"/>
        </dgm:presLayoutVars>
      </dgm:prSet>
      <dgm:spPr/>
    </dgm:pt>
    <dgm:pt modelId="{CA6BC571-DBC4-4DDE-83A9-3A9EDA602CD5}" type="pres">
      <dgm:prSet presAssocID="{E089CD37-FA20-4224-829E-E76CBE6552C5}" presName="sibTrans" presStyleCnt="0"/>
      <dgm:spPr/>
    </dgm:pt>
    <dgm:pt modelId="{2B8720AB-0835-4C6F-B959-D9D6AFE83D21}" type="pres">
      <dgm:prSet presAssocID="{D036C78D-AF4D-49C5-B652-01A6DE8BE065}" presName="compNode" presStyleCnt="0"/>
      <dgm:spPr/>
    </dgm:pt>
    <dgm:pt modelId="{98CB55B9-AD4F-4F76-A514-BB40932F10DD}" type="pres">
      <dgm:prSet presAssocID="{D036C78D-AF4D-49C5-B652-01A6DE8BE065}" presName="iconBgRect" presStyleLbl="bgShp" presStyleIdx="1" presStyleCnt="5"/>
      <dgm:spPr/>
    </dgm:pt>
    <dgm:pt modelId="{76AC0159-0074-4B48-9406-448844FE1CD5}" type="pres">
      <dgm:prSet presAssocID="{D036C78D-AF4D-49C5-B652-01A6DE8BE06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801F8663-9D05-468E-80B0-F9D8DA90949E}" type="pres">
      <dgm:prSet presAssocID="{D036C78D-AF4D-49C5-B652-01A6DE8BE065}" presName="spaceRect" presStyleCnt="0"/>
      <dgm:spPr/>
    </dgm:pt>
    <dgm:pt modelId="{FDB51799-37DD-418E-81C9-A95FA51733E6}" type="pres">
      <dgm:prSet presAssocID="{D036C78D-AF4D-49C5-B652-01A6DE8BE065}" presName="textRect" presStyleLbl="revTx" presStyleIdx="1" presStyleCnt="5">
        <dgm:presLayoutVars>
          <dgm:chMax val="1"/>
          <dgm:chPref val="1"/>
        </dgm:presLayoutVars>
      </dgm:prSet>
      <dgm:spPr/>
    </dgm:pt>
    <dgm:pt modelId="{E6C4140E-26C6-4B62-81DE-4B9BE6A440D9}" type="pres">
      <dgm:prSet presAssocID="{B10E237C-01B4-4A60-A953-CF01FBAB1D75}" presName="sibTrans" presStyleCnt="0"/>
      <dgm:spPr/>
    </dgm:pt>
    <dgm:pt modelId="{BA172886-D39B-4883-9BEB-B9E2CE7FF836}" type="pres">
      <dgm:prSet presAssocID="{F339F214-84E7-4B60-99B7-AA349BAAD059}" presName="compNode" presStyleCnt="0"/>
      <dgm:spPr/>
    </dgm:pt>
    <dgm:pt modelId="{683F8334-B2D1-4DB4-A07B-6DE0173C84EA}" type="pres">
      <dgm:prSet presAssocID="{F339F214-84E7-4B60-99B7-AA349BAAD059}" presName="iconBgRect" presStyleLbl="bgShp" presStyleIdx="2" presStyleCnt="5"/>
      <dgm:spPr/>
    </dgm:pt>
    <dgm:pt modelId="{2C6A8090-FA72-45A5-B56B-122B4FC36498}" type="pres">
      <dgm:prSet presAssocID="{F339F214-84E7-4B60-99B7-AA349BAAD05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ternet"/>
        </a:ext>
      </dgm:extLst>
    </dgm:pt>
    <dgm:pt modelId="{36DC1C4E-3685-4481-8B7B-56A699EBAE77}" type="pres">
      <dgm:prSet presAssocID="{F339F214-84E7-4B60-99B7-AA349BAAD059}" presName="spaceRect" presStyleCnt="0"/>
      <dgm:spPr/>
    </dgm:pt>
    <dgm:pt modelId="{326455D7-36EF-43D4-AC50-6A154995F756}" type="pres">
      <dgm:prSet presAssocID="{F339F214-84E7-4B60-99B7-AA349BAAD059}" presName="textRect" presStyleLbl="revTx" presStyleIdx="2" presStyleCnt="5">
        <dgm:presLayoutVars>
          <dgm:chMax val="1"/>
          <dgm:chPref val="1"/>
        </dgm:presLayoutVars>
      </dgm:prSet>
      <dgm:spPr/>
    </dgm:pt>
    <dgm:pt modelId="{8E71754D-B4ED-4425-B228-1BC61BDF44D3}" type="pres">
      <dgm:prSet presAssocID="{34AEEEF9-A230-410D-88AD-0039495A599D}" presName="sibTrans" presStyleCnt="0"/>
      <dgm:spPr/>
    </dgm:pt>
    <dgm:pt modelId="{5ACE9B4D-A915-4FB5-A1FB-76A50BCE5248}" type="pres">
      <dgm:prSet presAssocID="{BA7E5F84-07B6-49DB-A4A1-74ED810D2784}" presName="compNode" presStyleCnt="0"/>
      <dgm:spPr/>
    </dgm:pt>
    <dgm:pt modelId="{DA18EAD0-E9D8-4AD2-B237-D721CEA2C70C}" type="pres">
      <dgm:prSet presAssocID="{BA7E5F84-07B6-49DB-A4A1-74ED810D2784}" presName="iconBgRect" presStyleLbl="bgShp" presStyleIdx="3" presStyleCnt="5"/>
      <dgm:spPr/>
    </dgm:pt>
    <dgm:pt modelId="{BE8E8C6A-3F09-4A8A-BC3B-7C0F547BFFAE}" type="pres">
      <dgm:prSet presAssocID="{BA7E5F84-07B6-49DB-A4A1-74ED810D2784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E1A438A4-EBCD-4724-BC8A-A0DB48123196}" type="pres">
      <dgm:prSet presAssocID="{BA7E5F84-07B6-49DB-A4A1-74ED810D2784}" presName="spaceRect" presStyleCnt="0"/>
      <dgm:spPr/>
    </dgm:pt>
    <dgm:pt modelId="{D3862263-77C4-4D16-8876-73786ABDAB2F}" type="pres">
      <dgm:prSet presAssocID="{BA7E5F84-07B6-49DB-A4A1-74ED810D2784}" presName="textRect" presStyleLbl="revTx" presStyleIdx="3" presStyleCnt="5">
        <dgm:presLayoutVars>
          <dgm:chMax val="1"/>
          <dgm:chPref val="1"/>
        </dgm:presLayoutVars>
      </dgm:prSet>
      <dgm:spPr/>
    </dgm:pt>
    <dgm:pt modelId="{8EACB688-8250-4E35-946E-978039A7A331}" type="pres">
      <dgm:prSet presAssocID="{63CB44D2-969C-46F6-8761-790AF5CB8034}" presName="sibTrans" presStyleCnt="0"/>
      <dgm:spPr/>
    </dgm:pt>
    <dgm:pt modelId="{D5AC204D-BCA7-46BA-9F04-D1DADB1D947E}" type="pres">
      <dgm:prSet presAssocID="{4D38D4FA-39F9-4D56-891B-E0EE56BFBCF5}" presName="compNode" presStyleCnt="0"/>
      <dgm:spPr/>
    </dgm:pt>
    <dgm:pt modelId="{63FD7F05-19F3-4703-B827-EFB5C8E1EDB8}" type="pres">
      <dgm:prSet presAssocID="{4D38D4FA-39F9-4D56-891B-E0EE56BFBCF5}" presName="iconBgRect" presStyleLbl="bgShp" presStyleIdx="4" presStyleCnt="5"/>
      <dgm:spPr/>
    </dgm:pt>
    <dgm:pt modelId="{B0758A74-C0F8-4628-B131-034A6F587411}" type="pres">
      <dgm:prSet presAssocID="{4D38D4FA-39F9-4D56-891B-E0EE56BFBCF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1C167C31-C823-4ABA-A013-22EC6BBD2D8D}" type="pres">
      <dgm:prSet presAssocID="{4D38D4FA-39F9-4D56-891B-E0EE56BFBCF5}" presName="spaceRect" presStyleCnt="0"/>
      <dgm:spPr/>
    </dgm:pt>
    <dgm:pt modelId="{53337995-43F1-407A-8B42-F42FCE461957}" type="pres">
      <dgm:prSet presAssocID="{4D38D4FA-39F9-4D56-891B-E0EE56BFBCF5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967DCA0D-022F-48F7-9B26-2E814A1667C7}" type="presOf" srcId="{4D38D4FA-39F9-4D56-891B-E0EE56BFBCF5}" destId="{53337995-43F1-407A-8B42-F42FCE461957}" srcOrd="0" destOrd="0" presId="urn:microsoft.com/office/officeart/2018/5/layout/IconCircleLabelList"/>
    <dgm:cxn modelId="{3F6ED17E-3AD6-4504-B222-BEF154A9024E}" srcId="{87456D0B-555C-424F-B958-AB58FDAA7D81}" destId="{F339F214-84E7-4B60-99B7-AA349BAAD059}" srcOrd="2" destOrd="0" parTransId="{610921E7-043C-41EC-A754-58120F59DA35}" sibTransId="{34AEEEF9-A230-410D-88AD-0039495A599D}"/>
    <dgm:cxn modelId="{99CC4882-7974-435E-9B40-DBA708F6CCAB}" srcId="{87456D0B-555C-424F-B958-AB58FDAA7D81}" destId="{D036C78D-AF4D-49C5-B652-01A6DE8BE065}" srcOrd="1" destOrd="0" parTransId="{DC836CB5-16FA-4DEA-BE47-556482881627}" sibTransId="{B10E237C-01B4-4A60-A953-CF01FBAB1D75}"/>
    <dgm:cxn modelId="{A927D990-E578-46E3-8D80-60C1DECC0929}" type="presOf" srcId="{09175506-3994-49B5-9B82-DC75E2BFADB1}" destId="{E7EF688C-9E1D-4259-8838-0DEA58C6B323}" srcOrd="0" destOrd="0" presId="urn:microsoft.com/office/officeart/2018/5/layout/IconCircleLabelList"/>
    <dgm:cxn modelId="{DD371A99-29BE-4D5A-99CB-4C9EF4022C82}" srcId="{87456D0B-555C-424F-B958-AB58FDAA7D81}" destId="{09175506-3994-49B5-9B82-DC75E2BFADB1}" srcOrd="0" destOrd="0" parTransId="{60358781-F7D1-49CB-B95D-9225D97D12B4}" sibTransId="{E089CD37-FA20-4224-829E-E76CBE6552C5}"/>
    <dgm:cxn modelId="{5243889E-C266-4D4F-ADD3-E7180F37A8C2}" type="presOf" srcId="{F339F214-84E7-4B60-99B7-AA349BAAD059}" destId="{326455D7-36EF-43D4-AC50-6A154995F756}" srcOrd="0" destOrd="0" presId="urn:microsoft.com/office/officeart/2018/5/layout/IconCircleLabelList"/>
    <dgm:cxn modelId="{80E0A9AA-70C2-4E6C-A214-4DFF915EDB9D}" type="presOf" srcId="{D036C78D-AF4D-49C5-B652-01A6DE8BE065}" destId="{FDB51799-37DD-418E-81C9-A95FA51733E6}" srcOrd="0" destOrd="0" presId="urn:microsoft.com/office/officeart/2018/5/layout/IconCircleLabelList"/>
    <dgm:cxn modelId="{2E17A7B0-2D47-44B6-82AD-E2AA36EAE6DB}" srcId="{87456D0B-555C-424F-B958-AB58FDAA7D81}" destId="{BA7E5F84-07B6-49DB-A4A1-74ED810D2784}" srcOrd="3" destOrd="0" parTransId="{D05B7BAE-AF55-482A-A727-02564647E6A6}" sibTransId="{63CB44D2-969C-46F6-8761-790AF5CB8034}"/>
    <dgm:cxn modelId="{FA9DBFD3-0A63-4D13-A582-B9E78731EC10}" srcId="{87456D0B-555C-424F-B958-AB58FDAA7D81}" destId="{4D38D4FA-39F9-4D56-891B-E0EE56BFBCF5}" srcOrd="4" destOrd="0" parTransId="{397332F6-AB1F-45DB-BC12-00E0F1EAC554}" sibTransId="{CD964447-6185-4861-8E83-3C7F1DAE2483}"/>
    <dgm:cxn modelId="{8A9CC4E7-0A06-4974-B8E0-13055822056B}" type="presOf" srcId="{87456D0B-555C-424F-B958-AB58FDAA7D81}" destId="{DB98ADB7-41B1-4BD5-A61B-03E5EE5F3250}" srcOrd="0" destOrd="0" presId="urn:microsoft.com/office/officeart/2018/5/layout/IconCircleLabelList"/>
    <dgm:cxn modelId="{E88E0DF9-476F-436E-ACEC-87052DCB7DD6}" type="presOf" srcId="{BA7E5F84-07B6-49DB-A4A1-74ED810D2784}" destId="{D3862263-77C4-4D16-8876-73786ABDAB2F}" srcOrd="0" destOrd="0" presId="urn:microsoft.com/office/officeart/2018/5/layout/IconCircleLabelList"/>
    <dgm:cxn modelId="{BEC63233-165C-4070-8062-40676473F824}" type="presParOf" srcId="{DB98ADB7-41B1-4BD5-A61B-03E5EE5F3250}" destId="{B0627C13-D739-43D1-B45A-8AE98E5EDEF0}" srcOrd="0" destOrd="0" presId="urn:microsoft.com/office/officeart/2018/5/layout/IconCircleLabelList"/>
    <dgm:cxn modelId="{25A74EF8-D6B3-44E7-AADC-CA141D8C0752}" type="presParOf" srcId="{B0627C13-D739-43D1-B45A-8AE98E5EDEF0}" destId="{57C5100E-2798-427F-8664-E14891591299}" srcOrd="0" destOrd="0" presId="urn:microsoft.com/office/officeart/2018/5/layout/IconCircleLabelList"/>
    <dgm:cxn modelId="{B351AD2B-4D25-40A7-B4B2-EFA526C794C2}" type="presParOf" srcId="{B0627C13-D739-43D1-B45A-8AE98E5EDEF0}" destId="{08A8BA40-64D6-4C63-9B2F-5271A7CCD681}" srcOrd="1" destOrd="0" presId="urn:microsoft.com/office/officeart/2018/5/layout/IconCircleLabelList"/>
    <dgm:cxn modelId="{8D07AD9E-31BF-4FE1-AA8E-24475017EF3A}" type="presParOf" srcId="{B0627C13-D739-43D1-B45A-8AE98E5EDEF0}" destId="{B114243A-0B42-49BE-BFA3-9846CBE1B8E0}" srcOrd="2" destOrd="0" presId="urn:microsoft.com/office/officeart/2018/5/layout/IconCircleLabelList"/>
    <dgm:cxn modelId="{5E4E6960-0192-4ACB-9809-5BEE3C3D6E92}" type="presParOf" srcId="{B0627C13-D739-43D1-B45A-8AE98E5EDEF0}" destId="{E7EF688C-9E1D-4259-8838-0DEA58C6B323}" srcOrd="3" destOrd="0" presId="urn:microsoft.com/office/officeart/2018/5/layout/IconCircleLabelList"/>
    <dgm:cxn modelId="{5B42E63B-3796-489F-982F-4740AAB04D68}" type="presParOf" srcId="{DB98ADB7-41B1-4BD5-A61B-03E5EE5F3250}" destId="{CA6BC571-DBC4-4DDE-83A9-3A9EDA602CD5}" srcOrd="1" destOrd="0" presId="urn:microsoft.com/office/officeart/2018/5/layout/IconCircleLabelList"/>
    <dgm:cxn modelId="{4259B11E-E21B-4E70-8A5C-6CEBAF7A52F2}" type="presParOf" srcId="{DB98ADB7-41B1-4BD5-A61B-03E5EE5F3250}" destId="{2B8720AB-0835-4C6F-B959-D9D6AFE83D21}" srcOrd="2" destOrd="0" presId="urn:microsoft.com/office/officeart/2018/5/layout/IconCircleLabelList"/>
    <dgm:cxn modelId="{6DEA030C-E81C-4A26-B41B-A7B4FF5D644B}" type="presParOf" srcId="{2B8720AB-0835-4C6F-B959-D9D6AFE83D21}" destId="{98CB55B9-AD4F-4F76-A514-BB40932F10DD}" srcOrd="0" destOrd="0" presId="urn:microsoft.com/office/officeart/2018/5/layout/IconCircleLabelList"/>
    <dgm:cxn modelId="{A39F1C90-32E3-4026-9F6B-E12389A3C1A4}" type="presParOf" srcId="{2B8720AB-0835-4C6F-B959-D9D6AFE83D21}" destId="{76AC0159-0074-4B48-9406-448844FE1CD5}" srcOrd="1" destOrd="0" presId="urn:microsoft.com/office/officeart/2018/5/layout/IconCircleLabelList"/>
    <dgm:cxn modelId="{FECE0062-9A02-4F20-803A-120F8FAF7A39}" type="presParOf" srcId="{2B8720AB-0835-4C6F-B959-D9D6AFE83D21}" destId="{801F8663-9D05-468E-80B0-F9D8DA90949E}" srcOrd="2" destOrd="0" presId="urn:microsoft.com/office/officeart/2018/5/layout/IconCircleLabelList"/>
    <dgm:cxn modelId="{392E2E93-04B8-4D75-9F9D-6CDCF51B8B75}" type="presParOf" srcId="{2B8720AB-0835-4C6F-B959-D9D6AFE83D21}" destId="{FDB51799-37DD-418E-81C9-A95FA51733E6}" srcOrd="3" destOrd="0" presId="urn:microsoft.com/office/officeart/2018/5/layout/IconCircleLabelList"/>
    <dgm:cxn modelId="{771CBCBF-5DAE-4D62-9FED-27585AC38714}" type="presParOf" srcId="{DB98ADB7-41B1-4BD5-A61B-03E5EE5F3250}" destId="{E6C4140E-26C6-4B62-81DE-4B9BE6A440D9}" srcOrd="3" destOrd="0" presId="urn:microsoft.com/office/officeart/2018/5/layout/IconCircleLabelList"/>
    <dgm:cxn modelId="{36FAEBDF-070C-4C60-92C0-7C5FF551440F}" type="presParOf" srcId="{DB98ADB7-41B1-4BD5-A61B-03E5EE5F3250}" destId="{BA172886-D39B-4883-9BEB-B9E2CE7FF836}" srcOrd="4" destOrd="0" presId="urn:microsoft.com/office/officeart/2018/5/layout/IconCircleLabelList"/>
    <dgm:cxn modelId="{4B362801-8A48-43EC-B71F-FCA0D98DD355}" type="presParOf" srcId="{BA172886-D39B-4883-9BEB-B9E2CE7FF836}" destId="{683F8334-B2D1-4DB4-A07B-6DE0173C84EA}" srcOrd="0" destOrd="0" presId="urn:microsoft.com/office/officeart/2018/5/layout/IconCircleLabelList"/>
    <dgm:cxn modelId="{90DB6643-6E15-4322-9E0B-B1426DAAD674}" type="presParOf" srcId="{BA172886-D39B-4883-9BEB-B9E2CE7FF836}" destId="{2C6A8090-FA72-45A5-B56B-122B4FC36498}" srcOrd="1" destOrd="0" presId="urn:microsoft.com/office/officeart/2018/5/layout/IconCircleLabelList"/>
    <dgm:cxn modelId="{0DFD7993-9A15-49D4-A128-4233CD1775D5}" type="presParOf" srcId="{BA172886-D39B-4883-9BEB-B9E2CE7FF836}" destId="{36DC1C4E-3685-4481-8B7B-56A699EBAE77}" srcOrd="2" destOrd="0" presId="urn:microsoft.com/office/officeart/2018/5/layout/IconCircleLabelList"/>
    <dgm:cxn modelId="{37802A45-163B-4AF9-96C1-B43E80942D95}" type="presParOf" srcId="{BA172886-D39B-4883-9BEB-B9E2CE7FF836}" destId="{326455D7-36EF-43D4-AC50-6A154995F756}" srcOrd="3" destOrd="0" presId="urn:microsoft.com/office/officeart/2018/5/layout/IconCircleLabelList"/>
    <dgm:cxn modelId="{7CD732EE-56EB-43F7-8F6F-F9ABB71B79A5}" type="presParOf" srcId="{DB98ADB7-41B1-4BD5-A61B-03E5EE5F3250}" destId="{8E71754D-B4ED-4425-B228-1BC61BDF44D3}" srcOrd="5" destOrd="0" presId="urn:microsoft.com/office/officeart/2018/5/layout/IconCircleLabelList"/>
    <dgm:cxn modelId="{938D9C85-6C95-48B5-92CB-CAA1DB9ECFD2}" type="presParOf" srcId="{DB98ADB7-41B1-4BD5-A61B-03E5EE5F3250}" destId="{5ACE9B4D-A915-4FB5-A1FB-76A50BCE5248}" srcOrd="6" destOrd="0" presId="urn:microsoft.com/office/officeart/2018/5/layout/IconCircleLabelList"/>
    <dgm:cxn modelId="{B2B66F96-C251-4A92-9973-52D535AC4095}" type="presParOf" srcId="{5ACE9B4D-A915-4FB5-A1FB-76A50BCE5248}" destId="{DA18EAD0-E9D8-4AD2-B237-D721CEA2C70C}" srcOrd="0" destOrd="0" presId="urn:microsoft.com/office/officeart/2018/5/layout/IconCircleLabelList"/>
    <dgm:cxn modelId="{FCD4919A-D9B2-4EB4-AEA3-6831753E2529}" type="presParOf" srcId="{5ACE9B4D-A915-4FB5-A1FB-76A50BCE5248}" destId="{BE8E8C6A-3F09-4A8A-BC3B-7C0F547BFFAE}" srcOrd="1" destOrd="0" presId="urn:microsoft.com/office/officeart/2018/5/layout/IconCircleLabelList"/>
    <dgm:cxn modelId="{BE5E1E90-ED2B-4939-83A3-6E99B40CAFAC}" type="presParOf" srcId="{5ACE9B4D-A915-4FB5-A1FB-76A50BCE5248}" destId="{E1A438A4-EBCD-4724-BC8A-A0DB48123196}" srcOrd="2" destOrd="0" presId="urn:microsoft.com/office/officeart/2018/5/layout/IconCircleLabelList"/>
    <dgm:cxn modelId="{175F1150-7029-414C-BF36-9BBC9982931F}" type="presParOf" srcId="{5ACE9B4D-A915-4FB5-A1FB-76A50BCE5248}" destId="{D3862263-77C4-4D16-8876-73786ABDAB2F}" srcOrd="3" destOrd="0" presId="urn:microsoft.com/office/officeart/2018/5/layout/IconCircleLabelList"/>
    <dgm:cxn modelId="{98398472-3C15-40CF-B8DD-D3DCC9044327}" type="presParOf" srcId="{DB98ADB7-41B1-4BD5-A61B-03E5EE5F3250}" destId="{8EACB688-8250-4E35-946E-978039A7A331}" srcOrd="7" destOrd="0" presId="urn:microsoft.com/office/officeart/2018/5/layout/IconCircleLabelList"/>
    <dgm:cxn modelId="{232B8200-A1DB-467D-BC09-6CCBFD17B1B0}" type="presParOf" srcId="{DB98ADB7-41B1-4BD5-A61B-03E5EE5F3250}" destId="{D5AC204D-BCA7-46BA-9F04-D1DADB1D947E}" srcOrd="8" destOrd="0" presId="urn:microsoft.com/office/officeart/2018/5/layout/IconCircleLabelList"/>
    <dgm:cxn modelId="{0A9BB10F-00DD-4479-AB38-F9FB2B192218}" type="presParOf" srcId="{D5AC204D-BCA7-46BA-9F04-D1DADB1D947E}" destId="{63FD7F05-19F3-4703-B827-EFB5C8E1EDB8}" srcOrd="0" destOrd="0" presId="urn:microsoft.com/office/officeart/2018/5/layout/IconCircleLabelList"/>
    <dgm:cxn modelId="{9CBD56AF-4042-4891-8A9F-F1DE723DEF51}" type="presParOf" srcId="{D5AC204D-BCA7-46BA-9F04-D1DADB1D947E}" destId="{B0758A74-C0F8-4628-B131-034A6F587411}" srcOrd="1" destOrd="0" presId="urn:microsoft.com/office/officeart/2018/5/layout/IconCircleLabelList"/>
    <dgm:cxn modelId="{9348FF8B-846B-4AED-A5E1-7DEDE2A364B4}" type="presParOf" srcId="{D5AC204D-BCA7-46BA-9F04-D1DADB1D947E}" destId="{1C167C31-C823-4ABA-A013-22EC6BBD2D8D}" srcOrd="2" destOrd="0" presId="urn:microsoft.com/office/officeart/2018/5/layout/IconCircleLabelList"/>
    <dgm:cxn modelId="{4C046FE3-25B8-4910-9111-50C56990547B}" type="presParOf" srcId="{D5AC204D-BCA7-46BA-9F04-D1DADB1D947E}" destId="{53337995-43F1-407A-8B42-F42FCE46195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310A13-B574-4BFC-B569-F3678A1B4FF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DDD717B9-514F-4856-B9F5-B970174ED3FC}">
      <dgm:prSet/>
      <dgm:spPr/>
      <dgm:t>
        <a:bodyPr/>
        <a:lstStyle/>
        <a:p>
          <a:r>
            <a:rPr lang="en-US"/>
            <a:t>- Affiliate log-in/profile</a:t>
          </a:r>
        </a:p>
      </dgm:t>
    </dgm:pt>
    <dgm:pt modelId="{CC7AE20F-BFDC-436D-84B9-A4C82A471872}" type="parTrans" cxnId="{FCE22004-2273-4544-9821-E3241C588E76}">
      <dgm:prSet/>
      <dgm:spPr/>
      <dgm:t>
        <a:bodyPr/>
        <a:lstStyle/>
        <a:p>
          <a:endParaRPr lang="en-US"/>
        </a:p>
      </dgm:t>
    </dgm:pt>
    <dgm:pt modelId="{EA4B6B8A-BE46-43EB-A2DB-13CD6FAFDC33}" type="sibTrans" cxnId="{FCE22004-2273-4544-9821-E3241C588E76}">
      <dgm:prSet/>
      <dgm:spPr/>
      <dgm:t>
        <a:bodyPr/>
        <a:lstStyle/>
        <a:p>
          <a:endParaRPr lang="en-US"/>
        </a:p>
      </dgm:t>
    </dgm:pt>
    <dgm:pt modelId="{ECE67A3C-D057-440C-B539-DAA4F0CFF3A8}">
      <dgm:prSet/>
      <dgm:spPr/>
      <dgm:t>
        <a:bodyPr/>
        <a:lstStyle/>
        <a:p>
          <a:r>
            <a:rPr lang="en-US"/>
            <a:t>- Online funding &amp; claims</a:t>
          </a:r>
        </a:p>
      </dgm:t>
    </dgm:pt>
    <dgm:pt modelId="{8F31EE91-4142-4B98-AC36-D2FB41F98590}" type="parTrans" cxnId="{4842241B-05F7-40A4-B161-413A84BFE8CA}">
      <dgm:prSet/>
      <dgm:spPr/>
      <dgm:t>
        <a:bodyPr/>
        <a:lstStyle/>
        <a:p>
          <a:endParaRPr lang="en-US"/>
        </a:p>
      </dgm:t>
    </dgm:pt>
    <dgm:pt modelId="{8B95D201-2704-48A3-97C6-6B61A1E0F867}" type="sibTrans" cxnId="{4842241B-05F7-40A4-B161-413A84BFE8CA}">
      <dgm:prSet/>
      <dgm:spPr/>
      <dgm:t>
        <a:bodyPr/>
        <a:lstStyle/>
        <a:p>
          <a:endParaRPr lang="en-US"/>
        </a:p>
      </dgm:t>
    </dgm:pt>
    <dgm:pt modelId="{2C26B1CB-FAC8-4547-9D88-73E7702D8D0A}">
      <dgm:prSet/>
      <dgm:spPr/>
      <dgm:t>
        <a:bodyPr/>
        <a:lstStyle/>
        <a:p>
          <a:r>
            <a:rPr lang="en-US"/>
            <a:t>- Automated approvals</a:t>
          </a:r>
        </a:p>
      </dgm:t>
    </dgm:pt>
    <dgm:pt modelId="{E78D5953-86DD-4E2C-8860-8E967E47961E}" type="parTrans" cxnId="{39059335-32DA-4ACF-8ABA-0DE5D145A3ED}">
      <dgm:prSet/>
      <dgm:spPr/>
      <dgm:t>
        <a:bodyPr/>
        <a:lstStyle/>
        <a:p>
          <a:endParaRPr lang="en-US"/>
        </a:p>
      </dgm:t>
    </dgm:pt>
    <dgm:pt modelId="{87F70FD5-4C6B-4D68-9EDB-878C5B93D366}" type="sibTrans" cxnId="{39059335-32DA-4ACF-8ABA-0DE5D145A3ED}">
      <dgm:prSet/>
      <dgm:spPr/>
      <dgm:t>
        <a:bodyPr/>
        <a:lstStyle/>
        <a:p>
          <a:endParaRPr lang="en-US"/>
        </a:p>
      </dgm:t>
    </dgm:pt>
    <dgm:pt modelId="{6AA9B84C-D9A0-4F70-BBFF-8145ED6A0F46}">
      <dgm:prSet/>
      <dgm:spPr/>
      <dgm:t>
        <a:bodyPr/>
        <a:lstStyle/>
        <a:p>
          <a:r>
            <a:rPr lang="en-US"/>
            <a:t>- Comms tools (newsletters, alerts)</a:t>
          </a:r>
        </a:p>
      </dgm:t>
    </dgm:pt>
    <dgm:pt modelId="{FD657F34-3CA2-4BEA-814D-AD069BDF2607}" type="parTrans" cxnId="{6AE941E0-A428-49DB-AF34-9069B8F93885}">
      <dgm:prSet/>
      <dgm:spPr/>
      <dgm:t>
        <a:bodyPr/>
        <a:lstStyle/>
        <a:p>
          <a:endParaRPr lang="en-US"/>
        </a:p>
      </dgm:t>
    </dgm:pt>
    <dgm:pt modelId="{E505133E-F4A0-4319-9E24-F9176DE7BAF7}" type="sibTrans" cxnId="{6AE941E0-A428-49DB-AF34-9069B8F93885}">
      <dgm:prSet/>
      <dgm:spPr/>
      <dgm:t>
        <a:bodyPr/>
        <a:lstStyle/>
        <a:p>
          <a:endParaRPr lang="en-US"/>
        </a:p>
      </dgm:t>
    </dgm:pt>
    <dgm:pt modelId="{90A51251-3E03-43DB-88BD-49C079F3175A}">
      <dgm:prSet/>
      <dgm:spPr/>
      <dgm:t>
        <a:bodyPr/>
        <a:lstStyle/>
        <a:p>
          <a:r>
            <a:rPr lang="en-US"/>
            <a:t>- Downloadable resources</a:t>
          </a:r>
        </a:p>
      </dgm:t>
    </dgm:pt>
    <dgm:pt modelId="{3624F8EC-2FE8-4DEC-B577-5BC255466D86}" type="parTrans" cxnId="{A48A7B0B-0D2A-4EAC-BEDA-1BAFBEF29868}">
      <dgm:prSet/>
      <dgm:spPr/>
      <dgm:t>
        <a:bodyPr/>
        <a:lstStyle/>
        <a:p>
          <a:endParaRPr lang="en-US"/>
        </a:p>
      </dgm:t>
    </dgm:pt>
    <dgm:pt modelId="{5206FADF-6624-439F-8598-46272B0875DC}" type="sibTrans" cxnId="{A48A7B0B-0D2A-4EAC-BEDA-1BAFBEF29868}">
      <dgm:prSet/>
      <dgm:spPr/>
      <dgm:t>
        <a:bodyPr/>
        <a:lstStyle/>
        <a:p>
          <a:endParaRPr lang="en-US"/>
        </a:p>
      </dgm:t>
    </dgm:pt>
    <dgm:pt modelId="{C31CF974-4AD2-491A-860E-F97EF5EC8454}">
      <dgm:prSet/>
      <dgm:spPr/>
      <dgm:t>
        <a:bodyPr/>
        <a:lstStyle/>
        <a:p>
          <a:r>
            <a:rPr lang="en-US"/>
            <a:t>- Coach/Club specific tools</a:t>
          </a:r>
        </a:p>
      </dgm:t>
    </dgm:pt>
    <dgm:pt modelId="{70FE1A32-B8D3-4312-AA8B-1B991A7D5B7E}" type="parTrans" cxnId="{E3F525D2-29D7-4CC8-99AE-9D7A71435B6D}">
      <dgm:prSet/>
      <dgm:spPr/>
      <dgm:t>
        <a:bodyPr/>
        <a:lstStyle/>
        <a:p>
          <a:endParaRPr lang="en-US"/>
        </a:p>
      </dgm:t>
    </dgm:pt>
    <dgm:pt modelId="{A9525487-538C-4603-ABCF-23CC24BE0B86}" type="sibTrans" cxnId="{E3F525D2-29D7-4CC8-99AE-9D7A71435B6D}">
      <dgm:prSet/>
      <dgm:spPr/>
      <dgm:t>
        <a:bodyPr/>
        <a:lstStyle/>
        <a:p>
          <a:endParaRPr lang="en-US"/>
        </a:p>
      </dgm:t>
    </dgm:pt>
    <dgm:pt modelId="{7257A503-521E-4203-91AC-A306A8A2B2E7}">
      <dgm:prSet/>
      <dgm:spPr/>
      <dgm:t>
        <a:bodyPr/>
        <a:lstStyle/>
        <a:p>
          <a:r>
            <a:rPr lang="en-US"/>
            <a:t>- Governance &amp; audit trail</a:t>
          </a:r>
        </a:p>
      </dgm:t>
    </dgm:pt>
    <dgm:pt modelId="{D4BBA41B-06C7-45C4-944F-5EDA45F8EC20}" type="parTrans" cxnId="{3660E453-BEFA-4F7C-BEEA-F2690ECD3228}">
      <dgm:prSet/>
      <dgm:spPr/>
      <dgm:t>
        <a:bodyPr/>
        <a:lstStyle/>
        <a:p>
          <a:endParaRPr lang="en-US"/>
        </a:p>
      </dgm:t>
    </dgm:pt>
    <dgm:pt modelId="{F877AC2E-D5BB-432A-8A75-2FAC1EDE0C5C}" type="sibTrans" cxnId="{3660E453-BEFA-4F7C-BEEA-F2690ECD3228}">
      <dgm:prSet/>
      <dgm:spPr/>
      <dgm:t>
        <a:bodyPr/>
        <a:lstStyle/>
        <a:p>
          <a:endParaRPr lang="en-US"/>
        </a:p>
      </dgm:t>
    </dgm:pt>
    <dgm:pt modelId="{956B611E-D90F-404B-BF45-6D971B01A77F}" type="pres">
      <dgm:prSet presAssocID="{61310A13-B574-4BFC-B569-F3678A1B4FFA}" presName="root" presStyleCnt="0">
        <dgm:presLayoutVars>
          <dgm:dir/>
          <dgm:resizeHandles val="exact"/>
        </dgm:presLayoutVars>
      </dgm:prSet>
      <dgm:spPr/>
    </dgm:pt>
    <dgm:pt modelId="{02AB7A1C-1F1D-432D-8463-75400C52E6D4}" type="pres">
      <dgm:prSet presAssocID="{DDD717B9-514F-4856-B9F5-B970174ED3FC}" presName="compNode" presStyleCnt="0"/>
      <dgm:spPr/>
    </dgm:pt>
    <dgm:pt modelId="{4F23771E-DB4A-4CA0-B38D-22CFA037FFE2}" type="pres">
      <dgm:prSet presAssocID="{DDD717B9-514F-4856-B9F5-B970174ED3FC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5C192094-3C86-44B3-AC57-31D68630198B}" type="pres">
      <dgm:prSet presAssocID="{DDD717B9-514F-4856-B9F5-B970174ED3FC}" presName="spaceRect" presStyleCnt="0"/>
      <dgm:spPr/>
    </dgm:pt>
    <dgm:pt modelId="{2FDB9CBD-C5E4-4619-9960-196885911C0A}" type="pres">
      <dgm:prSet presAssocID="{DDD717B9-514F-4856-B9F5-B970174ED3FC}" presName="textRect" presStyleLbl="revTx" presStyleIdx="0" presStyleCnt="7">
        <dgm:presLayoutVars>
          <dgm:chMax val="1"/>
          <dgm:chPref val="1"/>
        </dgm:presLayoutVars>
      </dgm:prSet>
      <dgm:spPr/>
    </dgm:pt>
    <dgm:pt modelId="{B487E8C7-4778-4CEB-98CB-0CDCC05804D7}" type="pres">
      <dgm:prSet presAssocID="{EA4B6B8A-BE46-43EB-A2DB-13CD6FAFDC33}" presName="sibTrans" presStyleCnt="0"/>
      <dgm:spPr/>
    </dgm:pt>
    <dgm:pt modelId="{235361E4-772C-4F70-9783-4B6D336C0849}" type="pres">
      <dgm:prSet presAssocID="{ECE67A3C-D057-440C-B539-DAA4F0CFF3A8}" presName="compNode" presStyleCnt="0"/>
      <dgm:spPr/>
    </dgm:pt>
    <dgm:pt modelId="{858CC0CF-AC4E-49B4-9779-04221F3AA434}" type="pres">
      <dgm:prSet presAssocID="{ECE67A3C-D057-440C-B539-DAA4F0CFF3A8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640814C3-0A55-467D-BDFA-33DB0317F084}" type="pres">
      <dgm:prSet presAssocID="{ECE67A3C-D057-440C-B539-DAA4F0CFF3A8}" presName="spaceRect" presStyleCnt="0"/>
      <dgm:spPr/>
    </dgm:pt>
    <dgm:pt modelId="{8BE85325-EFE1-4E8B-818C-86D634E7F1AE}" type="pres">
      <dgm:prSet presAssocID="{ECE67A3C-D057-440C-B539-DAA4F0CFF3A8}" presName="textRect" presStyleLbl="revTx" presStyleIdx="1" presStyleCnt="7">
        <dgm:presLayoutVars>
          <dgm:chMax val="1"/>
          <dgm:chPref val="1"/>
        </dgm:presLayoutVars>
      </dgm:prSet>
      <dgm:spPr/>
    </dgm:pt>
    <dgm:pt modelId="{A189D092-00B0-40D0-BBC9-39E2D790ABD8}" type="pres">
      <dgm:prSet presAssocID="{8B95D201-2704-48A3-97C6-6B61A1E0F867}" presName="sibTrans" presStyleCnt="0"/>
      <dgm:spPr/>
    </dgm:pt>
    <dgm:pt modelId="{B26DF0D2-1DCF-4CA7-AD77-143736583A02}" type="pres">
      <dgm:prSet presAssocID="{2C26B1CB-FAC8-4547-9D88-73E7702D8D0A}" presName="compNode" presStyleCnt="0"/>
      <dgm:spPr/>
    </dgm:pt>
    <dgm:pt modelId="{9C4AE291-9274-49F9-B17F-472354F60D6C}" type="pres">
      <dgm:prSet presAssocID="{2C26B1CB-FAC8-4547-9D88-73E7702D8D0A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11AF98F9-3CD6-49E1-9300-D1891408065E}" type="pres">
      <dgm:prSet presAssocID="{2C26B1CB-FAC8-4547-9D88-73E7702D8D0A}" presName="spaceRect" presStyleCnt="0"/>
      <dgm:spPr/>
    </dgm:pt>
    <dgm:pt modelId="{CBB73E64-8279-4EB8-9E09-04FCEAB182FC}" type="pres">
      <dgm:prSet presAssocID="{2C26B1CB-FAC8-4547-9D88-73E7702D8D0A}" presName="textRect" presStyleLbl="revTx" presStyleIdx="2" presStyleCnt="7">
        <dgm:presLayoutVars>
          <dgm:chMax val="1"/>
          <dgm:chPref val="1"/>
        </dgm:presLayoutVars>
      </dgm:prSet>
      <dgm:spPr/>
    </dgm:pt>
    <dgm:pt modelId="{09D994BE-2E6E-4783-AA00-571B736B4738}" type="pres">
      <dgm:prSet presAssocID="{87F70FD5-4C6B-4D68-9EDB-878C5B93D366}" presName="sibTrans" presStyleCnt="0"/>
      <dgm:spPr/>
    </dgm:pt>
    <dgm:pt modelId="{D665F740-39A1-4EE6-9A35-2B9537BB7509}" type="pres">
      <dgm:prSet presAssocID="{6AA9B84C-D9A0-4F70-BBFF-8145ED6A0F46}" presName="compNode" presStyleCnt="0"/>
      <dgm:spPr/>
    </dgm:pt>
    <dgm:pt modelId="{2490C7D5-ECCC-4BB8-850D-C423A88B716B}" type="pres">
      <dgm:prSet presAssocID="{6AA9B84C-D9A0-4F70-BBFF-8145ED6A0F46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EC4E1A81-C0A0-45D8-A7A2-51CB1895DE2F}" type="pres">
      <dgm:prSet presAssocID="{6AA9B84C-D9A0-4F70-BBFF-8145ED6A0F46}" presName="spaceRect" presStyleCnt="0"/>
      <dgm:spPr/>
    </dgm:pt>
    <dgm:pt modelId="{7BC5AB74-2669-42A2-BBCA-E8239682D056}" type="pres">
      <dgm:prSet presAssocID="{6AA9B84C-D9A0-4F70-BBFF-8145ED6A0F46}" presName="textRect" presStyleLbl="revTx" presStyleIdx="3" presStyleCnt="7">
        <dgm:presLayoutVars>
          <dgm:chMax val="1"/>
          <dgm:chPref val="1"/>
        </dgm:presLayoutVars>
      </dgm:prSet>
      <dgm:spPr/>
    </dgm:pt>
    <dgm:pt modelId="{FD5E24D3-DB14-4168-838A-CE556E4A26AA}" type="pres">
      <dgm:prSet presAssocID="{E505133E-F4A0-4319-9E24-F9176DE7BAF7}" presName="sibTrans" presStyleCnt="0"/>
      <dgm:spPr/>
    </dgm:pt>
    <dgm:pt modelId="{2B4D0110-235E-4960-8E76-F681D8C9351D}" type="pres">
      <dgm:prSet presAssocID="{90A51251-3E03-43DB-88BD-49C079F3175A}" presName="compNode" presStyleCnt="0"/>
      <dgm:spPr/>
    </dgm:pt>
    <dgm:pt modelId="{B7A88125-A39C-40FA-B5CD-536A36337E4F}" type="pres">
      <dgm:prSet presAssocID="{90A51251-3E03-43DB-88BD-49C079F3175A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load"/>
        </a:ext>
      </dgm:extLst>
    </dgm:pt>
    <dgm:pt modelId="{A82BF19F-2AF4-48A9-BA3E-3316634307B5}" type="pres">
      <dgm:prSet presAssocID="{90A51251-3E03-43DB-88BD-49C079F3175A}" presName="spaceRect" presStyleCnt="0"/>
      <dgm:spPr/>
    </dgm:pt>
    <dgm:pt modelId="{DF2BC0DF-AB87-42EE-B1F8-724D819734AB}" type="pres">
      <dgm:prSet presAssocID="{90A51251-3E03-43DB-88BD-49C079F3175A}" presName="textRect" presStyleLbl="revTx" presStyleIdx="4" presStyleCnt="7">
        <dgm:presLayoutVars>
          <dgm:chMax val="1"/>
          <dgm:chPref val="1"/>
        </dgm:presLayoutVars>
      </dgm:prSet>
      <dgm:spPr/>
    </dgm:pt>
    <dgm:pt modelId="{E856E168-D7F9-42E1-AC6A-23E8F7E57202}" type="pres">
      <dgm:prSet presAssocID="{5206FADF-6624-439F-8598-46272B0875DC}" presName="sibTrans" presStyleCnt="0"/>
      <dgm:spPr/>
    </dgm:pt>
    <dgm:pt modelId="{76B1C796-CA2B-463D-962E-8CEF04F32288}" type="pres">
      <dgm:prSet presAssocID="{C31CF974-4AD2-491A-860E-F97EF5EC8454}" presName="compNode" presStyleCnt="0"/>
      <dgm:spPr/>
    </dgm:pt>
    <dgm:pt modelId="{F910233D-72E3-46E8-8DE8-37174EB5545C}" type="pres">
      <dgm:prSet presAssocID="{C31CF974-4AD2-491A-860E-F97EF5EC8454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book"/>
        </a:ext>
      </dgm:extLst>
    </dgm:pt>
    <dgm:pt modelId="{8A77CE2B-B0B8-40A4-8FA6-9309EF488AEF}" type="pres">
      <dgm:prSet presAssocID="{C31CF974-4AD2-491A-860E-F97EF5EC8454}" presName="spaceRect" presStyleCnt="0"/>
      <dgm:spPr/>
    </dgm:pt>
    <dgm:pt modelId="{06FF5DA1-24E2-432F-AD8B-C7206E06EF48}" type="pres">
      <dgm:prSet presAssocID="{C31CF974-4AD2-491A-860E-F97EF5EC8454}" presName="textRect" presStyleLbl="revTx" presStyleIdx="5" presStyleCnt="7">
        <dgm:presLayoutVars>
          <dgm:chMax val="1"/>
          <dgm:chPref val="1"/>
        </dgm:presLayoutVars>
      </dgm:prSet>
      <dgm:spPr/>
    </dgm:pt>
    <dgm:pt modelId="{0EF51711-9D6A-48DD-A907-525A3DC3F928}" type="pres">
      <dgm:prSet presAssocID="{A9525487-538C-4603-ABCF-23CC24BE0B86}" presName="sibTrans" presStyleCnt="0"/>
      <dgm:spPr/>
    </dgm:pt>
    <dgm:pt modelId="{2F5E5B9D-720A-4C38-9B34-AADCCDA4FC43}" type="pres">
      <dgm:prSet presAssocID="{7257A503-521E-4203-91AC-A306A8A2B2E7}" presName="compNode" presStyleCnt="0"/>
      <dgm:spPr/>
    </dgm:pt>
    <dgm:pt modelId="{12640DC9-1B4C-40AB-B193-09FB0B4E7F15}" type="pres">
      <dgm:prSet presAssocID="{7257A503-521E-4203-91AC-A306A8A2B2E7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oe footprints"/>
        </a:ext>
      </dgm:extLst>
    </dgm:pt>
    <dgm:pt modelId="{406EE317-7583-46AA-95B4-B3D9C778AE28}" type="pres">
      <dgm:prSet presAssocID="{7257A503-521E-4203-91AC-A306A8A2B2E7}" presName="spaceRect" presStyleCnt="0"/>
      <dgm:spPr/>
    </dgm:pt>
    <dgm:pt modelId="{B526F2AB-4D8F-4D4A-B82B-0113F8781F1E}" type="pres">
      <dgm:prSet presAssocID="{7257A503-521E-4203-91AC-A306A8A2B2E7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FCE22004-2273-4544-9821-E3241C588E76}" srcId="{61310A13-B574-4BFC-B569-F3678A1B4FFA}" destId="{DDD717B9-514F-4856-B9F5-B970174ED3FC}" srcOrd="0" destOrd="0" parTransId="{CC7AE20F-BFDC-436D-84B9-A4C82A471872}" sibTransId="{EA4B6B8A-BE46-43EB-A2DB-13CD6FAFDC33}"/>
    <dgm:cxn modelId="{A48A7B0B-0D2A-4EAC-BEDA-1BAFBEF29868}" srcId="{61310A13-B574-4BFC-B569-F3678A1B4FFA}" destId="{90A51251-3E03-43DB-88BD-49C079F3175A}" srcOrd="4" destOrd="0" parTransId="{3624F8EC-2FE8-4DEC-B577-5BC255466D86}" sibTransId="{5206FADF-6624-439F-8598-46272B0875DC}"/>
    <dgm:cxn modelId="{55A84110-2745-43CC-B5C0-B005725A2AD5}" type="presOf" srcId="{90A51251-3E03-43DB-88BD-49C079F3175A}" destId="{DF2BC0DF-AB87-42EE-B1F8-724D819734AB}" srcOrd="0" destOrd="0" presId="urn:microsoft.com/office/officeart/2018/2/layout/IconLabelList"/>
    <dgm:cxn modelId="{4842241B-05F7-40A4-B161-413A84BFE8CA}" srcId="{61310A13-B574-4BFC-B569-F3678A1B4FFA}" destId="{ECE67A3C-D057-440C-B539-DAA4F0CFF3A8}" srcOrd="1" destOrd="0" parTransId="{8F31EE91-4142-4B98-AC36-D2FB41F98590}" sibTransId="{8B95D201-2704-48A3-97C6-6B61A1E0F867}"/>
    <dgm:cxn modelId="{39059335-32DA-4ACF-8ABA-0DE5D145A3ED}" srcId="{61310A13-B574-4BFC-B569-F3678A1B4FFA}" destId="{2C26B1CB-FAC8-4547-9D88-73E7702D8D0A}" srcOrd="2" destOrd="0" parTransId="{E78D5953-86DD-4E2C-8860-8E967E47961E}" sibTransId="{87F70FD5-4C6B-4D68-9EDB-878C5B93D366}"/>
    <dgm:cxn modelId="{E8D15938-B08E-457E-B87A-C03F4024ECA6}" type="presOf" srcId="{6AA9B84C-D9A0-4F70-BBFF-8145ED6A0F46}" destId="{7BC5AB74-2669-42A2-BBCA-E8239682D056}" srcOrd="0" destOrd="0" presId="urn:microsoft.com/office/officeart/2018/2/layout/IconLabelList"/>
    <dgm:cxn modelId="{B7E2D53C-3DCC-4794-A691-DAE5521F8FE0}" type="presOf" srcId="{C31CF974-4AD2-491A-860E-F97EF5EC8454}" destId="{06FF5DA1-24E2-432F-AD8B-C7206E06EF48}" srcOrd="0" destOrd="0" presId="urn:microsoft.com/office/officeart/2018/2/layout/IconLabelList"/>
    <dgm:cxn modelId="{D00C954E-62F1-4D9D-86CB-EEE9F11B4E03}" type="presOf" srcId="{ECE67A3C-D057-440C-B539-DAA4F0CFF3A8}" destId="{8BE85325-EFE1-4E8B-818C-86D634E7F1AE}" srcOrd="0" destOrd="0" presId="urn:microsoft.com/office/officeart/2018/2/layout/IconLabelList"/>
    <dgm:cxn modelId="{3660E453-BEFA-4F7C-BEEA-F2690ECD3228}" srcId="{61310A13-B574-4BFC-B569-F3678A1B4FFA}" destId="{7257A503-521E-4203-91AC-A306A8A2B2E7}" srcOrd="6" destOrd="0" parTransId="{D4BBA41B-06C7-45C4-944F-5EDA45F8EC20}" sibTransId="{F877AC2E-D5BB-432A-8A75-2FAC1EDE0C5C}"/>
    <dgm:cxn modelId="{768E1954-914A-4B37-948A-55F81CDA4B41}" type="presOf" srcId="{2C26B1CB-FAC8-4547-9D88-73E7702D8D0A}" destId="{CBB73E64-8279-4EB8-9E09-04FCEAB182FC}" srcOrd="0" destOrd="0" presId="urn:microsoft.com/office/officeart/2018/2/layout/IconLabelList"/>
    <dgm:cxn modelId="{2E35DA67-895D-4F04-B74C-1BDA1BB567EF}" type="presOf" srcId="{7257A503-521E-4203-91AC-A306A8A2B2E7}" destId="{B526F2AB-4D8F-4D4A-B82B-0113F8781F1E}" srcOrd="0" destOrd="0" presId="urn:microsoft.com/office/officeart/2018/2/layout/IconLabelList"/>
    <dgm:cxn modelId="{C225526A-A9D0-4667-814E-AAD1BB460BC7}" type="presOf" srcId="{DDD717B9-514F-4856-B9F5-B970174ED3FC}" destId="{2FDB9CBD-C5E4-4619-9960-196885911C0A}" srcOrd="0" destOrd="0" presId="urn:microsoft.com/office/officeart/2018/2/layout/IconLabelList"/>
    <dgm:cxn modelId="{8BE894AD-596F-4030-91EA-802879CB06AA}" type="presOf" srcId="{61310A13-B574-4BFC-B569-F3678A1B4FFA}" destId="{956B611E-D90F-404B-BF45-6D971B01A77F}" srcOrd="0" destOrd="0" presId="urn:microsoft.com/office/officeart/2018/2/layout/IconLabelList"/>
    <dgm:cxn modelId="{E3F525D2-29D7-4CC8-99AE-9D7A71435B6D}" srcId="{61310A13-B574-4BFC-B569-F3678A1B4FFA}" destId="{C31CF974-4AD2-491A-860E-F97EF5EC8454}" srcOrd="5" destOrd="0" parTransId="{70FE1A32-B8D3-4312-AA8B-1B991A7D5B7E}" sibTransId="{A9525487-538C-4603-ABCF-23CC24BE0B86}"/>
    <dgm:cxn modelId="{6AE941E0-A428-49DB-AF34-9069B8F93885}" srcId="{61310A13-B574-4BFC-B569-F3678A1B4FFA}" destId="{6AA9B84C-D9A0-4F70-BBFF-8145ED6A0F46}" srcOrd="3" destOrd="0" parTransId="{FD657F34-3CA2-4BEA-814D-AD069BDF2607}" sibTransId="{E505133E-F4A0-4319-9E24-F9176DE7BAF7}"/>
    <dgm:cxn modelId="{FAED4480-33C0-4B07-A994-7E01F5063B60}" type="presParOf" srcId="{956B611E-D90F-404B-BF45-6D971B01A77F}" destId="{02AB7A1C-1F1D-432D-8463-75400C52E6D4}" srcOrd="0" destOrd="0" presId="urn:microsoft.com/office/officeart/2018/2/layout/IconLabelList"/>
    <dgm:cxn modelId="{3595E238-FD31-443F-B490-C08B87B2F11A}" type="presParOf" srcId="{02AB7A1C-1F1D-432D-8463-75400C52E6D4}" destId="{4F23771E-DB4A-4CA0-B38D-22CFA037FFE2}" srcOrd="0" destOrd="0" presId="urn:microsoft.com/office/officeart/2018/2/layout/IconLabelList"/>
    <dgm:cxn modelId="{A768AF62-4FDE-4268-B52B-730EE0E87379}" type="presParOf" srcId="{02AB7A1C-1F1D-432D-8463-75400C52E6D4}" destId="{5C192094-3C86-44B3-AC57-31D68630198B}" srcOrd="1" destOrd="0" presId="urn:microsoft.com/office/officeart/2018/2/layout/IconLabelList"/>
    <dgm:cxn modelId="{E4E9702A-F1BC-4345-9138-6947FA514219}" type="presParOf" srcId="{02AB7A1C-1F1D-432D-8463-75400C52E6D4}" destId="{2FDB9CBD-C5E4-4619-9960-196885911C0A}" srcOrd="2" destOrd="0" presId="urn:microsoft.com/office/officeart/2018/2/layout/IconLabelList"/>
    <dgm:cxn modelId="{D0677F37-A669-4D56-9847-6A3575E24162}" type="presParOf" srcId="{956B611E-D90F-404B-BF45-6D971B01A77F}" destId="{B487E8C7-4778-4CEB-98CB-0CDCC05804D7}" srcOrd="1" destOrd="0" presId="urn:microsoft.com/office/officeart/2018/2/layout/IconLabelList"/>
    <dgm:cxn modelId="{DF094881-4672-4A1E-9D78-762144AD2D70}" type="presParOf" srcId="{956B611E-D90F-404B-BF45-6D971B01A77F}" destId="{235361E4-772C-4F70-9783-4B6D336C0849}" srcOrd="2" destOrd="0" presId="urn:microsoft.com/office/officeart/2018/2/layout/IconLabelList"/>
    <dgm:cxn modelId="{DDDEF92C-E119-4DEF-86A4-B0B5109A7E7F}" type="presParOf" srcId="{235361E4-772C-4F70-9783-4B6D336C0849}" destId="{858CC0CF-AC4E-49B4-9779-04221F3AA434}" srcOrd="0" destOrd="0" presId="urn:microsoft.com/office/officeart/2018/2/layout/IconLabelList"/>
    <dgm:cxn modelId="{F5995E88-990F-40E5-9281-812F05041314}" type="presParOf" srcId="{235361E4-772C-4F70-9783-4B6D336C0849}" destId="{640814C3-0A55-467D-BDFA-33DB0317F084}" srcOrd="1" destOrd="0" presId="urn:microsoft.com/office/officeart/2018/2/layout/IconLabelList"/>
    <dgm:cxn modelId="{556FA6C1-6B83-474E-8517-04F510BB14A7}" type="presParOf" srcId="{235361E4-772C-4F70-9783-4B6D336C0849}" destId="{8BE85325-EFE1-4E8B-818C-86D634E7F1AE}" srcOrd="2" destOrd="0" presId="urn:microsoft.com/office/officeart/2018/2/layout/IconLabelList"/>
    <dgm:cxn modelId="{61DDDD0B-831C-4929-ACD1-D503C6F12186}" type="presParOf" srcId="{956B611E-D90F-404B-BF45-6D971B01A77F}" destId="{A189D092-00B0-40D0-BBC9-39E2D790ABD8}" srcOrd="3" destOrd="0" presId="urn:microsoft.com/office/officeart/2018/2/layout/IconLabelList"/>
    <dgm:cxn modelId="{6E41287F-42F4-427C-A1C3-305D228F464F}" type="presParOf" srcId="{956B611E-D90F-404B-BF45-6D971B01A77F}" destId="{B26DF0D2-1DCF-4CA7-AD77-143736583A02}" srcOrd="4" destOrd="0" presId="urn:microsoft.com/office/officeart/2018/2/layout/IconLabelList"/>
    <dgm:cxn modelId="{7584211E-8A36-499F-9172-C32B5946BB38}" type="presParOf" srcId="{B26DF0D2-1DCF-4CA7-AD77-143736583A02}" destId="{9C4AE291-9274-49F9-B17F-472354F60D6C}" srcOrd="0" destOrd="0" presId="urn:microsoft.com/office/officeart/2018/2/layout/IconLabelList"/>
    <dgm:cxn modelId="{F3E35353-7FA3-407E-A297-263EFBDEA590}" type="presParOf" srcId="{B26DF0D2-1DCF-4CA7-AD77-143736583A02}" destId="{11AF98F9-3CD6-49E1-9300-D1891408065E}" srcOrd="1" destOrd="0" presId="urn:microsoft.com/office/officeart/2018/2/layout/IconLabelList"/>
    <dgm:cxn modelId="{0960D313-324F-462D-AEAE-7F40DECB59FC}" type="presParOf" srcId="{B26DF0D2-1DCF-4CA7-AD77-143736583A02}" destId="{CBB73E64-8279-4EB8-9E09-04FCEAB182FC}" srcOrd="2" destOrd="0" presId="urn:microsoft.com/office/officeart/2018/2/layout/IconLabelList"/>
    <dgm:cxn modelId="{19CD80A2-A384-4C6A-9E02-CAFF336C2C83}" type="presParOf" srcId="{956B611E-D90F-404B-BF45-6D971B01A77F}" destId="{09D994BE-2E6E-4783-AA00-571B736B4738}" srcOrd="5" destOrd="0" presId="urn:microsoft.com/office/officeart/2018/2/layout/IconLabelList"/>
    <dgm:cxn modelId="{67695A02-6214-4A73-BADD-786CC351436E}" type="presParOf" srcId="{956B611E-D90F-404B-BF45-6D971B01A77F}" destId="{D665F740-39A1-4EE6-9A35-2B9537BB7509}" srcOrd="6" destOrd="0" presId="urn:microsoft.com/office/officeart/2018/2/layout/IconLabelList"/>
    <dgm:cxn modelId="{F9D8C137-43E7-4E89-BDF5-05023BCF83B4}" type="presParOf" srcId="{D665F740-39A1-4EE6-9A35-2B9537BB7509}" destId="{2490C7D5-ECCC-4BB8-850D-C423A88B716B}" srcOrd="0" destOrd="0" presId="urn:microsoft.com/office/officeart/2018/2/layout/IconLabelList"/>
    <dgm:cxn modelId="{57F6E4B3-F395-48FF-B861-232453CC024C}" type="presParOf" srcId="{D665F740-39A1-4EE6-9A35-2B9537BB7509}" destId="{EC4E1A81-C0A0-45D8-A7A2-51CB1895DE2F}" srcOrd="1" destOrd="0" presId="urn:microsoft.com/office/officeart/2018/2/layout/IconLabelList"/>
    <dgm:cxn modelId="{DA4E241F-31D9-479B-90C6-7FA4AE5FBADB}" type="presParOf" srcId="{D665F740-39A1-4EE6-9A35-2B9537BB7509}" destId="{7BC5AB74-2669-42A2-BBCA-E8239682D056}" srcOrd="2" destOrd="0" presId="urn:microsoft.com/office/officeart/2018/2/layout/IconLabelList"/>
    <dgm:cxn modelId="{4E13B909-AFAC-4A88-BAA0-69D3DE4FBEDE}" type="presParOf" srcId="{956B611E-D90F-404B-BF45-6D971B01A77F}" destId="{FD5E24D3-DB14-4168-838A-CE556E4A26AA}" srcOrd="7" destOrd="0" presId="urn:microsoft.com/office/officeart/2018/2/layout/IconLabelList"/>
    <dgm:cxn modelId="{74EEEB47-93A5-4F70-A016-1BF6BC4DDF2A}" type="presParOf" srcId="{956B611E-D90F-404B-BF45-6D971B01A77F}" destId="{2B4D0110-235E-4960-8E76-F681D8C9351D}" srcOrd="8" destOrd="0" presId="urn:microsoft.com/office/officeart/2018/2/layout/IconLabelList"/>
    <dgm:cxn modelId="{35E1EE26-56C0-4574-AFA8-A47F92C15B16}" type="presParOf" srcId="{2B4D0110-235E-4960-8E76-F681D8C9351D}" destId="{B7A88125-A39C-40FA-B5CD-536A36337E4F}" srcOrd="0" destOrd="0" presId="urn:microsoft.com/office/officeart/2018/2/layout/IconLabelList"/>
    <dgm:cxn modelId="{C7FBE849-A690-4101-8FE3-5D6A6DCC4556}" type="presParOf" srcId="{2B4D0110-235E-4960-8E76-F681D8C9351D}" destId="{A82BF19F-2AF4-48A9-BA3E-3316634307B5}" srcOrd="1" destOrd="0" presId="urn:microsoft.com/office/officeart/2018/2/layout/IconLabelList"/>
    <dgm:cxn modelId="{4A7AB7B4-DD2A-46B8-8A13-F26B9E5CDFE0}" type="presParOf" srcId="{2B4D0110-235E-4960-8E76-F681D8C9351D}" destId="{DF2BC0DF-AB87-42EE-B1F8-724D819734AB}" srcOrd="2" destOrd="0" presId="urn:microsoft.com/office/officeart/2018/2/layout/IconLabelList"/>
    <dgm:cxn modelId="{FC5B2053-0BCE-4A9F-86DC-BAA063A87CD8}" type="presParOf" srcId="{956B611E-D90F-404B-BF45-6D971B01A77F}" destId="{E856E168-D7F9-42E1-AC6A-23E8F7E57202}" srcOrd="9" destOrd="0" presId="urn:microsoft.com/office/officeart/2018/2/layout/IconLabelList"/>
    <dgm:cxn modelId="{3C9144E6-2405-4CC1-9145-1A4CD4C80D6F}" type="presParOf" srcId="{956B611E-D90F-404B-BF45-6D971B01A77F}" destId="{76B1C796-CA2B-463D-962E-8CEF04F32288}" srcOrd="10" destOrd="0" presId="urn:microsoft.com/office/officeart/2018/2/layout/IconLabelList"/>
    <dgm:cxn modelId="{81FB1A4B-77BC-4884-8138-BA9D8D988365}" type="presParOf" srcId="{76B1C796-CA2B-463D-962E-8CEF04F32288}" destId="{F910233D-72E3-46E8-8DE8-37174EB5545C}" srcOrd="0" destOrd="0" presId="urn:microsoft.com/office/officeart/2018/2/layout/IconLabelList"/>
    <dgm:cxn modelId="{01B3CC20-2E70-406A-9E31-1A63B3183755}" type="presParOf" srcId="{76B1C796-CA2B-463D-962E-8CEF04F32288}" destId="{8A77CE2B-B0B8-40A4-8FA6-9309EF488AEF}" srcOrd="1" destOrd="0" presId="urn:microsoft.com/office/officeart/2018/2/layout/IconLabelList"/>
    <dgm:cxn modelId="{8C689497-A972-49E4-A40B-E9148F074DFD}" type="presParOf" srcId="{76B1C796-CA2B-463D-962E-8CEF04F32288}" destId="{06FF5DA1-24E2-432F-AD8B-C7206E06EF48}" srcOrd="2" destOrd="0" presId="urn:microsoft.com/office/officeart/2018/2/layout/IconLabelList"/>
    <dgm:cxn modelId="{BBD131F6-F6F4-4922-83E6-37D344BB07AC}" type="presParOf" srcId="{956B611E-D90F-404B-BF45-6D971B01A77F}" destId="{0EF51711-9D6A-48DD-A907-525A3DC3F928}" srcOrd="11" destOrd="0" presId="urn:microsoft.com/office/officeart/2018/2/layout/IconLabelList"/>
    <dgm:cxn modelId="{8A5F722E-17A5-416E-A24B-1204FD72CC1A}" type="presParOf" srcId="{956B611E-D90F-404B-BF45-6D971B01A77F}" destId="{2F5E5B9D-720A-4C38-9B34-AADCCDA4FC43}" srcOrd="12" destOrd="0" presId="urn:microsoft.com/office/officeart/2018/2/layout/IconLabelList"/>
    <dgm:cxn modelId="{D547660C-B112-4429-8E59-436F42DD18A0}" type="presParOf" srcId="{2F5E5B9D-720A-4C38-9B34-AADCCDA4FC43}" destId="{12640DC9-1B4C-40AB-B193-09FB0B4E7F15}" srcOrd="0" destOrd="0" presId="urn:microsoft.com/office/officeart/2018/2/layout/IconLabelList"/>
    <dgm:cxn modelId="{EB0A0D2A-B21F-4FB5-B6F5-2529E25A01D8}" type="presParOf" srcId="{2F5E5B9D-720A-4C38-9B34-AADCCDA4FC43}" destId="{406EE317-7583-46AA-95B4-B3D9C778AE28}" srcOrd="1" destOrd="0" presId="urn:microsoft.com/office/officeart/2018/2/layout/IconLabelList"/>
    <dgm:cxn modelId="{2596829B-87BE-499C-A786-3ABD589A1C0F}" type="presParOf" srcId="{2F5E5B9D-720A-4C38-9B34-AADCCDA4FC43}" destId="{B526F2AB-4D8F-4D4A-B82B-0113F8781F1E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1B169F-3246-4028-BF58-7D5CF8A7D94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6949E03-0D0D-4AB5-B0F7-30F8609B48AD}">
      <dgm:prSet/>
      <dgm:spPr/>
      <dgm:t>
        <a:bodyPr/>
        <a:lstStyle/>
        <a:p>
          <a:r>
            <a:rPr lang="en-US"/>
            <a:t>- Centralised, structured data</a:t>
          </a:r>
        </a:p>
      </dgm:t>
    </dgm:pt>
    <dgm:pt modelId="{1FFC4FA6-A2BE-4B74-975B-EAD3E91984EF}" type="parTrans" cxnId="{F9B39702-DF08-4D85-9629-8E09AB0EC275}">
      <dgm:prSet/>
      <dgm:spPr/>
      <dgm:t>
        <a:bodyPr/>
        <a:lstStyle/>
        <a:p>
          <a:endParaRPr lang="en-US"/>
        </a:p>
      </dgm:t>
    </dgm:pt>
    <dgm:pt modelId="{E95900E9-6CDE-44A7-B54E-FF61E00452E3}" type="sibTrans" cxnId="{F9B39702-DF08-4D85-9629-8E09AB0EC275}">
      <dgm:prSet/>
      <dgm:spPr/>
      <dgm:t>
        <a:bodyPr/>
        <a:lstStyle/>
        <a:p>
          <a:endParaRPr lang="en-US"/>
        </a:p>
      </dgm:t>
    </dgm:pt>
    <dgm:pt modelId="{CF240A44-1CFE-414F-8AFD-1A0701BEA797}">
      <dgm:prSet/>
      <dgm:spPr/>
      <dgm:t>
        <a:bodyPr/>
        <a:lstStyle/>
        <a:p>
          <a:r>
            <a:rPr lang="en-US"/>
            <a:t>- Role-based access</a:t>
          </a:r>
        </a:p>
      </dgm:t>
    </dgm:pt>
    <dgm:pt modelId="{D1317686-CFA7-4479-9F0F-DC98EF54FC47}" type="parTrans" cxnId="{3A67DBEB-0D71-4EB2-9917-D7E3C81CA088}">
      <dgm:prSet/>
      <dgm:spPr/>
      <dgm:t>
        <a:bodyPr/>
        <a:lstStyle/>
        <a:p>
          <a:endParaRPr lang="en-US"/>
        </a:p>
      </dgm:t>
    </dgm:pt>
    <dgm:pt modelId="{A388600E-7591-4CA5-B233-DF4E193F405D}" type="sibTrans" cxnId="{3A67DBEB-0D71-4EB2-9917-D7E3C81CA088}">
      <dgm:prSet/>
      <dgm:spPr/>
      <dgm:t>
        <a:bodyPr/>
        <a:lstStyle/>
        <a:p>
          <a:endParaRPr lang="en-US"/>
        </a:p>
      </dgm:t>
    </dgm:pt>
    <dgm:pt modelId="{7D3ACB22-C202-46AB-B8CC-D2ABFC72350E}">
      <dgm:prSet/>
      <dgm:spPr/>
      <dgm:t>
        <a:bodyPr/>
        <a:lstStyle/>
        <a:p>
          <a:r>
            <a:rPr lang="en-US"/>
            <a:t>- Dashboards</a:t>
          </a:r>
        </a:p>
      </dgm:t>
    </dgm:pt>
    <dgm:pt modelId="{1B234E51-1E9A-46D3-B5F4-D552D020D170}" type="parTrans" cxnId="{2C199E7B-4665-4E67-80F7-F2CF4B938C67}">
      <dgm:prSet/>
      <dgm:spPr/>
      <dgm:t>
        <a:bodyPr/>
        <a:lstStyle/>
        <a:p>
          <a:endParaRPr lang="en-US"/>
        </a:p>
      </dgm:t>
    </dgm:pt>
    <dgm:pt modelId="{D6EE38AC-6188-451E-9690-2427BFFF3AA2}" type="sibTrans" cxnId="{2C199E7B-4665-4E67-80F7-F2CF4B938C67}">
      <dgm:prSet/>
      <dgm:spPr/>
      <dgm:t>
        <a:bodyPr/>
        <a:lstStyle/>
        <a:p>
          <a:endParaRPr lang="en-US"/>
        </a:p>
      </dgm:t>
    </dgm:pt>
    <dgm:pt modelId="{EAEB8711-68FC-4856-B638-13A56B2FE7B3}">
      <dgm:prSet/>
      <dgm:spPr/>
      <dgm:t>
        <a:bodyPr/>
        <a:lstStyle/>
        <a:p>
          <a:r>
            <a:rPr lang="en-US"/>
            <a:t>- Payment and comms integration</a:t>
          </a:r>
        </a:p>
      </dgm:t>
    </dgm:pt>
    <dgm:pt modelId="{747E3D60-0A2C-444C-AA4F-0394678DAA0B}" type="parTrans" cxnId="{1440005C-5E94-4BB3-A7E5-9F94F05297B3}">
      <dgm:prSet/>
      <dgm:spPr/>
      <dgm:t>
        <a:bodyPr/>
        <a:lstStyle/>
        <a:p>
          <a:endParaRPr lang="en-US"/>
        </a:p>
      </dgm:t>
    </dgm:pt>
    <dgm:pt modelId="{90E2EB05-3B0B-47E7-88D6-C126DB6CBED9}" type="sibTrans" cxnId="{1440005C-5E94-4BB3-A7E5-9F94F05297B3}">
      <dgm:prSet/>
      <dgm:spPr/>
      <dgm:t>
        <a:bodyPr/>
        <a:lstStyle/>
        <a:p>
          <a:endParaRPr lang="en-US"/>
        </a:p>
      </dgm:t>
    </dgm:pt>
    <dgm:pt modelId="{5452D9D2-567B-4149-BA8D-E32092417DFC}">
      <dgm:prSet/>
      <dgm:spPr/>
      <dgm:t>
        <a:bodyPr/>
        <a:lstStyle/>
        <a:p>
          <a:r>
            <a:rPr lang="en-US"/>
            <a:t>- Feedback and support tools</a:t>
          </a:r>
        </a:p>
      </dgm:t>
    </dgm:pt>
    <dgm:pt modelId="{927D219F-63DE-44B7-8A5C-7A4A5AA5982E}" type="parTrans" cxnId="{531F4232-52F3-4EFD-BECE-09BAF6888FE3}">
      <dgm:prSet/>
      <dgm:spPr/>
      <dgm:t>
        <a:bodyPr/>
        <a:lstStyle/>
        <a:p>
          <a:endParaRPr lang="en-US"/>
        </a:p>
      </dgm:t>
    </dgm:pt>
    <dgm:pt modelId="{83919BE3-1426-4353-9C76-8A4CBAD53E13}" type="sibTrans" cxnId="{531F4232-52F3-4EFD-BECE-09BAF6888FE3}">
      <dgm:prSet/>
      <dgm:spPr/>
      <dgm:t>
        <a:bodyPr/>
        <a:lstStyle/>
        <a:p>
          <a:endParaRPr lang="en-US"/>
        </a:p>
      </dgm:t>
    </dgm:pt>
    <dgm:pt modelId="{E421BA5E-E412-405A-99E4-318D5BB1F1F2}">
      <dgm:prSet/>
      <dgm:spPr/>
      <dgm:t>
        <a:bodyPr/>
        <a:lstStyle/>
        <a:p>
          <a:r>
            <a:rPr lang="en-US"/>
            <a:t>- Optional CRM layer for engagement</a:t>
          </a:r>
        </a:p>
      </dgm:t>
    </dgm:pt>
    <dgm:pt modelId="{C4508F3B-2736-4AD1-B988-3329EBCD3AED}" type="parTrans" cxnId="{71E47825-C9FC-4D6E-B74D-B1C1D3000164}">
      <dgm:prSet/>
      <dgm:spPr/>
      <dgm:t>
        <a:bodyPr/>
        <a:lstStyle/>
        <a:p>
          <a:endParaRPr lang="en-US"/>
        </a:p>
      </dgm:t>
    </dgm:pt>
    <dgm:pt modelId="{EEAA1B9C-F537-42EB-B584-B81ED93D3CF4}" type="sibTrans" cxnId="{71E47825-C9FC-4D6E-B74D-B1C1D3000164}">
      <dgm:prSet/>
      <dgm:spPr/>
      <dgm:t>
        <a:bodyPr/>
        <a:lstStyle/>
        <a:p>
          <a:endParaRPr lang="en-US"/>
        </a:p>
      </dgm:t>
    </dgm:pt>
    <dgm:pt modelId="{0E2549A3-D012-7546-8587-74804A462B36}" type="pres">
      <dgm:prSet presAssocID="{1F1B169F-3246-4028-BF58-7D5CF8A7D947}" presName="diagram" presStyleCnt="0">
        <dgm:presLayoutVars>
          <dgm:dir/>
          <dgm:resizeHandles val="exact"/>
        </dgm:presLayoutVars>
      </dgm:prSet>
      <dgm:spPr/>
    </dgm:pt>
    <dgm:pt modelId="{65155AE4-6754-4243-8EA7-46E1BC08D0F7}" type="pres">
      <dgm:prSet presAssocID="{06949E03-0D0D-4AB5-B0F7-30F8609B48AD}" presName="node" presStyleLbl="node1" presStyleIdx="0" presStyleCnt="6">
        <dgm:presLayoutVars>
          <dgm:bulletEnabled val="1"/>
        </dgm:presLayoutVars>
      </dgm:prSet>
      <dgm:spPr/>
    </dgm:pt>
    <dgm:pt modelId="{52264E73-C782-9C44-8CA8-7060C4229A80}" type="pres">
      <dgm:prSet presAssocID="{E95900E9-6CDE-44A7-B54E-FF61E00452E3}" presName="sibTrans" presStyleCnt="0"/>
      <dgm:spPr/>
    </dgm:pt>
    <dgm:pt modelId="{B42BBB33-4674-6440-845D-C32F38E7DA51}" type="pres">
      <dgm:prSet presAssocID="{CF240A44-1CFE-414F-8AFD-1A0701BEA797}" presName="node" presStyleLbl="node1" presStyleIdx="1" presStyleCnt="6">
        <dgm:presLayoutVars>
          <dgm:bulletEnabled val="1"/>
        </dgm:presLayoutVars>
      </dgm:prSet>
      <dgm:spPr/>
    </dgm:pt>
    <dgm:pt modelId="{4A6067AD-FFCD-3F43-9E82-710FC2240D48}" type="pres">
      <dgm:prSet presAssocID="{A388600E-7591-4CA5-B233-DF4E193F405D}" presName="sibTrans" presStyleCnt="0"/>
      <dgm:spPr/>
    </dgm:pt>
    <dgm:pt modelId="{EA1D4454-382F-4040-AF77-A1331439BC1C}" type="pres">
      <dgm:prSet presAssocID="{7D3ACB22-C202-46AB-B8CC-D2ABFC72350E}" presName="node" presStyleLbl="node1" presStyleIdx="2" presStyleCnt="6">
        <dgm:presLayoutVars>
          <dgm:bulletEnabled val="1"/>
        </dgm:presLayoutVars>
      </dgm:prSet>
      <dgm:spPr/>
    </dgm:pt>
    <dgm:pt modelId="{44A9C5E2-607F-C842-9996-401873BB0B5A}" type="pres">
      <dgm:prSet presAssocID="{D6EE38AC-6188-451E-9690-2427BFFF3AA2}" presName="sibTrans" presStyleCnt="0"/>
      <dgm:spPr/>
    </dgm:pt>
    <dgm:pt modelId="{350BF462-59EF-4D40-B408-639098E34D4A}" type="pres">
      <dgm:prSet presAssocID="{EAEB8711-68FC-4856-B638-13A56B2FE7B3}" presName="node" presStyleLbl="node1" presStyleIdx="3" presStyleCnt="6">
        <dgm:presLayoutVars>
          <dgm:bulletEnabled val="1"/>
        </dgm:presLayoutVars>
      </dgm:prSet>
      <dgm:spPr/>
    </dgm:pt>
    <dgm:pt modelId="{CD2DAB7E-D328-C84F-9C52-F53E1CAE8DB3}" type="pres">
      <dgm:prSet presAssocID="{90E2EB05-3B0B-47E7-88D6-C126DB6CBED9}" presName="sibTrans" presStyleCnt="0"/>
      <dgm:spPr/>
    </dgm:pt>
    <dgm:pt modelId="{B02C5E2B-BB1A-DA42-9936-C78F369ED9BB}" type="pres">
      <dgm:prSet presAssocID="{5452D9D2-567B-4149-BA8D-E32092417DFC}" presName="node" presStyleLbl="node1" presStyleIdx="4" presStyleCnt="6">
        <dgm:presLayoutVars>
          <dgm:bulletEnabled val="1"/>
        </dgm:presLayoutVars>
      </dgm:prSet>
      <dgm:spPr/>
    </dgm:pt>
    <dgm:pt modelId="{F79C4F4B-92B9-7246-8993-4C5A79B88004}" type="pres">
      <dgm:prSet presAssocID="{83919BE3-1426-4353-9C76-8A4CBAD53E13}" presName="sibTrans" presStyleCnt="0"/>
      <dgm:spPr/>
    </dgm:pt>
    <dgm:pt modelId="{A70D8331-7B94-B044-A38C-17C8E4849CAA}" type="pres">
      <dgm:prSet presAssocID="{E421BA5E-E412-405A-99E4-318D5BB1F1F2}" presName="node" presStyleLbl="node1" presStyleIdx="5" presStyleCnt="6">
        <dgm:presLayoutVars>
          <dgm:bulletEnabled val="1"/>
        </dgm:presLayoutVars>
      </dgm:prSet>
      <dgm:spPr/>
    </dgm:pt>
  </dgm:ptLst>
  <dgm:cxnLst>
    <dgm:cxn modelId="{F9B39702-DF08-4D85-9629-8E09AB0EC275}" srcId="{1F1B169F-3246-4028-BF58-7D5CF8A7D947}" destId="{06949E03-0D0D-4AB5-B0F7-30F8609B48AD}" srcOrd="0" destOrd="0" parTransId="{1FFC4FA6-A2BE-4B74-975B-EAD3E91984EF}" sibTransId="{E95900E9-6CDE-44A7-B54E-FF61E00452E3}"/>
    <dgm:cxn modelId="{71E47825-C9FC-4D6E-B74D-B1C1D3000164}" srcId="{1F1B169F-3246-4028-BF58-7D5CF8A7D947}" destId="{E421BA5E-E412-405A-99E4-318D5BB1F1F2}" srcOrd="5" destOrd="0" parTransId="{C4508F3B-2736-4AD1-B988-3329EBCD3AED}" sibTransId="{EEAA1B9C-F537-42EB-B584-B81ED93D3CF4}"/>
    <dgm:cxn modelId="{531F4232-52F3-4EFD-BECE-09BAF6888FE3}" srcId="{1F1B169F-3246-4028-BF58-7D5CF8A7D947}" destId="{5452D9D2-567B-4149-BA8D-E32092417DFC}" srcOrd="4" destOrd="0" parTransId="{927D219F-63DE-44B7-8A5C-7A4A5AA5982E}" sibTransId="{83919BE3-1426-4353-9C76-8A4CBAD53E13}"/>
    <dgm:cxn modelId="{1C04D339-8691-D041-8961-3C817FB434A2}" type="presOf" srcId="{1F1B169F-3246-4028-BF58-7D5CF8A7D947}" destId="{0E2549A3-D012-7546-8587-74804A462B36}" srcOrd="0" destOrd="0" presId="urn:microsoft.com/office/officeart/2005/8/layout/default"/>
    <dgm:cxn modelId="{1440005C-5E94-4BB3-A7E5-9F94F05297B3}" srcId="{1F1B169F-3246-4028-BF58-7D5CF8A7D947}" destId="{EAEB8711-68FC-4856-B638-13A56B2FE7B3}" srcOrd="3" destOrd="0" parTransId="{747E3D60-0A2C-444C-AA4F-0394678DAA0B}" sibTransId="{90E2EB05-3B0B-47E7-88D6-C126DB6CBED9}"/>
    <dgm:cxn modelId="{C7ACD069-7DA1-A946-BDAC-2C7EFEEB3232}" type="presOf" srcId="{06949E03-0D0D-4AB5-B0F7-30F8609B48AD}" destId="{65155AE4-6754-4243-8EA7-46E1BC08D0F7}" srcOrd="0" destOrd="0" presId="urn:microsoft.com/office/officeart/2005/8/layout/default"/>
    <dgm:cxn modelId="{2C199E7B-4665-4E67-80F7-F2CF4B938C67}" srcId="{1F1B169F-3246-4028-BF58-7D5CF8A7D947}" destId="{7D3ACB22-C202-46AB-B8CC-D2ABFC72350E}" srcOrd="2" destOrd="0" parTransId="{1B234E51-1E9A-46D3-B5F4-D552D020D170}" sibTransId="{D6EE38AC-6188-451E-9690-2427BFFF3AA2}"/>
    <dgm:cxn modelId="{FF96A08D-EE8D-4844-B3E1-972AFA405C76}" type="presOf" srcId="{E421BA5E-E412-405A-99E4-318D5BB1F1F2}" destId="{A70D8331-7B94-B044-A38C-17C8E4849CAA}" srcOrd="0" destOrd="0" presId="urn:microsoft.com/office/officeart/2005/8/layout/default"/>
    <dgm:cxn modelId="{83753D9F-280D-D342-9911-5BC798531FFB}" type="presOf" srcId="{5452D9D2-567B-4149-BA8D-E32092417DFC}" destId="{B02C5E2B-BB1A-DA42-9936-C78F369ED9BB}" srcOrd="0" destOrd="0" presId="urn:microsoft.com/office/officeart/2005/8/layout/default"/>
    <dgm:cxn modelId="{4E5BA3CD-0D6A-FD4C-B9B9-AF42736C4986}" type="presOf" srcId="{CF240A44-1CFE-414F-8AFD-1A0701BEA797}" destId="{B42BBB33-4674-6440-845D-C32F38E7DA51}" srcOrd="0" destOrd="0" presId="urn:microsoft.com/office/officeart/2005/8/layout/default"/>
    <dgm:cxn modelId="{827567EB-80B9-1040-913B-A02B3D1B93E1}" type="presOf" srcId="{EAEB8711-68FC-4856-B638-13A56B2FE7B3}" destId="{350BF462-59EF-4D40-B408-639098E34D4A}" srcOrd="0" destOrd="0" presId="urn:microsoft.com/office/officeart/2005/8/layout/default"/>
    <dgm:cxn modelId="{3A67DBEB-0D71-4EB2-9917-D7E3C81CA088}" srcId="{1F1B169F-3246-4028-BF58-7D5CF8A7D947}" destId="{CF240A44-1CFE-414F-8AFD-1A0701BEA797}" srcOrd="1" destOrd="0" parTransId="{D1317686-CFA7-4479-9F0F-DC98EF54FC47}" sibTransId="{A388600E-7591-4CA5-B233-DF4E193F405D}"/>
    <dgm:cxn modelId="{808FBCF5-4A70-914F-B952-337BB13CCDD3}" type="presOf" srcId="{7D3ACB22-C202-46AB-B8CC-D2ABFC72350E}" destId="{EA1D4454-382F-4040-AF77-A1331439BC1C}" srcOrd="0" destOrd="0" presId="urn:microsoft.com/office/officeart/2005/8/layout/default"/>
    <dgm:cxn modelId="{D3567F1A-511C-214B-B8B8-6D051719A81E}" type="presParOf" srcId="{0E2549A3-D012-7546-8587-74804A462B36}" destId="{65155AE4-6754-4243-8EA7-46E1BC08D0F7}" srcOrd="0" destOrd="0" presId="urn:microsoft.com/office/officeart/2005/8/layout/default"/>
    <dgm:cxn modelId="{4CCD8653-DC64-484D-9A7D-A8DC6A6C5F54}" type="presParOf" srcId="{0E2549A3-D012-7546-8587-74804A462B36}" destId="{52264E73-C782-9C44-8CA8-7060C4229A80}" srcOrd="1" destOrd="0" presId="urn:microsoft.com/office/officeart/2005/8/layout/default"/>
    <dgm:cxn modelId="{96CC7581-E9B8-CF4C-AD3C-DF82C21BF722}" type="presParOf" srcId="{0E2549A3-D012-7546-8587-74804A462B36}" destId="{B42BBB33-4674-6440-845D-C32F38E7DA51}" srcOrd="2" destOrd="0" presId="urn:microsoft.com/office/officeart/2005/8/layout/default"/>
    <dgm:cxn modelId="{0B5F3013-4D3E-D24D-8360-E12A5C3D16BB}" type="presParOf" srcId="{0E2549A3-D012-7546-8587-74804A462B36}" destId="{4A6067AD-FFCD-3F43-9E82-710FC2240D48}" srcOrd="3" destOrd="0" presId="urn:microsoft.com/office/officeart/2005/8/layout/default"/>
    <dgm:cxn modelId="{691764FC-322F-5644-A350-94AA7B1053B2}" type="presParOf" srcId="{0E2549A3-D012-7546-8587-74804A462B36}" destId="{EA1D4454-382F-4040-AF77-A1331439BC1C}" srcOrd="4" destOrd="0" presId="urn:microsoft.com/office/officeart/2005/8/layout/default"/>
    <dgm:cxn modelId="{6D83B6BF-0A80-FA47-B1EC-CD51337F406D}" type="presParOf" srcId="{0E2549A3-D012-7546-8587-74804A462B36}" destId="{44A9C5E2-607F-C842-9996-401873BB0B5A}" srcOrd="5" destOrd="0" presId="urn:microsoft.com/office/officeart/2005/8/layout/default"/>
    <dgm:cxn modelId="{58633DE0-BD71-B645-BF0E-D868E810F749}" type="presParOf" srcId="{0E2549A3-D012-7546-8587-74804A462B36}" destId="{350BF462-59EF-4D40-B408-639098E34D4A}" srcOrd="6" destOrd="0" presId="urn:microsoft.com/office/officeart/2005/8/layout/default"/>
    <dgm:cxn modelId="{5F4E5BB6-2F72-BE42-869D-E71D368213E6}" type="presParOf" srcId="{0E2549A3-D012-7546-8587-74804A462B36}" destId="{CD2DAB7E-D328-C84F-9C52-F53E1CAE8DB3}" srcOrd="7" destOrd="0" presId="urn:microsoft.com/office/officeart/2005/8/layout/default"/>
    <dgm:cxn modelId="{E6D7E53C-ACA8-544B-91E2-30739EFA7E2E}" type="presParOf" srcId="{0E2549A3-D012-7546-8587-74804A462B36}" destId="{B02C5E2B-BB1A-DA42-9936-C78F369ED9BB}" srcOrd="8" destOrd="0" presId="urn:microsoft.com/office/officeart/2005/8/layout/default"/>
    <dgm:cxn modelId="{11D6EF00-B851-784B-8383-460CFE8C4118}" type="presParOf" srcId="{0E2549A3-D012-7546-8587-74804A462B36}" destId="{F79C4F4B-92B9-7246-8993-4C5A79B88004}" srcOrd="9" destOrd="0" presId="urn:microsoft.com/office/officeart/2005/8/layout/default"/>
    <dgm:cxn modelId="{47F3EB28-117E-0544-A871-82D144325A6B}" type="presParOf" srcId="{0E2549A3-D012-7546-8587-74804A462B36}" destId="{A70D8331-7B94-B044-A38C-17C8E4849CA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9E63071-35F7-47BA-B590-B54F19268D9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42D6D72-8BC0-45AF-8DEA-7950B05FD027}">
      <dgm:prSet/>
      <dgm:spPr/>
      <dgm:t>
        <a:bodyPr/>
        <a:lstStyle/>
        <a:p>
          <a:r>
            <a:rPr lang="en-US"/>
            <a:t>Internal Roles:</a:t>
          </a:r>
        </a:p>
      </dgm:t>
    </dgm:pt>
    <dgm:pt modelId="{336ACA21-0A6F-46CD-8FCA-078903232540}" type="parTrans" cxnId="{D5859882-6B98-4CBC-BA14-A0281E1D2E53}">
      <dgm:prSet/>
      <dgm:spPr/>
      <dgm:t>
        <a:bodyPr/>
        <a:lstStyle/>
        <a:p>
          <a:endParaRPr lang="en-US"/>
        </a:p>
      </dgm:t>
    </dgm:pt>
    <dgm:pt modelId="{60E3ABF9-3CB9-4DCA-AA27-2F30E8C3A6C7}" type="sibTrans" cxnId="{D5859882-6B98-4CBC-BA14-A0281E1D2E53}">
      <dgm:prSet/>
      <dgm:spPr/>
      <dgm:t>
        <a:bodyPr/>
        <a:lstStyle/>
        <a:p>
          <a:endParaRPr lang="en-US"/>
        </a:p>
      </dgm:t>
    </dgm:pt>
    <dgm:pt modelId="{53B498E5-DB31-4E56-87A6-4FAC94952634}">
      <dgm:prSet/>
      <dgm:spPr/>
      <dgm:t>
        <a:bodyPr/>
        <a:lstStyle/>
        <a:p>
          <a:r>
            <a:rPr lang="en-US"/>
            <a:t>- Project Lead</a:t>
          </a:r>
        </a:p>
      </dgm:t>
    </dgm:pt>
    <dgm:pt modelId="{F0D52364-996D-48B5-BE1B-3215707AEC23}" type="parTrans" cxnId="{968A3D74-F9D0-497B-9CF1-CC6CDB33FB07}">
      <dgm:prSet/>
      <dgm:spPr/>
      <dgm:t>
        <a:bodyPr/>
        <a:lstStyle/>
        <a:p>
          <a:endParaRPr lang="en-US"/>
        </a:p>
      </dgm:t>
    </dgm:pt>
    <dgm:pt modelId="{211304AD-F612-4BCA-BFE5-12ED616A9EC9}" type="sibTrans" cxnId="{968A3D74-F9D0-497B-9CF1-CC6CDB33FB07}">
      <dgm:prSet/>
      <dgm:spPr/>
      <dgm:t>
        <a:bodyPr/>
        <a:lstStyle/>
        <a:p>
          <a:endParaRPr lang="en-US"/>
        </a:p>
      </dgm:t>
    </dgm:pt>
    <dgm:pt modelId="{6A42A33E-0286-4D91-9A6C-D75437F6404F}">
      <dgm:prSet/>
      <dgm:spPr/>
      <dgm:t>
        <a:bodyPr/>
        <a:lstStyle/>
        <a:p>
          <a:r>
            <a:rPr lang="en-US"/>
            <a:t>- Web Developer/Agency</a:t>
          </a:r>
        </a:p>
      </dgm:t>
    </dgm:pt>
    <dgm:pt modelId="{B3CF13D6-70EE-447A-B17D-E106BDE31EAD}" type="parTrans" cxnId="{898A1256-3B4F-4E96-965B-347C4BA5FE04}">
      <dgm:prSet/>
      <dgm:spPr/>
      <dgm:t>
        <a:bodyPr/>
        <a:lstStyle/>
        <a:p>
          <a:endParaRPr lang="en-US"/>
        </a:p>
      </dgm:t>
    </dgm:pt>
    <dgm:pt modelId="{02EA4428-3C03-4D32-A6ED-E408FD67771B}" type="sibTrans" cxnId="{898A1256-3B4F-4E96-965B-347C4BA5FE04}">
      <dgm:prSet/>
      <dgm:spPr/>
      <dgm:t>
        <a:bodyPr/>
        <a:lstStyle/>
        <a:p>
          <a:endParaRPr lang="en-US"/>
        </a:p>
      </dgm:t>
    </dgm:pt>
    <dgm:pt modelId="{7D4D0725-7091-4DC2-9D57-ED3B81750383}">
      <dgm:prSet/>
      <dgm:spPr/>
      <dgm:t>
        <a:bodyPr/>
        <a:lstStyle/>
        <a:p>
          <a:r>
            <a:rPr lang="en-US"/>
            <a:t>- Accounts Lead</a:t>
          </a:r>
        </a:p>
      </dgm:t>
    </dgm:pt>
    <dgm:pt modelId="{BB3115CD-55DB-41D5-BA00-26A87A00A4FE}" type="parTrans" cxnId="{6E020D08-F448-4A0C-8957-190FCDCAA4D3}">
      <dgm:prSet/>
      <dgm:spPr/>
      <dgm:t>
        <a:bodyPr/>
        <a:lstStyle/>
        <a:p>
          <a:endParaRPr lang="en-US"/>
        </a:p>
      </dgm:t>
    </dgm:pt>
    <dgm:pt modelId="{D736A2AF-2ADA-467D-BDAF-3AD9F48BC109}" type="sibTrans" cxnId="{6E020D08-F448-4A0C-8957-190FCDCAA4D3}">
      <dgm:prSet/>
      <dgm:spPr/>
      <dgm:t>
        <a:bodyPr/>
        <a:lstStyle/>
        <a:p>
          <a:endParaRPr lang="en-US"/>
        </a:p>
      </dgm:t>
    </dgm:pt>
    <dgm:pt modelId="{F806974A-5B17-46C4-9714-2AF8C4236F0B}">
      <dgm:prSet/>
      <dgm:spPr/>
      <dgm:t>
        <a:bodyPr/>
        <a:lstStyle/>
        <a:p>
          <a:r>
            <a:rPr lang="en-US"/>
            <a:t>- RDO/DEI Liaisons</a:t>
          </a:r>
        </a:p>
      </dgm:t>
    </dgm:pt>
    <dgm:pt modelId="{3353BD74-1EEB-422D-BC5F-3B5D45E72075}" type="parTrans" cxnId="{EC84F2E6-FB4E-4E40-AE09-9FDEDF9AE986}">
      <dgm:prSet/>
      <dgm:spPr/>
      <dgm:t>
        <a:bodyPr/>
        <a:lstStyle/>
        <a:p>
          <a:endParaRPr lang="en-US"/>
        </a:p>
      </dgm:t>
    </dgm:pt>
    <dgm:pt modelId="{6A424448-1CC9-4500-A599-BBE91B515C51}" type="sibTrans" cxnId="{EC84F2E6-FB4E-4E40-AE09-9FDEDF9AE986}">
      <dgm:prSet/>
      <dgm:spPr/>
      <dgm:t>
        <a:bodyPr/>
        <a:lstStyle/>
        <a:p>
          <a:endParaRPr lang="en-US"/>
        </a:p>
      </dgm:t>
    </dgm:pt>
    <dgm:pt modelId="{FD393655-9B47-4FA4-8B74-CEB3B6602EAB}">
      <dgm:prSet/>
      <dgm:spPr/>
      <dgm:t>
        <a:bodyPr/>
        <a:lstStyle/>
        <a:p>
          <a:r>
            <a:rPr lang="en-US"/>
            <a:t>- Pilot Group of Affiliate Clubs</a:t>
          </a:r>
        </a:p>
      </dgm:t>
    </dgm:pt>
    <dgm:pt modelId="{44294131-7ACD-4419-9D9B-F82CBABF697D}" type="parTrans" cxnId="{A6FC8182-A6C8-42E2-80BC-FA13492DFF32}">
      <dgm:prSet/>
      <dgm:spPr/>
      <dgm:t>
        <a:bodyPr/>
        <a:lstStyle/>
        <a:p>
          <a:endParaRPr lang="en-US"/>
        </a:p>
      </dgm:t>
    </dgm:pt>
    <dgm:pt modelId="{256E5627-E01D-40B0-8FAC-658B022EE196}" type="sibTrans" cxnId="{A6FC8182-A6C8-42E2-80BC-FA13492DFF32}">
      <dgm:prSet/>
      <dgm:spPr/>
      <dgm:t>
        <a:bodyPr/>
        <a:lstStyle/>
        <a:p>
          <a:endParaRPr lang="en-US"/>
        </a:p>
      </dgm:t>
    </dgm:pt>
    <dgm:pt modelId="{3F375C90-D3C7-47D8-ABA4-6892EA003860}" type="pres">
      <dgm:prSet presAssocID="{09E63071-35F7-47BA-B590-B54F19268D91}" presName="root" presStyleCnt="0">
        <dgm:presLayoutVars>
          <dgm:dir/>
          <dgm:resizeHandles val="exact"/>
        </dgm:presLayoutVars>
      </dgm:prSet>
      <dgm:spPr/>
    </dgm:pt>
    <dgm:pt modelId="{0F3B5E92-1594-49C6-BF58-820614D017A4}" type="pres">
      <dgm:prSet presAssocID="{A42D6D72-8BC0-45AF-8DEA-7950B05FD027}" presName="compNode" presStyleCnt="0"/>
      <dgm:spPr/>
    </dgm:pt>
    <dgm:pt modelId="{3581BCFA-B150-4F22-A3C9-322431510B16}" type="pres">
      <dgm:prSet presAssocID="{A42D6D72-8BC0-45AF-8DEA-7950B05FD027}" presName="bgRect" presStyleLbl="bgShp" presStyleIdx="0" presStyleCnt="6"/>
      <dgm:spPr/>
    </dgm:pt>
    <dgm:pt modelId="{F9E718B8-244E-4588-B54F-6846A49F6B21}" type="pres">
      <dgm:prSet presAssocID="{A42D6D72-8BC0-45AF-8DEA-7950B05FD027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1057B1AF-BC54-4ED0-AF7D-6EE7ED26CF78}" type="pres">
      <dgm:prSet presAssocID="{A42D6D72-8BC0-45AF-8DEA-7950B05FD027}" presName="spaceRect" presStyleCnt="0"/>
      <dgm:spPr/>
    </dgm:pt>
    <dgm:pt modelId="{A3A0ADC8-6857-4B05-8964-C3F1C35D63B7}" type="pres">
      <dgm:prSet presAssocID="{A42D6D72-8BC0-45AF-8DEA-7950B05FD027}" presName="parTx" presStyleLbl="revTx" presStyleIdx="0" presStyleCnt="6">
        <dgm:presLayoutVars>
          <dgm:chMax val="0"/>
          <dgm:chPref val="0"/>
        </dgm:presLayoutVars>
      </dgm:prSet>
      <dgm:spPr/>
    </dgm:pt>
    <dgm:pt modelId="{A5652289-3D1D-428D-B1B9-E2103392B83D}" type="pres">
      <dgm:prSet presAssocID="{60E3ABF9-3CB9-4DCA-AA27-2F30E8C3A6C7}" presName="sibTrans" presStyleCnt="0"/>
      <dgm:spPr/>
    </dgm:pt>
    <dgm:pt modelId="{8705919C-D9D8-4F72-8DFB-340730E88FD4}" type="pres">
      <dgm:prSet presAssocID="{53B498E5-DB31-4E56-87A6-4FAC94952634}" presName="compNode" presStyleCnt="0"/>
      <dgm:spPr/>
    </dgm:pt>
    <dgm:pt modelId="{F423D53F-6FFA-4CF5-B259-EF44FD7D61AA}" type="pres">
      <dgm:prSet presAssocID="{53B498E5-DB31-4E56-87A6-4FAC94952634}" presName="bgRect" presStyleLbl="bgShp" presStyleIdx="1" presStyleCnt="6"/>
      <dgm:spPr/>
    </dgm:pt>
    <dgm:pt modelId="{ABD4F834-5E28-491D-8FFF-5BD0441C7739}" type="pres">
      <dgm:prSet presAssocID="{53B498E5-DB31-4E56-87A6-4FAC94952634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961A67B2-83B1-4978-9AD1-C10D6EBB3D1C}" type="pres">
      <dgm:prSet presAssocID="{53B498E5-DB31-4E56-87A6-4FAC94952634}" presName="spaceRect" presStyleCnt="0"/>
      <dgm:spPr/>
    </dgm:pt>
    <dgm:pt modelId="{7817422E-FDF1-4417-BF5A-E777C83B6C1E}" type="pres">
      <dgm:prSet presAssocID="{53B498E5-DB31-4E56-87A6-4FAC94952634}" presName="parTx" presStyleLbl="revTx" presStyleIdx="1" presStyleCnt="6">
        <dgm:presLayoutVars>
          <dgm:chMax val="0"/>
          <dgm:chPref val="0"/>
        </dgm:presLayoutVars>
      </dgm:prSet>
      <dgm:spPr/>
    </dgm:pt>
    <dgm:pt modelId="{1624B16D-2096-4E79-A216-618953F46E63}" type="pres">
      <dgm:prSet presAssocID="{211304AD-F612-4BCA-BFE5-12ED616A9EC9}" presName="sibTrans" presStyleCnt="0"/>
      <dgm:spPr/>
    </dgm:pt>
    <dgm:pt modelId="{6AB9FFB7-C9E2-4B2B-AFED-0C1480098447}" type="pres">
      <dgm:prSet presAssocID="{6A42A33E-0286-4D91-9A6C-D75437F6404F}" presName="compNode" presStyleCnt="0"/>
      <dgm:spPr/>
    </dgm:pt>
    <dgm:pt modelId="{03C23A63-1B44-47EA-AAC9-755B2AABA3CA}" type="pres">
      <dgm:prSet presAssocID="{6A42A33E-0286-4D91-9A6C-D75437F6404F}" presName="bgRect" presStyleLbl="bgShp" presStyleIdx="2" presStyleCnt="6"/>
      <dgm:spPr/>
    </dgm:pt>
    <dgm:pt modelId="{5671096F-8C7A-4019-BA08-00E7760CDBF5}" type="pres">
      <dgm:prSet presAssocID="{6A42A33E-0286-4D91-9A6C-D75437F6404F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962CB046-853B-4691-A097-4B1D5778ACFF}" type="pres">
      <dgm:prSet presAssocID="{6A42A33E-0286-4D91-9A6C-D75437F6404F}" presName="spaceRect" presStyleCnt="0"/>
      <dgm:spPr/>
    </dgm:pt>
    <dgm:pt modelId="{A41AE26A-D5D6-4192-B5EE-5EC707400E9E}" type="pres">
      <dgm:prSet presAssocID="{6A42A33E-0286-4D91-9A6C-D75437F6404F}" presName="parTx" presStyleLbl="revTx" presStyleIdx="2" presStyleCnt="6">
        <dgm:presLayoutVars>
          <dgm:chMax val="0"/>
          <dgm:chPref val="0"/>
        </dgm:presLayoutVars>
      </dgm:prSet>
      <dgm:spPr/>
    </dgm:pt>
    <dgm:pt modelId="{C31C742E-E836-45F4-8FFF-F0B6D46F59A4}" type="pres">
      <dgm:prSet presAssocID="{02EA4428-3C03-4D32-A6ED-E408FD67771B}" presName="sibTrans" presStyleCnt="0"/>
      <dgm:spPr/>
    </dgm:pt>
    <dgm:pt modelId="{45565E90-BD1A-4BAF-9D94-6FC9B1C355DD}" type="pres">
      <dgm:prSet presAssocID="{7D4D0725-7091-4DC2-9D57-ED3B81750383}" presName="compNode" presStyleCnt="0"/>
      <dgm:spPr/>
    </dgm:pt>
    <dgm:pt modelId="{FD4F6C25-43A8-4614-ACCC-D38B8ECBF0A7}" type="pres">
      <dgm:prSet presAssocID="{7D4D0725-7091-4DC2-9D57-ED3B81750383}" presName="bgRect" presStyleLbl="bgShp" presStyleIdx="3" presStyleCnt="6"/>
      <dgm:spPr/>
    </dgm:pt>
    <dgm:pt modelId="{65E02CDF-5965-4EF5-A5BD-C231FD043AD6}" type="pres">
      <dgm:prSet presAssocID="{7D4D0725-7091-4DC2-9D57-ED3B81750383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ter"/>
        </a:ext>
      </dgm:extLst>
    </dgm:pt>
    <dgm:pt modelId="{F1332F22-D518-4C09-A2C9-D55E8A6A28F2}" type="pres">
      <dgm:prSet presAssocID="{7D4D0725-7091-4DC2-9D57-ED3B81750383}" presName="spaceRect" presStyleCnt="0"/>
      <dgm:spPr/>
    </dgm:pt>
    <dgm:pt modelId="{C5FAE01C-A035-4155-ABAD-3A9FDB60665A}" type="pres">
      <dgm:prSet presAssocID="{7D4D0725-7091-4DC2-9D57-ED3B81750383}" presName="parTx" presStyleLbl="revTx" presStyleIdx="3" presStyleCnt="6">
        <dgm:presLayoutVars>
          <dgm:chMax val="0"/>
          <dgm:chPref val="0"/>
        </dgm:presLayoutVars>
      </dgm:prSet>
      <dgm:spPr/>
    </dgm:pt>
    <dgm:pt modelId="{6E343814-2DDE-4E36-9A72-80EAEFFC541C}" type="pres">
      <dgm:prSet presAssocID="{D736A2AF-2ADA-467D-BDAF-3AD9F48BC109}" presName="sibTrans" presStyleCnt="0"/>
      <dgm:spPr/>
    </dgm:pt>
    <dgm:pt modelId="{16D878A8-4064-4804-AA89-99208D6BA996}" type="pres">
      <dgm:prSet presAssocID="{F806974A-5B17-46C4-9714-2AF8C4236F0B}" presName="compNode" presStyleCnt="0"/>
      <dgm:spPr/>
    </dgm:pt>
    <dgm:pt modelId="{A3E3EB0C-5478-4C6A-ADBD-81DDF0C893B5}" type="pres">
      <dgm:prSet presAssocID="{F806974A-5B17-46C4-9714-2AF8C4236F0B}" presName="bgRect" presStyleLbl="bgShp" presStyleIdx="4" presStyleCnt="6"/>
      <dgm:spPr/>
    </dgm:pt>
    <dgm:pt modelId="{0B8CB5ED-9452-4632-A7EA-3672CAA9E143}" type="pres">
      <dgm:prSet presAssocID="{F806974A-5B17-46C4-9714-2AF8C4236F0B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231D4EDA-0D13-4620-96F9-842B859B1A7D}" type="pres">
      <dgm:prSet presAssocID="{F806974A-5B17-46C4-9714-2AF8C4236F0B}" presName="spaceRect" presStyleCnt="0"/>
      <dgm:spPr/>
    </dgm:pt>
    <dgm:pt modelId="{332283D2-2EC0-4DE4-94B9-931475BF726A}" type="pres">
      <dgm:prSet presAssocID="{F806974A-5B17-46C4-9714-2AF8C4236F0B}" presName="parTx" presStyleLbl="revTx" presStyleIdx="4" presStyleCnt="6">
        <dgm:presLayoutVars>
          <dgm:chMax val="0"/>
          <dgm:chPref val="0"/>
        </dgm:presLayoutVars>
      </dgm:prSet>
      <dgm:spPr/>
    </dgm:pt>
    <dgm:pt modelId="{EED3BBB0-37A8-4F33-9724-BEF3A68E91EF}" type="pres">
      <dgm:prSet presAssocID="{6A424448-1CC9-4500-A599-BBE91B515C51}" presName="sibTrans" presStyleCnt="0"/>
      <dgm:spPr/>
    </dgm:pt>
    <dgm:pt modelId="{DA98E46F-5D18-4433-925C-D340C54BDDBB}" type="pres">
      <dgm:prSet presAssocID="{FD393655-9B47-4FA4-8B74-CEB3B6602EAB}" presName="compNode" presStyleCnt="0"/>
      <dgm:spPr/>
    </dgm:pt>
    <dgm:pt modelId="{AC5E1197-AA4D-49BF-AEFA-EDC41738DFAD}" type="pres">
      <dgm:prSet presAssocID="{FD393655-9B47-4FA4-8B74-CEB3B6602EAB}" presName="bgRect" presStyleLbl="bgShp" presStyleIdx="5" presStyleCnt="6"/>
      <dgm:spPr/>
    </dgm:pt>
    <dgm:pt modelId="{93E46060-E48D-4AB8-B890-2C03C47469E2}" type="pres">
      <dgm:prSet presAssocID="{FD393655-9B47-4FA4-8B74-CEB3B6602EAB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8983BBAF-66EF-4B35-8496-A85ABF11554E}" type="pres">
      <dgm:prSet presAssocID="{FD393655-9B47-4FA4-8B74-CEB3B6602EAB}" presName="spaceRect" presStyleCnt="0"/>
      <dgm:spPr/>
    </dgm:pt>
    <dgm:pt modelId="{F46E08DA-D885-4595-A80A-B380A9329133}" type="pres">
      <dgm:prSet presAssocID="{FD393655-9B47-4FA4-8B74-CEB3B6602EAB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35EAA703-620F-44FF-9797-1459BE630CDD}" type="presOf" srcId="{6A42A33E-0286-4D91-9A6C-D75437F6404F}" destId="{A41AE26A-D5D6-4192-B5EE-5EC707400E9E}" srcOrd="0" destOrd="0" presId="urn:microsoft.com/office/officeart/2018/2/layout/IconVerticalSolidList"/>
    <dgm:cxn modelId="{6E020D08-F448-4A0C-8957-190FCDCAA4D3}" srcId="{09E63071-35F7-47BA-B590-B54F19268D91}" destId="{7D4D0725-7091-4DC2-9D57-ED3B81750383}" srcOrd="3" destOrd="0" parTransId="{BB3115CD-55DB-41D5-BA00-26A87A00A4FE}" sibTransId="{D736A2AF-2ADA-467D-BDAF-3AD9F48BC109}"/>
    <dgm:cxn modelId="{1B2F522D-9485-4E77-8EF4-43F0D937865A}" type="presOf" srcId="{FD393655-9B47-4FA4-8B74-CEB3B6602EAB}" destId="{F46E08DA-D885-4595-A80A-B380A9329133}" srcOrd="0" destOrd="0" presId="urn:microsoft.com/office/officeart/2018/2/layout/IconVerticalSolidList"/>
    <dgm:cxn modelId="{3E062E48-F739-4A72-AE53-1F56F5E19755}" type="presOf" srcId="{53B498E5-DB31-4E56-87A6-4FAC94952634}" destId="{7817422E-FDF1-4417-BF5A-E777C83B6C1E}" srcOrd="0" destOrd="0" presId="urn:microsoft.com/office/officeart/2018/2/layout/IconVerticalSolidList"/>
    <dgm:cxn modelId="{898A1256-3B4F-4E96-965B-347C4BA5FE04}" srcId="{09E63071-35F7-47BA-B590-B54F19268D91}" destId="{6A42A33E-0286-4D91-9A6C-D75437F6404F}" srcOrd="2" destOrd="0" parTransId="{B3CF13D6-70EE-447A-B17D-E106BDE31EAD}" sibTransId="{02EA4428-3C03-4D32-A6ED-E408FD67771B}"/>
    <dgm:cxn modelId="{968A3D74-F9D0-497B-9CF1-CC6CDB33FB07}" srcId="{09E63071-35F7-47BA-B590-B54F19268D91}" destId="{53B498E5-DB31-4E56-87A6-4FAC94952634}" srcOrd="1" destOrd="0" parTransId="{F0D52364-996D-48B5-BE1B-3215707AEC23}" sibTransId="{211304AD-F612-4BCA-BFE5-12ED616A9EC9}"/>
    <dgm:cxn modelId="{C209CD81-46CC-4684-8FDA-AD3E0165F212}" type="presOf" srcId="{F806974A-5B17-46C4-9714-2AF8C4236F0B}" destId="{332283D2-2EC0-4DE4-94B9-931475BF726A}" srcOrd="0" destOrd="0" presId="urn:microsoft.com/office/officeart/2018/2/layout/IconVerticalSolidList"/>
    <dgm:cxn modelId="{A6FC8182-A6C8-42E2-80BC-FA13492DFF32}" srcId="{09E63071-35F7-47BA-B590-B54F19268D91}" destId="{FD393655-9B47-4FA4-8B74-CEB3B6602EAB}" srcOrd="5" destOrd="0" parTransId="{44294131-7ACD-4419-9D9B-F82CBABF697D}" sibTransId="{256E5627-E01D-40B0-8FAC-658B022EE196}"/>
    <dgm:cxn modelId="{D5859882-6B98-4CBC-BA14-A0281E1D2E53}" srcId="{09E63071-35F7-47BA-B590-B54F19268D91}" destId="{A42D6D72-8BC0-45AF-8DEA-7950B05FD027}" srcOrd="0" destOrd="0" parTransId="{336ACA21-0A6F-46CD-8FCA-078903232540}" sibTransId="{60E3ABF9-3CB9-4DCA-AA27-2F30E8C3A6C7}"/>
    <dgm:cxn modelId="{B64F8EBA-E679-4DA9-A1AA-34DF51003343}" type="presOf" srcId="{A42D6D72-8BC0-45AF-8DEA-7950B05FD027}" destId="{A3A0ADC8-6857-4B05-8964-C3F1C35D63B7}" srcOrd="0" destOrd="0" presId="urn:microsoft.com/office/officeart/2018/2/layout/IconVerticalSolidList"/>
    <dgm:cxn modelId="{EC84F2E6-FB4E-4E40-AE09-9FDEDF9AE986}" srcId="{09E63071-35F7-47BA-B590-B54F19268D91}" destId="{F806974A-5B17-46C4-9714-2AF8C4236F0B}" srcOrd="4" destOrd="0" parTransId="{3353BD74-1EEB-422D-BC5F-3B5D45E72075}" sibTransId="{6A424448-1CC9-4500-A599-BBE91B515C51}"/>
    <dgm:cxn modelId="{80B7CBEE-D56B-4487-B04F-8F1DB19AB7A9}" type="presOf" srcId="{09E63071-35F7-47BA-B590-B54F19268D91}" destId="{3F375C90-D3C7-47D8-ABA4-6892EA003860}" srcOrd="0" destOrd="0" presId="urn:microsoft.com/office/officeart/2018/2/layout/IconVerticalSolidList"/>
    <dgm:cxn modelId="{F5CAABFF-C4B0-4F34-ADAD-5C399FBCD707}" type="presOf" srcId="{7D4D0725-7091-4DC2-9D57-ED3B81750383}" destId="{C5FAE01C-A035-4155-ABAD-3A9FDB60665A}" srcOrd="0" destOrd="0" presId="urn:microsoft.com/office/officeart/2018/2/layout/IconVerticalSolidList"/>
    <dgm:cxn modelId="{05E3E969-6ECC-4BC3-86DA-98CCD0E29CD1}" type="presParOf" srcId="{3F375C90-D3C7-47D8-ABA4-6892EA003860}" destId="{0F3B5E92-1594-49C6-BF58-820614D017A4}" srcOrd="0" destOrd="0" presId="urn:microsoft.com/office/officeart/2018/2/layout/IconVerticalSolidList"/>
    <dgm:cxn modelId="{75CABD51-04E2-4A05-B008-7A5D0C22E82E}" type="presParOf" srcId="{0F3B5E92-1594-49C6-BF58-820614D017A4}" destId="{3581BCFA-B150-4F22-A3C9-322431510B16}" srcOrd="0" destOrd="0" presId="urn:microsoft.com/office/officeart/2018/2/layout/IconVerticalSolidList"/>
    <dgm:cxn modelId="{6EA4D1DC-F575-45C9-B851-00E2EF7A0BC1}" type="presParOf" srcId="{0F3B5E92-1594-49C6-BF58-820614D017A4}" destId="{F9E718B8-244E-4588-B54F-6846A49F6B21}" srcOrd="1" destOrd="0" presId="urn:microsoft.com/office/officeart/2018/2/layout/IconVerticalSolidList"/>
    <dgm:cxn modelId="{6B150995-0FCC-4E4C-8531-014D9823FFAF}" type="presParOf" srcId="{0F3B5E92-1594-49C6-BF58-820614D017A4}" destId="{1057B1AF-BC54-4ED0-AF7D-6EE7ED26CF78}" srcOrd="2" destOrd="0" presId="urn:microsoft.com/office/officeart/2018/2/layout/IconVerticalSolidList"/>
    <dgm:cxn modelId="{91B1576F-1B09-49B4-B1C6-F028291D6978}" type="presParOf" srcId="{0F3B5E92-1594-49C6-BF58-820614D017A4}" destId="{A3A0ADC8-6857-4B05-8964-C3F1C35D63B7}" srcOrd="3" destOrd="0" presId="urn:microsoft.com/office/officeart/2018/2/layout/IconVerticalSolidList"/>
    <dgm:cxn modelId="{14EE1DCD-D18C-4085-B0DD-A41D414DCEC0}" type="presParOf" srcId="{3F375C90-D3C7-47D8-ABA4-6892EA003860}" destId="{A5652289-3D1D-428D-B1B9-E2103392B83D}" srcOrd="1" destOrd="0" presId="urn:microsoft.com/office/officeart/2018/2/layout/IconVerticalSolidList"/>
    <dgm:cxn modelId="{B33F2E22-FAA8-4395-872A-BEFCB0D5612B}" type="presParOf" srcId="{3F375C90-D3C7-47D8-ABA4-6892EA003860}" destId="{8705919C-D9D8-4F72-8DFB-340730E88FD4}" srcOrd="2" destOrd="0" presId="urn:microsoft.com/office/officeart/2018/2/layout/IconVerticalSolidList"/>
    <dgm:cxn modelId="{E7D640A2-B366-477B-ADCF-3E527A89BC44}" type="presParOf" srcId="{8705919C-D9D8-4F72-8DFB-340730E88FD4}" destId="{F423D53F-6FFA-4CF5-B259-EF44FD7D61AA}" srcOrd="0" destOrd="0" presId="urn:microsoft.com/office/officeart/2018/2/layout/IconVerticalSolidList"/>
    <dgm:cxn modelId="{35F4F1AE-E267-45D4-BA30-F1C4A3A629B7}" type="presParOf" srcId="{8705919C-D9D8-4F72-8DFB-340730E88FD4}" destId="{ABD4F834-5E28-491D-8FFF-5BD0441C7739}" srcOrd="1" destOrd="0" presId="urn:microsoft.com/office/officeart/2018/2/layout/IconVerticalSolidList"/>
    <dgm:cxn modelId="{1B18D256-6E05-4C5E-8F72-2E708EADD14A}" type="presParOf" srcId="{8705919C-D9D8-4F72-8DFB-340730E88FD4}" destId="{961A67B2-83B1-4978-9AD1-C10D6EBB3D1C}" srcOrd="2" destOrd="0" presId="urn:microsoft.com/office/officeart/2018/2/layout/IconVerticalSolidList"/>
    <dgm:cxn modelId="{D9682328-255E-4C08-8883-0B710A28E2F1}" type="presParOf" srcId="{8705919C-D9D8-4F72-8DFB-340730E88FD4}" destId="{7817422E-FDF1-4417-BF5A-E777C83B6C1E}" srcOrd="3" destOrd="0" presId="urn:microsoft.com/office/officeart/2018/2/layout/IconVerticalSolidList"/>
    <dgm:cxn modelId="{2B83F5EE-304E-4D5E-B3F0-CD6159BED537}" type="presParOf" srcId="{3F375C90-D3C7-47D8-ABA4-6892EA003860}" destId="{1624B16D-2096-4E79-A216-618953F46E63}" srcOrd="3" destOrd="0" presId="urn:microsoft.com/office/officeart/2018/2/layout/IconVerticalSolidList"/>
    <dgm:cxn modelId="{4E8550A9-DF9E-4DD4-87B3-678DB4C61DA5}" type="presParOf" srcId="{3F375C90-D3C7-47D8-ABA4-6892EA003860}" destId="{6AB9FFB7-C9E2-4B2B-AFED-0C1480098447}" srcOrd="4" destOrd="0" presId="urn:microsoft.com/office/officeart/2018/2/layout/IconVerticalSolidList"/>
    <dgm:cxn modelId="{34FB4A6D-5973-4B9A-8DE1-997103C231CD}" type="presParOf" srcId="{6AB9FFB7-C9E2-4B2B-AFED-0C1480098447}" destId="{03C23A63-1B44-47EA-AAC9-755B2AABA3CA}" srcOrd="0" destOrd="0" presId="urn:microsoft.com/office/officeart/2018/2/layout/IconVerticalSolidList"/>
    <dgm:cxn modelId="{1A985129-3870-46FD-B9EE-342CCA65C3BF}" type="presParOf" srcId="{6AB9FFB7-C9E2-4B2B-AFED-0C1480098447}" destId="{5671096F-8C7A-4019-BA08-00E7760CDBF5}" srcOrd="1" destOrd="0" presId="urn:microsoft.com/office/officeart/2018/2/layout/IconVerticalSolidList"/>
    <dgm:cxn modelId="{AAB32925-63E9-41B4-89BE-224C3D721750}" type="presParOf" srcId="{6AB9FFB7-C9E2-4B2B-AFED-0C1480098447}" destId="{962CB046-853B-4691-A097-4B1D5778ACFF}" srcOrd="2" destOrd="0" presId="urn:microsoft.com/office/officeart/2018/2/layout/IconVerticalSolidList"/>
    <dgm:cxn modelId="{1A84560F-77C7-4935-BE81-F3F8F5415A1D}" type="presParOf" srcId="{6AB9FFB7-C9E2-4B2B-AFED-0C1480098447}" destId="{A41AE26A-D5D6-4192-B5EE-5EC707400E9E}" srcOrd="3" destOrd="0" presId="urn:microsoft.com/office/officeart/2018/2/layout/IconVerticalSolidList"/>
    <dgm:cxn modelId="{DD0D0F1E-CF6C-40E5-A2DA-BAF08F80C84D}" type="presParOf" srcId="{3F375C90-D3C7-47D8-ABA4-6892EA003860}" destId="{C31C742E-E836-45F4-8FFF-F0B6D46F59A4}" srcOrd="5" destOrd="0" presId="urn:microsoft.com/office/officeart/2018/2/layout/IconVerticalSolidList"/>
    <dgm:cxn modelId="{8B111D66-43C8-4284-8E02-D602B61743F9}" type="presParOf" srcId="{3F375C90-D3C7-47D8-ABA4-6892EA003860}" destId="{45565E90-BD1A-4BAF-9D94-6FC9B1C355DD}" srcOrd="6" destOrd="0" presId="urn:microsoft.com/office/officeart/2018/2/layout/IconVerticalSolidList"/>
    <dgm:cxn modelId="{E93701CA-CF84-4947-A250-9A9F7FFA7297}" type="presParOf" srcId="{45565E90-BD1A-4BAF-9D94-6FC9B1C355DD}" destId="{FD4F6C25-43A8-4614-ACCC-D38B8ECBF0A7}" srcOrd="0" destOrd="0" presId="urn:microsoft.com/office/officeart/2018/2/layout/IconVerticalSolidList"/>
    <dgm:cxn modelId="{0E667675-A5D3-44F4-9C09-949FB01A5155}" type="presParOf" srcId="{45565E90-BD1A-4BAF-9D94-6FC9B1C355DD}" destId="{65E02CDF-5965-4EF5-A5BD-C231FD043AD6}" srcOrd="1" destOrd="0" presId="urn:microsoft.com/office/officeart/2018/2/layout/IconVerticalSolidList"/>
    <dgm:cxn modelId="{A1E6C6A5-4C1E-4378-ADF2-7CB553260DC5}" type="presParOf" srcId="{45565E90-BD1A-4BAF-9D94-6FC9B1C355DD}" destId="{F1332F22-D518-4C09-A2C9-D55E8A6A28F2}" srcOrd="2" destOrd="0" presId="urn:microsoft.com/office/officeart/2018/2/layout/IconVerticalSolidList"/>
    <dgm:cxn modelId="{F2F33257-C6EB-4B6A-926C-103A2E0CB1DC}" type="presParOf" srcId="{45565E90-BD1A-4BAF-9D94-6FC9B1C355DD}" destId="{C5FAE01C-A035-4155-ABAD-3A9FDB60665A}" srcOrd="3" destOrd="0" presId="urn:microsoft.com/office/officeart/2018/2/layout/IconVerticalSolidList"/>
    <dgm:cxn modelId="{764A7D2E-835F-4F70-A132-0C8356D25E2A}" type="presParOf" srcId="{3F375C90-D3C7-47D8-ABA4-6892EA003860}" destId="{6E343814-2DDE-4E36-9A72-80EAEFFC541C}" srcOrd="7" destOrd="0" presId="urn:microsoft.com/office/officeart/2018/2/layout/IconVerticalSolidList"/>
    <dgm:cxn modelId="{08379F98-164C-43AF-8F52-246C5153F6AA}" type="presParOf" srcId="{3F375C90-D3C7-47D8-ABA4-6892EA003860}" destId="{16D878A8-4064-4804-AA89-99208D6BA996}" srcOrd="8" destOrd="0" presId="urn:microsoft.com/office/officeart/2018/2/layout/IconVerticalSolidList"/>
    <dgm:cxn modelId="{701F484E-B77E-4532-994A-57B0EDD412E5}" type="presParOf" srcId="{16D878A8-4064-4804-AA89-99208D6BA996}" destId="{A3E3EB0C-5478-4C6A-ADBD-81DDF0C893B5}" srcOrd="0" destOrd="0" presId="urn:microsoft.com/office/officeart/2018/2/layout/IconVerticalSolidList"/>
    <dgm:cxn modelId="{B54DAFAA-A13B-45C0-98A3-A2BE9D23DA5F}" type="presParOf" srcId="{16D878A8-4064-4804-AA89-99208D6BA996}" destId="{0B8CB5ED-9452-4632-A7EA-3672CAA9E143}" srcOrd="1" destOrd="0" presId="urn:microsoft.com/office/officeart/2018/2/layout/IconVerticalSolidList"/>
    <dgm:cxn modelId="{AF0BFFDC-5B77-4EA2-B3D7-8FC7CB4D92AD}" type="presParOf" srcId="{16D878A8-4064-4804-AA89-99208D6BA996}" destId="{231D4EDA-0D13-4620-96F9-842B859B1A7D}" srcOrd="2" destOrd="0" presId="urn:microsoft.com/office/officeart/2018/2/layout/IconVerticalSolidList"/>
    <dgm:cxn modelId="{30B26FC6-92EC-4DA1-8F5F-B94C6A27C47C}" type="presParOf" srcId="{16D878A8-4064-4804-AA89-99208D6BA996}" destId="{332283D2-2EC0-4DE4-94B9-931475BF726A}" srcOrd="3" destOrd="0" presId="urn:microsoft.com/office/officeart/2018/2/layout/IconVerticalSolidList"/>
    <dgm:cxn modelId="{071D6E58-3A4D-4D15-AA26-53AB785AA956}" type="presParOf" srcId="{3F375C90-D3C7-47D8-ABA4-6892EA003860}" destId="{EED3BBB0-37A8-4F33-9724-BEF3A68E91EF}" srcOrd="9" destOrd="0" presId="urn:microsoft.com/office/officeart/2018/2/layout/IconVerticalSolidList"/>
    <dgm:cxn modelId="{88AFA0F9-B1B4-442F-BD24-B0C4D8044497}" type="presParOf" srcId="{3F375C90-D3C7-47D8-ABA4-6892EA003860}" destId="{DA98E46F-5D18-4433-925C-D340C54BDDBB}" srcOrd="10" destOrd="0" presId="urn:microsoft.com/office/officeart/2018/2/layout/IconVerticalSolidList"/>
    <dgm:cxn modelId="{C60A54F2-BAB6-4014-BF82-EE6FB8ECFB7A}" type="presParOf" srcId="{DA98E46F-5D18-4433-925C-D340C54BDDBB}" destId="{AC5E1197-AA4D-49BF-AEFA-EDC41738DFAD}" srcOrd="0" destOrd="0" presId="urn:microsoft.com/office/officeart/2018/2/layout/IconVerticalSolidList"/>
    <dgm:cxn modelId="{0CB6E987-3D6D-4168-933A-50410A799BBB}" type="presParOf" srcId="{DA98E46F-5D18-4433-925C-D340C54BDDBB}" destId="{93E46060-E48D-4AB8-B890-2C03C47469E2}" srcOrd="1" destOrd="0" presId="urn:microsoft.com/office/officeart/2018/2/layout/IconVerticalSolidList"/>
    <dgm:cxn modelId="{C1C2EF65-D488-4986-99A3-73E2FC5531A5}" type="presParOf" srcId="{DA98E46F-5D18-4433-925C-D340C54BDDBB}" destId="{8983BBAF-66EF-4B35-8496-A85ABF11554E}" srcOrd="2" destOrd="0" presId="urn:microsoft.com/office/officeart/2018/2/layout/IconVerticalSolidList"/>
    <dgm:cxn modelId="{8707366B-FA41-4FBE-8641-373D5D3714A9}" type="presParOf" srcId="{DA98E46F-5D18-4433-925C-D340C54BDDBB}" destId="{F46E08DA-D885-4595-A80A-B380A932913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1CCC6EA-5F94-4523-B92D-9077880C4F16}" type="doc">
      <dgm:prSet loTypeId="urn:microsoft.com/office/officeart/2016/7/layout/ChevronBlockProcess" loCatId="process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5D03DF5-2FDA-44E2-9CB3-34CC5E2C148D}">
      <dgm:prSet/>
      <dgm:spPr/>
      <dgm:t>
        <a:bodyPr/>
        <a:lstStyle/>
        <a:p>
          <a:r>
            <a:rPr lang="en-US"/>
            <a:t>Phase 1</a:t>
          </a:r>
        </a:p>
      </dgm:t>
    </dgm:pt>
    <dgm:pt modelId="{DEADF7BC-443A-475E-B790-2E614EB9B32E}" type="parTrans" cxnId="{69F54B02-AD56-4272-B119-5627600965C7}">
      <dgm:prSet/>
      <dgm:spPr/>
      <dgm:t>
        <a:bodyPr/>
        <a:lstStyle/>
        <a:p>
          <a:endParaRPr lang="en-US"/>
        </a:p>
      </dgm:t>
    </dgm:pt>
    <dgm:pt modelId="{0A94B3F5-034B-4CE6-A9DA-89C2134B1594}" type="sibTrans" cxnId="{69F54B02-AD56-4272-B119-5627600965C7}">
      <dgm:prSet/>
      <dgm:spPr/>
      <dgm:t>
        <a:bodyPr/>
        <a:lstStyle/>
        <a:p>
          <a:endParaRPr lang="en-US"/>
        </a:p>
      </dgm:t>
    </dgm:pt>
    <dgm:pt modelId="{C2437D57-A4C3-44BE-BEEC-509CCB71D682}">
      <dgm:prSet/>
      <dgm:spPr/>
      <dgm:t>
        <a:bodyPr/>
        <a:lstStyle/>
        <a:p>
          <a:r>
            <a:rPr lang="en-US"/>
            <a:t>Stakeholder scoping</a:t>
          </a:r>
        </a:p>
      </dgm:t>
    </dgm:pt>
    <dgm:pt modelId="{2AF1F24D-9DD8-44F3-8029-B9187E25990F}" type="parTrans" cxnId="{6ECBDB4F-F28E-469D-B79A-E2EF4EF8FC7C}">
      <dgm:prSet/>
      <dgm:spPr/>
      <dgm:t>
        <a:bodyPr/>
        <a:lstStyle/>
        <a:p>
          <a:endParaRPr lang="en-US"/>
        </a:p>
      </dgm:t>
    </dgm:pt>
    <dgm:pt modelId="{59382944-C700-4BF5-8921-6D53F938B9A2}" type="sibTrans" cxnId="{6ECBDB4F-F28E-469D-B79A-E2EF4EF8FC7C}">
      <dgm:prSet/>
      <dgm:spPr/>
      <dgm:t>
        <a:bodyPr/>
        <a:lstStyle/>
        <a:p>
          <a:endParaRPr lang="en-US"/>
        </a:p>
      </dgm:t>
    </dgm:pt>
    <dgm:pt modelId="{8D64678D-C4E7-4EBD-92BF-03B126D8D46A}">
      <dgm:prSet/>
      <dgm:spPr/>
      <dgm:t>
        <a:bodyPr/>
        <a:lstStyle/>
        <a:p>
          <a:r>
            <a:rPr lang="en-US"/>
            <a:t>Phase 2</a:t>
          </a:r>
        </a:p>
      </dgm:t>
    </dgm:pt>
    <dgm:pt modelId="{7E464817-7D00-43A9-AA88-4911B9D6B6BF}" type="parTrans" cxnId="{2C74A481-F1FF-4B1A-A14E-01FACF3A63F2}">
      <dgm:prSet/>
      <dgm:spPr/>
      <dgm:t>
        <a:bodyPr/>
        <a:lstStyle/>
        <a:p>
          <a:endParaRPr lang="en-US"/>
        </a:p>
      </dgm:t>
    </dgm:pt>
    <dgm:pt modelId="{E374FF24-F903-4A17-9BF8-4E6D55479787}" type="sibTrans" cxnId="{2C74A481-F1FF-4B1A-A14E-01FACF3A63F2}">
      <dgm:prSet/>
      <dgm:spPr/>
      <dgm:t>
        <a:bodyPr/>
        <a:lstStyle/>
        <a:p>
          <a:endParaRPr lang="en-US"/>
        </a:p>
      </dgm:t>
    </dgm:pt>
    <dgm:pt modelId="{06F1F075-9038-4A52-82A1-D3CD40326786}">
      <dgm:prSet/>
      <dgm:spPr/>
      <dgm:t>
        <a:bodyPr/>
        <a:lstStyle/>
        <a:p>
          <a:r>
            <a:rPr lang="en-US"/>
            <a:t>Core platform build</a:t>
          </a:r>
        </a:p>
      </dgm:t>
    </dgm:pt>
    <dgm:pt modelId="{4EA0D229-B616-4BC0-AB31-87BA985B8236}" type="parTrans" cxnId="{F36F280D-95C1-4E4A-9946-333BEF4884AE}">
      <dgm:prSet/>
      <dgm:spPr/>
      <dgm:t>
        <a:bodyPr/>
        <a:lstStyle/>
        <a:p>
          <a:endParaRPr lang="en-US"/>
        </a:p>
      </dgm:t>
    </dgm:pt>
    <dgm:pt modelId="{EED2E309-7F77-4119-AC02-4BD601BC04EA}" type="sibTrans" cxnId="{F36F280D-95C1-4E4A-9946-333BEF4884AE}">
      <dgm:prSet/>
      <dgm:spPr/>
      <dgm:t>
        <a:bodyPr/>
        <a:lstStyle/>
        <a:p>
          <a:endParaRPr lang="en-US"/>
        </a:p>
      </dgm:t>
    </dgm:pt>
    <dgm:pt modelId="{AFDB59E4-7F89-4870-9F97-B6FE2F2BBA71}">
      <dgm:prSet/>
      <dgm:spPr/>
      <dgm:t>
        <a:bodyPr/>
        <a:lstStyle/>
        <a:p>
          <a:r>
            <a:rPr lang="en-US"/>
            <a:t>Phase 3</a:t>
          </a:r>
        </a:p>
      </dgm:t>
    </dgm:pt>
    <dgm:pt modelId="{B7FF4A31-2753-4B5A-A16F-839A3D3A1FBF}" type="parTrans" cxnId="{AF53669E-5025-40A1-B16A-E865878BDF91}">
      <dgm:prSet/>
      <dgm:spPr/>
      <dgm:t>
        <a:bodyPr/>
        <a:lstStyle/>
        <a:p>
          <a:endParaRPr lang="en-US"/>
        </a:p>
      </dgm:t>
    </dgm:pt>
    <dgm:pt modelId="{DA680FBD-1C6E-4E16-8753-7A124E428FC3}" type="sibTrans" cxnId="{AF53669E-5025-40A1-B16A-E865878BDF91}">
      <dgm:prSet/>
      <dgm:spPr/>
      <dgm:t>
        <a:bodyPr/>
        <a:lstStyle/>
        <a:p>
          <a:endParaRPr lang="en-US"/>
        </a:p>
      </dgm:t>
    </dgm:pt>
    <dgm:pt modelId="{97898761-637F-4CCB-B1A1-225EA9026FB5}">
      <dgm:prSet/>
      <dgm:spPr/>
      <dgm:t>
        <a:bodyPr/>
        <a:lstStyle/>
        <a:p>
          <a:r>
            <a:rPr lang="en-US"/>
            <a:t>Dashboard &amp; support centre</a:t>
          </a:r>
        </a:p>
      </dgm:t>
    </dgm:pt>
    <dgm:pt modelId="{84AB3025-63D2-4709-9363-901B79713A06}" type="parTrans" cxnId="{95A83DB6-FE4C-47A4-A9F5-2ECAA0AFC322}">
      <dgm:prSet/>
      <dgm:spPr/>
      <dgm:t>
        <a:bodyPr/>
        <a:lstStyle/>
        <a:p>
          <a:endParaRPr lang="en-US"/>
        </a:p>
      </dgm:t>
    </dgm:pt>
    <dgm:pt modelId="{338EBC8A-46E9-40EF-B11D-582A2455A720}" type="sibTrans" cxnId="{95A83DB6-FE4C-47A4-A9F5-2ECAA0AFC322}">
      <dgm:prSet/>
      <dgm:spPr/>
      <dgm:t>
        <a:bodyPr/>
        <a:lstStyle/>
        <a:p>
          <a:endParaRPr lang="en-US"/>
        </a:p>
      </dgm:t>
    </dgm:pt>
    <dgm:pt modelId="{5F3425D0-EDEF-473E-9D4D-B01FBA8BF79C}">
      <dgm:prSet/>
      <dgm:spPr/>
      <dgm:t>
        <a:bodyPr/>
        <a:lstStyle/>
        <a:p>
          <a:r>
            <a:rPr lang="en-US"/>
            <a:t>Phase 4</a:t>
          </a:r>
        </a:p>
      </dgm:t>
    </dgm:pt>
    <dgm:pt modelId="{A11B7C9D-BAE6-4F41-A96A-CCCC2B96B263}" type="parTrans" cxnId="{34086427-F783-42CD-900A-0504A18ADCBF}">
      <dgm:prSet/>
      <dgm:spPr/>
      <dgm:t>
        <a:bodyPr/>
        <a:lstStyle/>
        <a:p>
          <a:endParaRPr lang="en-US"/>
        </a:p>
      </dgm:t>
    </dgm:pt>
    <dgm:pt modelId="{006C4E3F-EF14-415C-BCFE-49E1D56E71AC}" type="sibTrans" cxnId="{34086427-F783-42CD-900A-0504A18ADCBF}">
      <dgm:prSet/>
      <dgm:spPr/>
      <dgm:t>
        <a:bodyPr/>
        <a:lstStyle/>
        <a:p>
          <a:endParaRPr lang="en-US"/>
        </a:p>
      </dgm:t>
    </dgm:pt>
    <dgm:pt modelId="{3803C767-BE80-4249-9DFB-47811A62DCFE}">
      <dgm:prSet/>
      <dgm:spPr/>
      <dgm:t>
        <a:bodyPr/>
        <a:lstStyle/>
        <a:p>
          <a:r>
            <a:rPr lang="en-US"/>
            <a:t>Coach integration &amp; CRM layer</a:t>
          </a:r>
        </a:p>
      </dgm:t>
    </dgm:pt>
    <dgm:pt modelId="{B65D7F63-92C4-44B6-8DA4-6F89B9200662}" type="parTrans" cxnId="{5E82519B-6C02-43E5-9DC5-4911B08825EB}">
      <dgm:prSet/>
      <dgm:spPr/>
      <dgm:t>
        <a:bodyPr/>
        <a:lstStyle/>
        <a:p>
          <a:endParaRPr lang="en-US"/>
        </a:p>
      </dgm:t>
    </dgm:pt>
    <dgm:pt modelId="{22F9A8B7-6296-4D8A-9A42-1DBB611D74E7}" type="sibTrans" cxnId="{5E82519B-6C02-43E5-9DC5-4911B08825EB}">
      <dgm:prSet/>
      <dgm:spPr/>
      <dgm:t>
        <a:bodyPr/>
        <a:lstStyle/>
        <a:p>
          <a:endParaRPr lang="en-US"/>
        </a:p>
      </dgm:t>
    </dgm:pt>
    <dgm:pt modelId="{D08B240C-2EF9-C744-923E-8AEE09DE467A}" type="pres">
      <dgm:prSet presAssocID="{01CCC6EA-5F94-4523-B92D-9077880C4F16}" presName="Name0" presStyleCnt="0">
        <dgm:presLayoutVars>
          <dgm:dir/>
          <dgm:animLvl val="lvl"/>
          <dgm:resizeHandles val="exact"/>
        </dgm:presLayoutVars>
      </dgm:prSet>
      <dgm:spPr/>
    </dgm:pt>
    <dgm:pt modelId="{7D2DB062-AFE2-E849-9086-F8341F5D284C}" type="pres">
      <dgm:prSet presAssocID="{25D03DF5-2FDA-44E2-9CB3-34CC5E2C148D}" presName="composite" presStyleCnt="0"/>
      <dgm:spPr/>
    </dgm:pt>
    <dgm:pt modelId="{3467DAFD-20C4-224B-B8EC-8F8F562F856A}" type="pres">
      <dgm:prSet presAssocID="{25D03DF5-2FDA-44E2-9CB3-34CC5E2C148D}" presName="parTx" presStyleLbl="alignNode1" presStyleIdx="0" presStyleCnt="4">
        <dgm:presLayoutVars>
          <dgm:chMax val="0"/>
          <dgm:chPref val="0"/>
        </dgm:presLayoutVars>
      </dgm:prSet>
      <dgm:spPr/>
    </dgm:pt>
    <dgm:pt modelId="{2BA2BE14-0B65-474E-B5AB-CEF712677AF7}" type="pres">
      <dgm:prSet presAssocID="{25D03DF5-2FDA-44E2-9CB3-34CC5E2C148D}" presName="desTx" presStyleLbl="alignAccFollowNode1" presStyleIdx="0" presStyleCnt="4">
        <dgm:presLayoutVars/>
      </dgm:prSet>
      <dgm:spPr/>
    </dgm:pt>
    <dgm:pt modelId="{9410D458-4064-034A-9582-BB219F7D7DB3}" type="pres">
      <dgm:prSet presAssocID="{0A94B3F5-034B-4CE6-A9DA-89C2134B1594}" presName="space" presStyleCnt="0"/>
      <dgm:spPr/>
    </dgm:pt>
    <dgm:pt modelId="{F473F4E0-FF27-D349-8C47-9089F745570E}" type="pres">
      <dgm:prSet presAssocID="{8D64678D-C4E7-4EBD-92BF-03B126D8D46A}" presName="composite" presStyleCnt="0"/>
      <dgm:spPr/>
    </dgm:pt>
    <dgm:pt modelId="{B1CF4864-EED2-AA4E-80D3-AD5DFDA7ECE4}" type="pres">
      <dgm:prSet presAssocID="{8D64678D-C4E7-4EBD-92BF-03B126D8D46A}" presName="parTx" presStyleLbl="alignNode1" presStyleIdx="1" presStyleCnt="4">
        <dgm:presLayoutVars>
          <dgm:chMax val="0"/>
          <dgm:chPref val="0"/>
        </dgm:presLayoutVars>
      </dgm:prSet>
      <dgm:spPr/>
    </dgm:pt>
    <dgm:pt modelId="{A2380785-3CCF-3041-A509-A5F628E249BF}" type="pres">
      <dgm:prSet presAssocID="{8D64678D-C4E7-4EBD-92BF-03B126D8D46A}" presName="desTx" presStyleLbl="alignAccFollowNode1" presStyleIdx="1" presStyleCnt="4">
        <dgm:presLayoutVars/>
      </dgm:prSet>
      <dgm:spPr/>
    </dgm:pt>
    <dgm:pt modelId="{55C1C141-079A-1149-8172-CB3489CC9BF6}" type="pres">
      <dgm:prSet presAssocID="{E374FF24-F903-4A17-9BF8-4E6D55479787}" presName="space" presStyleCnt="0"/>
      <dgm:spPr/>
    </dgm:pt>
    <dgm:pt modelId="{B64EC99A-EB3A-9147-8216-CA16BED07A98}" type="pres">
      <dgm:prSet presAssocID="{AFDB59E4-7F89-4870-9F97-B6FE2F2BBA71}" presName="composite" presStyleCnt="0"/>
      <dgm:spPr/>
    </dgm:pt>
    <dgm:pt modelId="{FB6B14DC-86EF-B844-9BAF-1CFA4F75EA97}" type="pres">
      <dgm:prSet presAssocID="{AFDB59E4-7F89-4870-9F97-B6FE2F2BBA71}" presName="parTx" presStyleLbl="alignNode1" presStyleIdx="2" presStyleCnt="4">
        <dgm:presLayoutVars>
          <dgm:chMax val="0"/>
          <dgm:chPref val="0"/>
        </dgm:presLayoutVars>
      </dgm:prSet>
      <dgm:spPr/>
    </dgm:pt>
    <dgm:pt modelId="{86472044-C177-1C47-884A-8CE7C317E496}" type="pres">
      <dgm:prSet presAssocID="{AFDB59E4-7F89-4870-9F97-B6FE2F2BBA71}" presName="desTx" presStyleLbl="alignAccFollowNode1" presStyleIdx="2" presStyleCnt="4">
        <dgm:presLayoutVars/>
      </dgm:prSet>
      <dgm:spPr/>
    </dgm:pt>
    <dgm:pt modelId="{CCC1510A-F704-6048-B02A-7AD8EDDABBB3}" type="pres">
      <dgm:prSet presAssocID="{DA680FBD-1C6E-4E16-8753-7A124E428FC3}" presName="space" presStyleCnt="0"/>
      <dgm:spPr/>
    </dgm:pt>
    <dgm:pt modelId="{D90E0E0B-893E-B944-B770-1BE4429D557E}" type="pres">
      <dgm:prSet presAssocID="{5F3425D0-EDEF-473E-9D4D-B01FBA8BF79C}" presName="composite" presStyleCnt="0"/>
      <dgm:spPr/>
    </dgm:pt>
    <dgm:pt modelId="{B584F746-3933-E444-8F33-A9FBF1578A7B}" type="pres">
      <dgm:prSet presAssocID="{5F3425D0-EDEF-473E-9D4D-B01FBA8BF79C}" presName="parTx" presStyleLbl="alignNode1" presStyleIdx="3" presStyleCnt="4">
        <dgm:presLayoutVars>
          <dgm:chMax val="0"/>
          <dgm:chPref val="0"/>
        </dgm:presLayoutVars>
      </dgm:prSet>
      <dgm:spPr/>
    </dgm:pt>
    <dgm:pt modelId="{4C779594-B259-CC48-826F-C6BA664CDFB3}" type="pres">
      <dgm:prSet presAssocID="{5F3425D0-EDEF-473E-9D4D-B01FBA8BF79C}" presName="desTx" presStyleLbl="alignAccFollowNode1" presStyleIdx="3" presStyleCnt="4">
        <dgm:presLayoutVars/>
      </dgm:prSet>
      <dgm:spPr/>
    </dgm:pt>
  </dgm:ptLst>
  <dgm:cxnLst>
    <dgm:cxn modelId="{69F54B02-AD56-4272-B119-5627600965C7}" srcId="{01CCC6EA-5F94-4523-B92D-9077880C4F16}" destId="{25D03DF5-2FDA-44E2-9CB3-34CC5E2C148D}" srcOrd="0" destOrd="0" parTransId="{DEADF7BC-443A-475E-B790-2E614EB9B32E}" sibTransId="{0A94B3F5-034B-4CE6-A9DA-89C2134B1594}"/>
    <dgm:cxn modelId="{F36F280D-95C1-4E4A-9946-333BEF4884AE}" srcId="{8D64678D-C4E7-4EBD-92BF-03B126D8D46A}" destId="{06F1F075-9038-4A52-82A1-D3CD40326786}" srcOrd="0" destOrd="0" parTransId="{4EA0D229-B616-4BC0-AB31-87BA985B8236}" sibTransId="{EED2E309-7F77-4119-AC02-4BD601BC04EA}"/>
    <dgm:cxn modelId="{145B6914-8F79-264A-BA0B-8D10180E72EA}" type="presOf" srcId="{25D03DF5-2FDA-44E2-9CB3-34CC5E2C148D}" destId="{3467DAFD-20C4-224B-B8EC-8F8F562F856A}" srcOrd="0" destOrd="0" presId="urn:microsoft.com/office/officeart/2016/7/layout/ChevronBlockProcess"/>
    <dgm:cxn modelId="{34086427-F783-42CD-900A-0504A18ADCBF}" srcId="{01CCC6EA-5F94-4523-B92D-9077880C4F16}" destId="{5F3425D0-EDEF-473E-9D4D-B01FBA8BF79C}" srcOrd="3" destOrd="0" parTransId="{A11B7C9D-BAE6-4F41-A96A-CCCC2B96B263}" sibTransId="{006C4E3F-EF14-415C-BCFE-49E1D56E71AC}"/>
    <dgm:cxn modelId="{6ECBDB4F-F28E-469D-B79A-E2EF4EF8FC7C}" srcId="{25D03DF5-2FDA-44E2-9CB3-34CC5E2C148D}" destId="{C2437D57-A4C3-44BE-BEEC-509CCB71D682}" srcOrd="0" destOrd="0" parTransId="{2AF1F24D-9DD8-44F3-8029-B9187E25990F}" sibTransId="{59382944-C700-4BF5-8921-6D53F938B9A2}"/>
    <dgm:cxn modelId="{8091D360-E1D9-3D46-89AF-D3F195B039C8}" type="presOf" srcId="{5F3425D0-EDEF-473E-9D4D-B01FBA8BF79C}" destId="{B584F746-3933-E444-8F33-A9FBF1578A7B}" srcOrd="0" destOrd="0" presId="urn:microsoft.com/office/officeart/2016/7/layout/ChevronBlockProcess"/>
    <dgm:cxn modelId="{2C74A481-F1FF-4B1A-A14E-01FACF3A63F2}" srcId="{01CCC6EA-5F94-4523-B92D-9077880C4F16}" destId="{8D64678D-C4E7-4EBD-92BF-03B126D8D46A}" srcOrd="1" destOrd="0" parTransId="{7E464817-7D00-43A9-AA88-4911B9D6B6BF}" sibTransId="{E374FF24-F903-4A17-9BF8-4E6D55479787}"/>
    <dgm:cxn modelId="{5E82519B-6C02-43E5-9DC5-4911B08825EB}" srcId="{5F3425D0-EDEF-473E-9D4D-B01FBA8BF79C}" destId="{3803C767-BE80-4249-9DFB-47811A62DCFE}" srcOrd="0" destOrd="0" parTransId="{B65D7F63-92C4-44B6-8DA4-6F89B9200662}" sibTransId="{22F9A8B7-6296-4D8A-9A42-1DBB611D74E7}"/>
    <dgm:cxn modelId="{6CDA479E-949A-C44A-A1F6-182C1DD3E0BF}" type="presOf" srcId="{3803C767-BE80-4249-9DFB-47811A62DCFE}" destId="{4C779594-B259-CC48-826F-C6BA664CDFB3}" srcOrd="0" destOrd="0" presId="urn:microsoft.com/office/officeart/2016/7/layout/ChevronBlockProcess"/>
    <dgm:cxn modelId="{AF53669E-5025-40A1-B16A-E865878BDF91}" srcId="{01CCC6EA-5F94-4523-B92D-9077880C4F16}" destId="{AFDB59E4-7F89-4870-9F97-B6FE2F2BBA71}" srcOrd="2" destOrd="0" parTransId="{B7FF4A31-2753-4B5A-A16F-839A3D3A1FBF}" sibTransId="{DA680FBD-1C6E-4E16-8753-7A124E428FC3}"/>
    <dgm:cxn modelId="{95A83DB6-FE4C-47A4-A9F5-2ECAA0AFC322}" srcId="{AFDB59E4-7F89-4870-9F97-B6FE2F2BBA71}" destId="{97898761-637F-4CCB-B1A1-225EA9026FB5}" srcOrd="0" destOrd="0" parTransId="{84AB3025-63D2-4709-9363-901B79713A06}" sibTransId="{338EBC8A-46E9-40EF-B11D-582A2455A720}"/>
    <dgm:cxn modelId="{6EB468B9-4297-D94A-AA5C-D9A95F216E2D}" type="presOf" srcId="{97898761-637F-4CCB-B1A1-225EA9026FB5}" destId="{86472044-C177-1C47-884A-8CE7C317E496}" srcOrd="0" destOrd="0" presId="urn:microsoft.com/office/officeart/2016/7/layout/ChevronBlockProcess"/>
    <dgm:cxn modelId="{31891DBE-12DF-DD4D-865B-E61036606347}" type="presOf" srcId="{AFDB59E4-7F89-4870-9F97-B6FE2F2BBA71}" destId="{FB6B14DC-86EF-B844-9BAF-1CFA4F75EA97}" srcOrd="0" destOrd="0" presId="urn:microsoft.com/office/officeart/2016/7/layout/ChevronBlockProcess"/>
    <dgm:cxn modelId="{FA8B7AE3-8E0C-EF45-BCD3-6A769F142DA8}" type="presOf" srcId="{01CCC6EA-5F94-4523-B92D-9077880C4F16}" destId="{D08B240C-2EF9-C744-923E-8AEE09DE467A}" srcOrd="0" destOrd="0" presId="urn:microsoft.com/office/officeart/2016/7/layout/ChevronBlockProcess"/>
    <dgm:cxn modelId="{25A0E5F1-CF03-0C40-A2B3-22C489634831}" type="presOf" srcId="{06F1F075-9038-4A52-82A1-D3CD40326786}" destId="{A2380785-3CCF-3041-A509-A5F628E249BF}" srcOrd="0" destOrd="0" presId="urn:microsoft.com/office/officeart/2016/7/layout/ChevronBlockProcess"/>
    <dgm:cxn modelId="{491189F7-1852-B34D-8130-E4B790C122BF}" type="presOf" srcId="{C2437D57-A4C3-44BE-BEEC-509CCB71D682}" destId="{2BA2BE14-0B65-474E-B5AB-CEF712677AF7}" srcOrd="0" destOrd="0" presId="urn:microsoft.com/office/officeart/2016/7/layout/ChevronBlockProcess"/>
    <dgm:cxn modelId="{C2B4F0FD-463A-7F4B-A545-BC756CA2701B}" type="presOf" srcId="{8D64678D-C4E7-4EBD-92BF-03B126D8D46A}" destId="{B1CF4864-EED2-AA4E-80D3-AD5DFDA7ECE4}" srcOrd="0" destOrd="0" presId="urn:microsoft.com/office/officeart/2016/7/layout/ChevronBlockProcess"/>
    <dgm:cxn modelId="{B5D05928-5B86-7743-BD2C-BEFB72E6A7F7}" type="presParOf" srcId="{D08B240C-2EF9-C744-923E-8AEE09DE467A}" destId="{7D2DB062-AFE2-E849-9086-F8341F5D284C}" srcOrd="0" destOrd="0" presId="urn:microsoft.com/office/officeart/2016/7/layout/ChevronBlockProcess"/>
    <dgm:cxn modelId="{C2BE14D7-44A7-1548-9ADF-674D49EC9628}" type="presParOf" srcId="{7D2DB062-AFE2-E849-9086-F8341F5D284C}" destId="{3467DAFD-20C4-224B-B8EC-8F8F562F856A}" srcOrd="0" destOrd="0" presId="urn:microsoft.com/office/officeart/2016/7/layout/ChevronBlockProcess"/>
    <dgm:cxn modelId="{91306EC7-0D81-554B-90FB-B3D7178FAE22}" type="presParOf" srcId="{7D2DB062-AFE2-E849-9086-F8341F5D284C}" destId="{2BA2BE14-0B65-474E-B5AB-CEF712677AF7}" srcOrd="1" destOrd="0" presId="urn:microsoft.com/office/officeart/2016/7/layout/ChevronBlockProcess"/>
    <dgm:cxn modelId="{13184DF8-EE51-E247-9C37-7153185635F1}" type="presParOf" srcId="{D08B240C-2EF9-C744-923E-8AEE09DE467A}" destId="{9410D458-4064-034A-9582-BB219F7D7DB3}" srcOrd="1" destOrd="0" presId="urn:microsoft.com/office/officeart/2016/7/layout/ChevronBlockProcess"/>
    <dgm:cxn modelId="{5D137E93-3AEF-5547-A4CA-FA9E57C4874F}" type="presParOf" srcId="{D08B240C-2EF9-C744-923E-8AEE09DE467A}" destId="{F473F4E0-FF27-D349-8C47-9089F745570E}" srcOrd="2" destOrd="0" presId="urn:microsoft.com/office/officeart/2016/7/layout/ChevronBlockProcess"/>
    <dgm:cxn modelId="{E27DC8EF-618B-694A-BDF8-FDFED71F3CF3}" type="presParOf" srcId="{F473F4E0-FF27-D349-8C47-9089F745570E}" destId="{B1CF4864-EED2-AA4E-80D3-AD5DFDA7ECE4}" srcOrd="0" destOrd="0" presId="urn:microsoft.com/office/officeart/2016/7/layout/ChevronBlockProcess"/>
    <dgm:cxn modelId="{ED6B758F-B0EC-8F4E-81DE-DFA944D82241}" type="presParOf" srcId="{F473F4E0-FF27-D349-8C47-9089F745570E}" destId="{A2380785-3CCF-3041-A509-A5F628E249BF}" srcOrd="1" destOrd="0" presId="urn:microsoft.com/office/officeart/2016/7/layout/ChevronBlockProcess"/>
    <dgm:cxn modelId="{83B77035-D027-214A-A840-6631902D6862}" type="presParOf" srcId="{D08B240C-2EF9-C744-923E-8AEE09DE467A}" destId="{55C1C141-079A-1149-8172-CB3489CC9BF6}" srcOrd="3" destOrd="0" presId="urn:microsoft.com/office/officeart/2016/7/layout/ChevronBlockProcess"/>
    <dgm:cxn modelId="{3015CCD4-F699-494D-8906-52ED45557B15}" type="presParOf" srcId="{D08B240C-2EF9-C744-923E-8AEE09DE467A}" destId="{B64EC99A-EB3A-9147-8216-CA16BED07A98}" srcOrd="4" destOrd="0" presId="urn:microsoft.com/office/officeart/2016/7/layout/ChevronBlockProcess"/>
    <dgm:cxn modelId="{0B05A918-E9A3-5142-B491-64046D930492}" type="presParOf" srcId="{B64EC99A-EB3A-9147-8216-CA16BED07A98}" destId="{FB6B14DC-86EF-B844-9BAF-1CFA4F75EA97}" srcOrd="0" destOrd="0" presId="urn:microsoft.com/office/officeart/2016/7/layout/ChevronBlockProcess"/>
    <dgm:cxn modelId="{6AF0A57E-5B6B-EA44-86A2-5059A0B1AB94}" type="presParOf" srcId="{B64EC99A-EB3A-9147-8216-CA16BED07A98}" destId="{86472044-C177-1C47-884A-8CE7C317E496}" srcOrd="1" destOrd="0" presId="urn:microsoft.com/office/officeart/2016/7/layout/ChevronBlockProcess"/>
    <dgm:cxn modelId="{898B27B1-EF7C-D145-8046-2276AC8A5868}" type="presParOf" srcId="{D08B240C-2EF9-C744-923E-8AEE09DE467A}" destId="{CCC1510A-F704-6048-B02A-7AD8EDDABBB3}" srcOrd="5" destOrd="0" presId="urn:microsoft.com/office/officeart/2016/7/layout/ChevronBlockProcess"/>
    <dgm:cxn modelId="{FBA15975-3FCF-8D4A-B3AA-2382EDFAF77A}" type="presParOf" srcId="{D08B240C-2EF9-C744-923E-8AEE09DE467A}" destId="{D90E0E0B-893E-B944-B770-1BE4429D557E}" srcOrd="6" destOrd="0" presId="urn:microsoft.com/office/officeart/2016/7/layout/ChevronBlockProcess"/>
    <dgm:cxn modelId="{82C64A61-1129-5A48-A3E5-77CBAC564D92}" type="presParOf" srcId="{D90E0E0B-893E-B944-B770-1BE4429D557E}" destId="{B584F746-3933-E444-8F33-A9FBF1578A7B}" srcOrd="0" destOrd="0" presId="urn:microsoft.com/office/officeart/2016/7/layout/ChevronBlockProcess"/>
    <dgm:cxn modelId="{7BB6B0AD-2AB4-1F49-BC9F-231DEF8CC3A7}" type="presParOf" srcId="{D90E0E0B-893E-B944-B770-1BE4429D557E}" destId="{4C779594-B259-CC48-826F-C6BA664CDFB3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ACE69F-0155-114F-BDD5-E1FE2D9A228F}">
      <dsp:nvSpPr>
        <dsp:cNvPr id="0" name=""/>
        <dsp:cNvSpPr/>
      </dsp:nvSpPr>
      <dsp:spPr>
        <a:xfrm>
          <a:off x="0" y="471015"/>
          <a:ext cx="1865233" cy="111914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Manual processes dominate</a:t>
          </a:r>
        </a:p>
      </dsp:txBody>
      <dsp:txXfrm>
        <a:off x="0" y="471015"/>
        <a:ext cx="1865233" cy="1119140"/>
      </dsp:txXfrm>
    </dsp:sp>
    <dsp:sp modelId="{D6ABEC26-EC5B-AA4A-A54E-0DB80CE843B8}">
      <dsp:nvSpPr>
        <dsp:cNvPr id="0" name=""/>
        <dsp:cNvSpPr/>
      </dsp:nvSpPr>
      <dsp:spPr>
        <a:xfrm>
          <a:off x="2051756" y="471015"/>
          <a:ext cx="1865233" cy="1119140"/>
        </a:xfrm>
        <a:prstGeom prst="rect">
          <a:avLst/>
        </a:prstGeom>
        <a:solidFill>
          <a:schemeClr val="accent5">
            <a:hueOff val="2183923"/>
            <a:satOff val="-11410"/>
            <a:lumOff val="2696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Disconnected data sources</a:t>
          </a:r>
        </a:p>
      </dsp:txBody>
      <dsp:txXfrm>
        <a:off x="2051756" y="471015"/>
        <a:ext cx="1865233" cy="1119140"/>
      </dsp:txXfrm>
    </dsp:sp>
    <dsp:sp modelId="{DF68FA3F-5193-5B45-A583-9E4B544F5EC6}">
      <dsp:nvSpPr>
        <dsp:cNvPr id="0" name=""/>
        <dsp:cNvSpPr/>
      </dsp:nvSpPr>
      <dsp:spPr>
        <a:xfrm>
          <a:off x="4103513" y="471015"/>
          <a:ext cx="1865233" cy="1119140"/>
        </a:xfrm>
        <a:prstGeom prst="rect">
          <a:avLst/>
        </a:prstGeom>
        <a:solidFill>
          <a:schemeClr val="accent5">
            <a:hueOff val="4367846"/>
            <a:satOff val="-22820"/>
            <a:lumOff val="5392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Repeated data entry by clubs</a:t>
          </a:r>
        </a:p>
      </dsp:txBody>
      <dsp:txXfrm>
        <a:off x="4103513" y="471015"/>
        <a:ext cx="1865233" cy="1119140"/>
      </dsp:txXfrm>
    </dsp:sp>
    <dsp:sp modelId="{1CB23154-7CD4-C14F-837E-9020D7FC7887}">
      <dsp:nvSpPr>
        <dsp:cNvPr id="0" name=""/>
        <dsp:cNvSpPr/>
      </dsp:nvSpPr>
      <dsp:spPr>
        <a:xfrm>
          <a:off x="1025878" y="1776678"/>
          <a:ext cx="1865233" cy="1119140"/>
        </a:xfrm>
        <a:prstGeom prst="rect">
          <a:avLst/>
        </a:prstGeom>
        <a:solidFill>
          <a:schemeClr val="accent5">
            <a:hueOff val="6551770"/>
            <a:satOff val="-34229"/>
            <a:lumOff val="8088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Fragmented comms across stakeholders</a:t>
          </a:r>
        </a:p>
      </dsp:txBody>
      <dsp:txXfrm>
        <a:off x="1025878" y="1776678"/>
        <a:ext cx="1865233" cy="1119140"/>
      </dsp:txXfrm>
    </dsp:sp>
    <dsp:sp modelId="{09A55104-48D3-1E4C-9BEA-0B6CEA20C379}">
      <dsp:nvSpPr>
        <dsp:cNvPr id="0" name=""/>
        <dsp:cNvSpPr/>
      </dsp:nvSpPr>
      <dsp:spPr>
        <a:xfrm>
          <a:off x="3077635" y="1776678"/>
          <a:ext cx="1865233" cy="1119140"/>
        </a:xfrm>
        <a:prstGeom prst="rect">
          <a:avLst/>
        </a:prstGeom>
        <a:solidFill>
          <a:schemeClr val="accent5">
            <a:hueOff val="8735693"/>
            <a:satOff val="-45639"/>
            <a:lumOff val="10784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Benchmarking reveals opportunity for streamlining</a:t>
          </a:r>
        </a:p>
      </dsp:txBody>
      <dsp:txXfrm>
        <a:off x="3077635" y="1776678"/>
        <a:ext cx="1865233" cy="11191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ED6CA8-51A9-4C8D-B2A1-2D7C9653E393}">
      <dsp:nvSpPr>
        <dsp:cNvPr id="0" name=""/>
        <dsp:cNvSpPr/>
      </dsp:nvSpPr>
      <dsp:spPr>
        <a:xfrm>
          <a:off x="0" y="1720"/>
          <a:ext cx="4417265" cy="7332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5D73EB-32E2-41E0-84E1-15D94A9A5319}">
      <dsp:nvSpPr>
        <dsp:cNvPr id="0" name=""/>
        <dsp:cNvSpPr/>
      </dsp:nvSpPr>
      <dsp:spPr>
        <a:xfrm>
          <a:off x="221797" y="166693"/>
          <a:ext cx="403267" cy="40326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4B9C26-4956-4B46-80C6-A447C035D51B}">
      <dsp:nvSpPr>
        <dsp:cNvPr id="0" name=""/>
        <dsp:cNvSpPr/>
      </dsp:nvSpPr>
      <dsp:spPr>
        <a:xfrm>
          <a:off x="846861" y="1720"/>
          <a:ext cx="3570403" cy="733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98" tIns="77598" rIns="77598" bIns="775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Repetitive applications</a:t>
          </a:r>
        </a:p>
      </dsp:txBody>
      <dsp:txXfrm>
        <a:off x="846861" y="1720"/>
        <a:ext cx="3570403" cy="733213"/>
      </dsp:txXfrm>
    </dsp:sp>
    <dsp:sp modelId="{C8EF4490-B59B-4BD7-8E55-55915638D3CE}">
      <dsp:nvSpPr>
        <dsp:cNvPr id="0" name=""/>
        <dsp:cNvSpPr/>
      </dsp:nvSpPr>
      <dsp:spPr>
        <a:xfrm>
          <a:off x="0" y="918237"/>
          <a:ext cx="4417265" cy="7332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BAE17E-E50D-4266-8192-D0E0EA1BCB23}">
      <dsp:nvSpPr>
        <dsp:cNvPr id="0" name=""/>
        <dsp:cNvSpPr/>
      </dsp:nvSpPr>
      <dsp:spPr>
        <a:xfrm>
          <a:off x="221797" y="1083210"/>
          <a:ext cx="403267" cy="40326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C9DBA-0FB0-46B2-9C4F-C008C2DB0FD3}">
      <dsp:nvSpPr>
        <dsp:cNvPr id="0" name=""/>
        <dsp:cNvSpPr/>
      </dsp:nvSpPr>
      <dsp:spPr>
        <a:xfrm>
          <a:off x="846861" y="918237"/>
          <a:ext cx="3570403" cy="733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98" tIns="77598" rIns="77598" bIns="775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No funding status transparency</a:t>
          </a:r>
        </a:p>
      </dsp:txBody>
      <dsp:txXfrm>
        <a:off x="846861" y="918237"/>
        <a:ext cx="3570403" cy="733213"/>
      </dsp:txXfrm>
    </dsp:sp>
    <dsp:sp modelId="{853ED881-90B8-49F4-A556-1A3A112BC28F}">
      <dsp:nvSpPr>
        <dsp:cNvPr id="0" name=""/>
        <dsp:cNvSpPr/>
      </dsp:nvSpPr>
      <dsp:spPr>
        <a:xfrm>
          <a:off x="0" y="1834755"/>
          <a:ext cx="4417265" cy="7332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0B156F-1F72-40CC-8220-BC5A8ECC1170}">
      <dsp:nvSpPr>
        <dsp:cNvPr id="0" name=""/>
        <dsp:cNvSpPr/>
      </dsp:nvSpPr>
      <dsp:spPr>
        <a:xfrm>
          <a:off x="221797" y="1999728"/>
          <a:ext cx="403267" cy="40326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1A8704-4051-4DD2-B501-73891FC97DA9}">
      <dsp:nvSpPr>
        <dsp:cNvPr id="0" name=""/>
        <dsp:cNvSpPr/>
      </dsp:nvSpPr>
      <dsp:spPr>
        <a:xfrm>
          <a:off x="846861" y="1834755"/>
          <a:ext cx="3570403" cy="733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98" tIns="77598" rIns="77598" bIns="775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Manual approval chains</a:t>
          </a:r>
        </a:p>
      </dsp:txBody>
      <dsp:txXfrm>
        <a:off x="846861" y="1834755"/>
        <a:ext cx="3570403" cy="733213"/>
      </dsp:txXfrm>
    </dsp:sp>
    <dsp:sp modelId="{988CAD68-FB21-478C-9F05-4ECE82495600}">
      <dsp:nvSpPr>
        <dsp:cNvPr id="0" name=""/>
        <dsp:cNvSpPr/>
      </dsp:nvSpPr>
      <dsp:spPr>
        <a:xfrm>
          <a:off x="0" y="2751272"/>
          <a:ext cx="4417265" cy="7332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348BB9-AEFC-49EC-9831-8400B38F79FA}">
      <dsp:nvSpPr>
        <dsp:cNvPr id="0" name=""/>
        <dsp:cNvSpPr/>
      </dsp:nvSpPr>
      <dsp:spPr>
        <a:xfrm>
          <a:off x="221797" y="2916245"/>
          <a:ext cx="403267" cy="40326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B59C51-7099-4554-9600-31AB5A66AA1C}">
      <dsp:nvSpPr>
        <dsp:cNvPr id="0" name=""/>
        <dsp:cNvSpPr/>
      </dsp:nvSpPr>
      <dsp:spPr>
        <a:xfrm>
          <a:off x="846861" y="2751272"/>
          <a:ext cx="3570403" cy="733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98" tIns="77598" rIns="77598" bIns="775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No dashboards or reports</a:t>
          </a:r>
        </a:p>
      </dsp:txBody>
      <dsp:txXfrm>
        <a:off x="846861" y="2751272"/>
        <a:ext cx="3570403" cy="733213"/>
      </dsp:txXfrm>
    </dsp:sp>
    <dsp:sp modelId="{EBCC64A4-EC3E-42C1-BAC7-7C01D75F3B72}">
      <dsp:nvSpPr>
        <dsp:cNvPr id="0" name=""/>
        <dsp:cNvSpPr/>
      </dsp:nvSpPr>
      <dsp:spPr>
        <a:xfrm>
          <a:off x="0" y="3667789"/>
          <a:ext cx="4417265" cy="7332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22A9E6-FEEA-4F07-9E7D-DA7FFFF2730B}">
      <dsp:nvSpPr>
        <dsp:cNvPr id="0" name=""/>
        <dsp:cNvSpPr/>
      </dsp:nvSpPr>
      <dsp:spPr>
        <a:xfrm>
          <a:off x="221797" y="3832762"/>
          <a:ext cx="403267" cy="40326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F0C271-23BB-4156-B4D7-0841F997465E}">
      <dsp:nvSpPr>
        <dsp:cNvPr id="0" name=""/>
        <dsp:cNvSpPr/>
      </dsp:nvSpPr>
      <dsp:spPr>
        <a:xfrm>
          <a:off x="846861" y="3667789"/>
          <a:ext cx="3570403" cy="733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98" tIns="77598" rIns="77598" bIns="775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Scattered messaging</a:t>
          </a:r>
        </a:p>
      </dsp:txBody>
      <dsp:txXfrm>
        <a:off x="846861" y="3667789"/>
        <a:ext cx="3570403" cy="733213"/>
      </dsp:txXfrm>
    </dsp:sp>
    <dsp:sp modelId="{3BD37AC9-826D-4A46-B81F-00FF3A2D3541}">
      <dsp:nvSpPr>
        <dsp:cNvPr id="0" name=""/>
        <dsp:cNvSpPr/>
      </dsp:nvSpPr>
      <dsp:spPr>
        <a:xfrm>
          <a:off x="0" y="4584306"/>
          <a:ext cx="4417265" cy="7332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39E4E6-1F1B-4732-ACE9-0D62AB2F06B1}">
      <dsp:nvSpPr>
        <dsp:cNvPr id="0" name=""/>
        <dsp:cNvSpPr/>
      </dsp:nvSpPr>
      <dsp:spPr>
        <a:xfrm>
          <a:off x="221797" y="4749279"/>
          <a:ext cx="403267" cy="40326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9FC46D-01F4-464F-8FC4-1A0AD218A726}">
      <dsp:nvSpPr>
        <dsp:cNvPr id="0" name=""/>
        <dsp:cNvSpPr/>
      </dsp:nvSpPr>
      <dsp:spPr>
        <a:xfrm>
          <a:off x="846861" y="4584306"/>
          <a:ext cx="3570403" cy="733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98" tIns="77598" rIns="77598" bIns="775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No structured club support</a:t>
          </a:r>
        </a:p>
      </dsp:txBody>
      <dsp:txXfrm>
        <a:off x="846861" y="4584306"/>
        <a:ext cx="3570403" cy="7332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C5100E-2798-427F-8664-E14891591299}">
      <dsp:nvSpPr>
        <dsp:cNvPr id="0" name=""/>
        <dsp:cNvSpPr/>
      </dsp:nvSpPr>
      <dsp:spPr>
        <a:xfrm>
          <a:off x="740251" y="2592"/>
          <a:ext cx="851378" cy="85137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A8BA40-64D6-4C63-9B2F-5271A7CCD681}">
      <dsp:nvSpPr>
        <dsp:cNvPr id="0" name=""/>
        <dsp:cNvSpPr/>
      </dsp:nvSpPr>
      <dsp:spPr>
        <a:xfrm>
          <a:off x="921692" y="184034"/>
          <a:ext cx="488496" cy="4884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EF688C-9E1D-4259-8838-0DEA58C6B323}">
      <dsp:nvSpPr>
        <dsp:cNvPr id="0" name=""/>
        <dsp:cNvSpPr/>
      </dsp:nvSpPr>
      <dsp:spPr>
        <a:xfrm>
          <a:off x="468089" y="1119155"/>
          <a:ext cx="1395703" cy="55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- Central data management</a:t>
          </a:r>
        </a:p>
      </dsp:txBody>
      <dsp:txXfrm>
        <a:off x="468089" y="1119155"/>
        <a:ext cx="1395703" cy="558281"/>
      </dsp:txXfrm>
    </dsp:sp>
    <dsp:sp modelId="{98CB55B9-AD4F-4F76-A514-BB40932F10DD}">
      <dsp:nvSpPr>
        <dsp:cNvPr id="0" name=""/>
        <dsp:cNvSpPr/>
      </dsp:nvSpPr>
      <dsp:spPr>
        <a:xfrm>
          <a:off x="2380202" y="2592"/>
          <a:ext cx="851378" cy="85137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AC0159-0074-4B48-9406-448844FE1CD5}">
      <dsp:nvSpPr>
        <dsp:cNvPr id="0" name=""/>
        <dsp:cNvSpPr/>
      </dsp:nvSpPr>
      <dsp:spPr>
        <a:xfrm>
          <a:off x="2561644" y="184034"/>
          <a:ext cx="488496" cy="4884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B51799-37DD-418E-81C9-A95FA51733E6}">
      <dsp:nvSpPr>
        <dsp:cNvPr id="0" name=""/>
        <dsp:cNvSpPr/>
      </dsp:nvSpPr>
      <dsp:spPr>
        <a:xfrm>
          <a:off x="2108040" y="1119155"/>
          <a:ext cx="1395703" cy="55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- Streamlined funding workflows</a:t>
          </a:r>
        </a:p>
      </dsp:txBody>
      <dsp:txXfrm>
        <a:off x="2108040" y="1119155"/>
        <a:ext cx="1395703" cy="558281"/>
      </dsp:txXfrm>
    </dsp:sp>
    <dsp:sp modelId="{683F8334-B2D1-4DB4-A07B-6DE0173C84EA}">
      <dsp:nvSpPr>
        <dsp:cNvPr id="0" name=""/>
        <dsp:cNvSpPr/>
      </dsp:nvSpPr>
      <dsp:spPr>
        <a:xfrm>
          <a:off x="740251" y="2026362"/>
          <a:ext cx="851378" cy="85137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6A8090-FA72-45A5-B56B-122B4FC36498}">
      <dsp:nvSpPr>
        <dsp:cNvPr id="0" name=""/>
        <dsp:cNvSpPr/>
      </dsp:nvSpPr>
      <dsp:spPr>
        <a:xfrm>
          <a:off x="921692" y="2207803"/>
          <a:ext cx="488496" cy="4884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6455D7-36EF-43D4-AC50-6A154995F756}">
      <dsp:nvSpPr>
        <dsp:cNvPr id="0" name=""/>
        <dsp:cNvSpPr/>
      </dsp:nvSpPr>
      <dsp:spPr>
        <a:xfrm>
          <a:off x="468089" y="3142924"/>
          <a:ext cx="1395703" cy="55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- Club support and resource portal</a:t>
          </a:r>
        </a:p>
      </dsp:txBody>
      <dsp:txXfrm>
        <a:off x="468089" y="3142924"/>
        <a:ext cx="1395703" cy="558281"/>
      </dsp:txXfrm>
    </dsp:sp>
    <dsp:sp modelId="{DA18EAD0-E9D8-4AD2-B237-D721CEA2C70C}">
      <dsp:nvSpPr>
        <dsp:cNvPr id="0" name=""/>
        <dsp:cNvSpPr/>
      </dsp:nvSpPr>
      <dsp:spPr>
        <a:xfrm>
          <a:off x="2380202" y="2026362"/>
          <a:ext cx="851378" cy="85137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8E8C6A-3F09-4A8A-BC3B-7C0F547BFFAE}">
      <dsp:nvSpPr>
        <dsp:cNvPr id="0" name=""/>
        <dsp:cNvSpPr/>
      </dsp:nvSpPr>
      <dsp:spPr>
        <a:xfrm>
          <a:off x="2561644" y="2207803"/>
          <a:ext cx="488496" cy="48849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862263-77C4-4D16-8876-73786ABDAB2F}">
      <dsp:nvSpPr>
        <dsp:cNvPr id="0" name=""/>
        <dsp:cNvSpPr/>
      </dsp:nvSpPr>
      <dsp:spPr>
        <a:xfrm>
          <a:off x="2108040" y="3142924"/>
          <a:ext cx="1395703" cy="55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- Reporting and KPIs</a:t>
          </a:r>
        </a:p>
      </dsp:txBody>
      <dsp:txXfrm>
        <a:off x="2108040" y="3142924"/>
        <a:ext cx="1395703" cy="558281"/>
      </dsp:txXfrm>
    </dsp:sp>
    <dsp:sp modelId="{63FD7F05-19F3-4703-B827-EFB5C8E1EDB8}">
      <dsp:nvSpPr>
        <dsp:cNvPr id="0" name=""/>
        <dsp:cNvSpPr/>
      </dsp:nvSpPr>
      <dsp:spPr>
        <a:xfrm>
          <a:off x="1560227" y="4050131"/>
          <a:ext cx="851378" cy="85137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758A74-C0F8-4628-B131-034A6F587411}">
      <dsp:nvSpPr>
        <dsp:cNvPr id="0" name=""/>
        <dsp:cNvSpPr/>
      </dsp:nvSpPr>
      <dsp:spPr>
        <a:xfrm>
          <a:off x="1741668" y="4231573"/>
          <a:ext cx="488496" cy="48849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337995-43F1-407A-8B42-F42FCE461957}">
      <dsp:nvSpPr>
        <dsp:cNvPr id="0" name=""/>
        <dsp:cNvSpPr/>
      </dsp:nvSpPr>
      <dsp:spPr>
        <a:xfrm>
          <a:off x="1288064" y="5166694"/>
          <a:ext cx="1395703" cy="55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- Mobile-first, modular platform</a:t>
          </a:r>
        </a:p>
      </dsp:txBody>
      <dsp:txXfrm>
        <a:off x="1288064" y="5166694"/>
        <a:ext cx="1395703" cy="5582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23771E-DB4A-4CA0-B38D-22CFA037FFE2}">
      <dsp:nvSpPr>
        <dsp:cNvPr id="0" name=""/>
        <dsp:cNvSpPr/>
      </dsp:nvSpPr>
      <dsp:spPr>
        <a:xfrm>
          <a:off x="327244" y="764874"/>
          <a:ext cx="533144" cy="5331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B9CBD-C5E4-4619-9960-196885911C0A}">
      <dsp:nvSpPr>
        <dsp:cNvPr id="0" name=""/>
        <dsp:cNvSpPr/>
      </dsp:nvSpPr>
      <dsp:spPr>
        <a:xfrm>
          <a:off x="1434" y="1492780"/>
          <a:ext cx="1184765" cy="47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Affiliate log-in/profile</a:t>
          </a:r>
        </a:p>
      </dsp:txBody>
      <dsp:txXfrm>
        <a:off x="1434" y="1492780"/>
        <a:ext cx="1184765" cy="473906"/>
      </dsp:txXfrm>
    </dsp:sp>
    <dsp:sp modelId="{858CC0CF-AC4E-49B4-9779-04221F3AA434}">
      <dsp:nvSpPr>
        <dsp:cNvPr id="0" name=""/>
        <dsp:cNvSpPr/>
      </dsp:nvSpPr>
      <dsp:spPr>
        <a:xfrm>
          <a:off x="1719344" y="764874"/>
          <a:ext cx="533144" cy="5331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E85325-EFE1-4E8B-818C-86D634E7F1AE}">
      <dsp:nvSpPr>
        <dsp:cNvPr id="0" name=""/>
        <dsp:cNvSpPr/>
      </dsp:nvSpPr>
      <dsp:spPr>
        <a:xfrm>
          <a:off x="1393533" y="1492780"/>
          <a:ext cx="1184765" cy="47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Online funding &amp; claims</a:t>
          </a:r>
        </a:p>
      </dsp:txBody>
      <dsp:txXfrm>
        <a:off x="1393533" y="1492780"/>
        <a:ext cx="1184765" cy="473906"/>
      </dsp:txXfrm>
    </dsp:sp>
    <dsp:sp modelId="{9C4AE291-9274-49F9-B17F-472354F60D6C}">
      <dsp:nvSpPr>
        <dsp:cNvPr id="0" name=""/>
        <dsp:cNvSpPr/>
      </dsp:nvSpPr>
      <dsp:spPr>
        <a:xfrm>
          <a:off x="3111443" y="764874"/>
          <a:ext cx="533144" cy="53314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B73E64-8279-4EB8-9E09-04FCEAB182FC}">
      <dsp:nvSpPr>
        <dsp:cNvPr id="0" name=""/>
        <dsp:cNvSpPr/>
      </dsp:nvSpPr>
      <dsp:spPr>
        <a:xfrm>
          <a:off x="2785633" y="1492780"/>
          <a:ext cx="1184765" cy="47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Automated approvals</a:t>
          </a:r>
        </a:p>
      </dsp:txBody>
      <dsp:txXfrm>
        <a:off x="2785633" y="1492780"/>
        <a:ext cx="1184765" cy="473906"/>
      </dsp:txXfrm>
    </dsp:sp>
    <dsp:sp modelId="{2490C7D5-ECCC-4BB8-850D-C423A88B716B}">
      <dsp:nvSpPr>
        <dsp:cNvPr id="0" name=""/>
        <dsp:cNvSpPr/>
      </dsp:nvSpPr>
      <dsp:spPr>
        <a:xfrm>
          <a:off x="327244" y="2262877"/>
          <a:ext cx="533144" cy="53314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5AB74-2669-42A2-BBCA-E8239682D056}">
      <dsp:nvSpPr>
        <dsp:cNvPr id="0" name=""/>
        <dsp:cNvSpPr/>
      </dsp:nvSpPr>
      <dsp:spPr>
        <a:xfrm>
          <a:off x="1434" y="2990783"/>
          <a:ext cx="1184765" cy="47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Comms tools (newsletters, alerts)</a:t>
          </a:r>
        </a:p>
      </dsp:txBody>
      <dsp:txXfrm>
        <a:off x="1434" y="2990783"/>
        <a:ext cx="1184765" cy="473906"/>
      </dsp:txXfrm>
    </dsp:sp>
    <dsp:sp modelId="{B7A88125-A39C-40FA-B5CD-536A36337E4F}">
      <dsp:nvSpPr>
        <dsp:cNvPr id="0" name=""/>
        <dsp:cNvSpPr/>
      </dsp:nvSpPr>
      <dsp:spPr>
        <a:xfrm>
          <a:off x="1719344" y="2262877"/>
          <a:ext cx="533144" cy="53314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2BC0DF-AB87-42EE-B1F8-724D819734AB}">
      <dsp:nvSpPr>
        <dsp:cNvPr id="0" name=""/>
        <dsp:cNvSpPr/>
      </dsp:nvSpPr>
      <dsp:spPr>
        <a:xfrm>
          <a:off x="1393533" y="2990783"/>
          <a:ext cx="1184765" cy="47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Downloadable resources</a:t>
          </a:r>
        </a:p>
      </dsp:txBody>
      <dsp:txXfrm>
        <a:off x="1393533" y="2990783"/>
        <a:ext cx="1184765" cy="473906"/>
      </dsp:txXfrm>
    </dsp:sp>
    <dsp:sp modelId="{F910233D-72E3-46E8-8DE8-37174EB5545C}">
      <dsp:nvSpPr>
        <dsp:cNvPr id="0" name=""/>
        <dsp:cNvSpPr/>
      </dsp:nvSpPr>
      <dsp:spPr>
        <a:xfrm>
          <a:off x="3111443" y="2262877"/>
          <a:ext cx="533144" cy="533144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FF5DA1-24E2-432F-AD8B-C7206E06EF48}">
      <dsp:nvSpPr>
        <dsp:cNvPr id="0" name=""/>
        <dsp:cNvSpPr/>
      </dsp:nvSpPr>
      <dsp:spPr>
        <a:xfrm>
          <a:off x="2785633" y="2990783"/>
          <a:ext cx="1184765" cy="47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Coach/Club specific tools</a:t>
          </a:r>
        </a:p>
      </dsp:txBody>
      <dsp:txXfrm>
        <a:off x="2785633" y="2990783"/>
        <a:ext cx="1184765" cy="473906"/>
      </dsp:txXfrm>
    </dsp:sp>
    <dsp:sp modelId="{12640DC9-1B4C-40AB-B193-09FB0B4E7F15}">
      <dsp:nvSpPr>
        <dsp:cNvPr id="0" name=""/>
        <dsp:cNvSpPr/>
      </dsp:nvSpPr>
      <dsp:spPr>
        <a:xfrm>
          <a:off x="1719344" y="3760881"/>
          <a:ext cx="533144" cy="533144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26F2AB-4D8F-4D4A-B82B-0113F8781F1E}">
      <dsp:nvSpPr>
        <dsp:cNvPr id="0" name=""/>
        <dsp:cNvSpPr/>
      </dsp:nvSpPr>
      <dsp:spPr>
        <a:xfrm>
          <a:off x="1393533" y="4488787"/>
          <a:ext cx="1184765" cy="473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Governance &amp; audit trail</a:t>
          </a:r>
        </a:p>
      </dsp:txBody>
      <dsp:txXfrm>
        <a:off x="1393533" y="4488787"/>
        <a:ext cx="1184765" cy="4739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155AE4-6754-4243-8EA7-46E1BC08D0F7}">
      <dsp:nvSpPr>
        <dsp:cNvPr id="0" name=""/>
        <dsp:cNvSpPr/>
      </dsp:nvSpPr>
      <dsp:spPr>
        <a:xfrm>
          <a:off x="759327" y="2682"/>
          <a:ext cx="1997350" cy="1198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Centralised, structured data</a:t>
          </a:r>
        </a:p>
      </dsp:txBody>
      <dsp:txXfrm>
        <a:off x="759327" y="2682"/>
        <a:ext cx="1997350" cy="1198410"/>
      </dsp:txXfrm>
    </dsp:sp>
    <dsp:sp modelId="{B42BBB33-4674-6440-845D-C32F38E7DA51}">
      <dsp:nvSpPr>
        <dsp:cNvPr id="0" name=""/>
        <dsp:cNvSpPr/>
      </dsp:nvSpPr>
      <dsp:spPr>
        <a:xfrm>
          <a:off x="2956413" y="2682"/>
          <a:ext cx="1997350" cy="1198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Role-based access</a:t>
          </a:r>
        </a:p>
      </dsp:txBody>
      <dsp:txXfrm>
        <a:off x="2956413" y="2682"/>
        <a:ext cx="1997350" cy="1198410"/>
      </dsp:txXfrm>
    </dsp:sp>
    <dsp:sp modelId="{EA1D4454-382F-4040-AF77-A1331439BC1C}">
      <dsp:nvSpPr>
        <dsp:cNvPr id="0" name=""/>
        <dsp:cNvSpPr/>
      </dsp:nvSpPr>
      <dsp:spPr>
        <a:xfrm>
          <a:off x="759327" y="1400827"/>
          <a:ext cx="1997350" cy="1198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Dashboards</a:t>
          </a:r>
        </a:p>
      </dsp:txBody>
      <dsp:txXfrm>
        <a:off x="759327" y="1400827"/>
        <a:ext cx="1997350" cy="1198410"/>
      </dsp:txXfrm>
    </dsp:sp>
    <dsp:sp modelId="{350BF462-59EF-4D40-B408-639098E34D4A}">
      <dsp:nvSpPr>
        <dsp:cNvPr id="0" name=""/>
        <dsp:cNvSpPr/>
      </dsp:nvSpPr>
      <dsp:spPr>
        <a:xfrm>
          <a:off x="2956413" y="1400827"/>
          <a:ext cx="1997350" cy="1198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Payment and comms integration</a:t>
          </a:r>
        </a:p>
      </dsp:txBody>
      <dsp:txXfrm>
        <a:off x="2956413" y="1400827"/>
        <a:ext cx="1997350" cy="1198410"/>
      </dsp:txXfrm>
    </dsp:sp>
    <dsp:sp modelId="{B02C5E2B-BB1A-DA42-9936-C78F369ED9BB}">
      <dsp:nvSpPr>
        <dsp:cNvPr id="0" name=""/>
        <dsp:cNvSpPr/>
      </dsp:nvSpPr>
      <dsp:spPr>
        <a:xfrm>
          <a:off x="759327" y="2798973"/>
          <a:ext cx="1997350" cy="1198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Feedback and support tools</a:t>
          </a:r>
        </a:p>
      </dsp:txBody>
      <dsp:txXfrm>
        <a:off x="759327" y="2798973"/>
        <a:ext cx="1997350" cy="1198410"/>
      </dsp:txXfrm>
    </dsp:sp>
    <dsp:sp modelId="{A70D8331-7B94-B044-A38C-17C8E4849CAA}">
      <dsp:nvSpPr>
        <dsp:cNvPr id="0" name=""/>
        <dsp:cNvSpPr/>
      </dsp:nvSpPr>
      <dsp:spPr>
        <a:xfrm>
          <a:off x="2956413" y="2798973"/>
          <a:ext cx="1997350" cy="1198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Optional CRM layer for engagement</a:t>
          </a:r>
        </a:p>
      </dsp:txBody>
      <dsp:txXfrm>
        <a:off x="2956413" y="2798973"/>
        <a:ext cx="1997350" cy="11984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1BCFA-B150-4F22-A3C9-322431510B16}">
      <dsp:nvSpPr>
        <dsp:cNvPr id="0" name=""/>
        <dsp:cNvSpPr/>
      </dsp:nvSpPr>
      <dsp:spPr>
        <a:xfrm>
          <a:off x="0" y="1720"/>
          <a:ext cx="4417265" cy="7332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E718B8-244E-4588-B54F-6846A49F6B21}">
      <dsp:nvSpPr>
        <dsp:cNvPr id="0" name=""/>
        <dsp:cNvSpPr/>
      </dsp:nvSpPr>
      <dsp:spPr>
        <a:xfrm>
          <a:off x="221797" y="166693"/>
          <a:ext cx="403267" cy="40326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A0ADC8-6857-4B05-8964-C3F1C35D63B7}">
      <dsp:nvSpPr>
        <dsp:cNvPr id="0" name=""/>
        <dsp:cNvSpPr/>
      </dsp:nvSpPr>
      <dsp:spPr>
        <a:xfrm>
          <a:off x="846861" y="1720"/>
          <a:ext cx="3570403" cy="733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98" tIns="77598" rIns="77598" bIns="775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Internal Roles:</a:t>
          </a:r>
        </a:p>
      </dsp:txBody>
      <dsp:txXfrm>
        <a:off x="846861" y="1720"/>
        <a:ext cx="3570403" cy="733213"/>
      </dsp:txXfrm>
    </dsp:sp>
    <dsp:sp modelId="{F423D53F-6FFA-4CF5-B259-EF44FD7D61AA}">
      <dsp:nvSpPr>
        <dsp:cNvPr id="0" name=""/>
        <dsp:cNvSpPr/>
      </dsp:nvSpPr>
      <dsp:spPr>
        <a:xfrm>
          <a:off x="0" y="918237"/>
          <a:ext cx="4417265" cy="7332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D4F834-5E28-491D-8FFF-5BD0441C7739}">
      <dsp:nvSpPr>
        <dsp:cNvPr id="0" name=""/>
        <dsp:cNvSpPr/>
      </dsp:nvSpPr>
      <dsp:spPr>
        <a:xfrm>
          <a:off x="221797" y="1083210"/>
          <a:ext cx="403267" cy="40326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17422E-FDF1-4417-BF5A-E777C83B6C1E}">
      <dsp:nvSpPr>
        <dsp:cNvPr id="0" name=""/>
        <dsp:cNvSpPr/>
      </dsp:nvSpPr>
      <dsp:spPr>
        <a:xfrm>
          <a:off x="846861" y="918237"/>
          <a:ext cx="3570403" cy="733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98" tIns="77598" rIns="77598" bIns="775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Project Lead</a:t>
          </a:r>
        </a:p>
      </dsp:txBody>
      <dsp:txXfrm>
        <a:off x="846861" y="918237"/>
        <a:ext cx="3570403" cy="733213"/>
      </dsp:txXfrm>
    </dsp:sp>
    <dsp:sp modelId="{03C23A63-1B44-47EA-AAC9-755B2AABA3CA}">
      <dsp:nvSpPr>
        <dsp:cNvPr id="0" name=""/>
        <dsp:cNvSpPr/>
      </dsp:nvSpPr>
      <dsp:spPr>
        <a:xfrm>
          <a:off x="0" y="1834755"/>
          <a:ext cx="4417265" cy="7332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71096F-8C7A-4019-BA08-00E7760CDBF5}">
      <dsp:nvSpPr>
        <dsp:cNvPr id="0" name=""/>
        <dsp:cNvSpPr/>
      </dsp:nvSpPr>
      <dsp:spPr>
        <a:xfrm>
          <a:off x="221797" y="1999728"/>
          <a:ext cx="403267" cy="40326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1AE26A-D5D6-4192-B5EE-5EC707400E9E}">
      <dsp:nvSpPr>
        <dsp:cNvPr id="0" name=""/>
        <dsp:cNvSpPr/>
      </dsp:nvSpPr>
      <dsp:spPr>
        <a:xfrm>
          <a:off x="846861" y="1834755"/>
          <a:ext cx="3570403" cy="733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98" tIns="77598" rIns="77598" bIns="775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Web Developer/Agency</a:t>
          </a:r>
        </a:p>
      </dsp:txBody>
      <dsp:txXfrm>
        <a:off x="846861" y="1834755"/>
        <a:ext cx="3570403" cy="733213"/>
      </dsp:txXfrm>
    </dsp:sp>
    <dsp:sp modelId="{FD4F6C25-43A8-4614-ACCC-D38B8ECBF0A7}">
      <dsp:nvSpPr>
        <dsp:cNvPr id="0" name=""/>
        <dsp:cNvSpPr/>
      </dsp:nvSpPr>
      <dsp:spPr>
        <a:xfrm>
          <a:off x="0" y="2751272"/>
          <a:ext cx="4417265" cy="7332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E02CDF-5965-4EF5-A5BD-C231FD043AD6}">
      <dsp:nvSpPr>
        <dsp:cNvPr id="0" name=""/>
        <dsp:cNvSpPr/>
      </dsp:nvSpPr>
      <dsp:spPr>
        <a:xfrm>
          <a:off x="221797" y="2916245"/>
          <a:ext cx="403267" cy="40326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FAE01C-A035-4155-ABAD-3A9FDB60665A}">
      <dsp:nvSpPr>
        <dsp:cNvPr id="0" name=""/>
        <dsp:cNvSpPr/>
      </dsp:nvSpPr>
      <dsp:spPr>
        <a:xfrm>
          <a:off x="846861" y="2751272"/>
          <a:ext cx="3570403" cy="733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98" tIns="77598" rIns="77598" bIns="775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Accounts Lead</a:t>
          </a:r>
        </a:p>
      </dsp:txBody>
      <dsp:txXfrm>
        <a:off x="846861" y="2751272"/>
        <a:ext cx="3570403" cy="733213"/>
      </dsp:txXfrm>
    </dsp:sp>
    <dsp:sp modelId="{A3E3EB0C-5478-4C6A-ADBD-81DDF0C893B5}">
      <dsp:nvSpPr>
        <dsp:cNvPr id="0" name=""/>
        <dsp:cNvSpPr/>
      </dsp:nvSpPr>
      <dsp:spPr>
        <a:xfrm>
          <a:off x="0" y="3667789"/>
          <a:ext cx="4417265" cy="7332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8CB5ED-9452-4632-A7EA-3672CAA9E143}">
      <dsp:nvSpPr>
        <dsp:cNvPr id="0" name=""/>
        <dsp:cNvSpPr/>
      </dsp:nvSpPr>
      <dsp:spPr>
        <a:xfrm>
          <a:off x="221797" y="3832762"/>
          <a:ext cx="403267" cy="40326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2283D2-2EC0-4DE4-94B9-931475BF726A}">
      <dsp:nvSpPr>
        <dsp:cNvPr id="0" name=""/>
        <dsp:cNvSpPr/>
      </dsp:nvSpPr>
      <dsp:spPr>
        <a:xfrm>
          <a:off x="846861" y="3667789"/>
          <a:ext cx="3570403" cy="733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98" tIns="77598" rIns="77598" bIns="775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RDO/DEI Liaisons</a:t>
          </a:r>
        </a:p>
      </dsp:txBody>
      <dsp:txXfrm>
        <a:off x="846861" y="3667789"/>
        <a:ext cx="3570403" cy="733213"/>
      </dsp:txXfrm>
    </dsp:sp>
    <dsp:sp modelId="{AC5E1197-AA4D-49BF-AEFA-EDC41738DFAD}">
      <dsp:nvSpPr>
        <dsp:cNvPr id="0" name=""/>
        <dsp:cNvSpPr/>
      </dsp:nvSpPr>
      <dsp:spPr>
        <a:xfrm>
          <a:off x="0" y="4584306"/>
          <a:ext cx="4417265" cy="7332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E46060-E48D-4AB8-B890-2C03C47469E2}">
      <dsp:nvSpPr>
        <dsp:cNvPr id="0" name=""/>
        <dsp:cNvSpPr/>
      </dsp:nvSpPr>
      <dsp:spPr>
        <a:xfrm>
          <a:off x="221797" y="4749279"/>
          <a:ext cx="403267" cy="40326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6E08DA-D885-4595-A80A-B380A9329133}">
      <dsp:nvSpPr>
        <dsp:cNvPr id="0" name=""/>
        <dsp:cNvSpPr/>
      </dsp:nvSpPr>
      <dsp:spPr>
        <a:xfrm>
          <a:off x="846861" y="4584306"/>
          <a:ext cx="3570403" cy="733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98" tIns="77598" rIns="77598" bIns="7759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Pilot Group of Affiliate Clubs</a:t>
          </a:r>
        </a:p>
      </dsp:txBody>
      <dsp:txXfrm>
        <a:off x="846861" y="4584306"/>
        <a:ext cx="3570403" cy="7332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67DAFD-20C4-224B-B8EC-8F8F562F856A}">
      <dsp:nvSpPr>
        <dsp:cNvPr id="0" name=""/>
        <dsp:cNvSpPr/>
      </dsp:nvSpPr>
      <dsp:spPr>
        <a:xfrm>
          <a:off x="6874" y="673366"/>
          <a:ext cx="1511110" cy="453333"/>
        </a:xfrm>
        <a:prstGeom prst="chevron">
          <a:avLst>
            <a:gd name="adj" fmla="val 3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5974" tIns="55974" rIns="55974" bIns="5597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Phase 1</a:t>
          </a:r>
        </a:p>
      </dsp:txBody>
      <dsp:txXfrm>
        <a:off x="142874" y="673366"/>
        <a:ext cx="1239110" cy="453333"/>
      </dsp:txXfrm>
    </dsp:sp>
    <dsp:sp modelId="{2BA2BE14-0B65-474E-B5AB-CEF712677AF7}">
      <dsp:nvSpPr>
        <dsp:cNvPr id="0" name=""/>
        <dsp:cNvSpPr/>
      </dsp:nvSpPr>
      <dsp:spPr>
        <a:xfrm>
          <a:off x="6874" y="1126699"/>
          <a:ext cx="1375110" cy="156676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64" tIns="108664" rIns="108664" bIns="217329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Stakeholder scoping</a:t>
          </a:r>
        </a:p>
      </dsp:txBody>
      <dsp:txXfrm>
        <a:off x="6874" y="1126699"/>
        <a:ext cx="1375110" cy="1566767"/>
      </dsp:txXfrm>
    </dsp:sp>
    <dsp:sp modelId="{B1CF4864-EED2-AA4E-80D3-AD5DFDA7ECE4}">
      <dsp:nvSpPr>
        <dsp:cNvPr id="0" name=""/>
        <dsp:cNvSpPr/>
      </dsp:nvSpPr>
      <dsp:spPr>
        <a:xfrm>
          <a:off x="1488170" y="673366"/>
          <a:ext cx="1511110" cy="453333"/>
        </a:xfrm>
        <a:prstGeom prst="chevron">
          <a:avLst>
            <a:gd name="adj" fmla="val 3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5974" tIns="55974" rIns="55974" bIns="5597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Phase 2</a:t>
          </a:r>
        </a:p>
      </dsp:txBody>
      <dsp:txXfrm>
        <a:off x="1624170" y="673366"/>
        <a:ext cx="1239110" cy="453333"/>
      </dsp:txXfrm>
    </dsp:sp>
    <dsp:sp modelId="{A2380785-3CCF-3041-A509-A5F628E249BF}">
      <dsp:nvSpPr>
        <dsp:cNvPr id="0" name=""/>
        <dsp:cNvSpPr/>
      </dsp:nvSpPr>
      <dsp:spPr>
        <a:xfrm>
          <a:off x="1488170" y="1126699"/>
          <a:ext cx="1375110" cy="156676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64" tIns="108664" rIns="108664" bIns="217329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Core platform build</a:t>
          </a:r>
        </a:p>
      </dsp:txBody>
      <dsp:txXfrm>
        <a:off x="1488170" y="1126699"/>
        <a:ext cx="1375110" cy="1566767"/>
      </dsp:txXfrm>
    </dsp:sp>
    <dsp:sp modelId="{FB6B14DC-86EF-B844-9BAF-1CFA4F75EA97}">
      <dsp:nvSpPr>
        <dsp:cNvPr id="0" name=""/>
        <dsp:cNvSpPr/>
      </dsp:nvSpPr>
      <dsp:spPr>
        <a:xfrm>
          <a:off x="2969466" y="673366"/>
          <a:ext cx="1511110" cy="453333"/>
        </a:xfrm>
        <a:prstGeom prst="chevron">
          <a:avLst>
            <a:gd name="adj" fmla="val 3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5974" tIns="55974" rIns="55974" bIns="5597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Phase 3</a:t>
          </a:r>
        </a:p>
      </dsp:txBody>
      <dsp:txXfrm>
        <a:off x="3105466" y="673366"/>
        <a:ext cx="1239110" cy="453333"/>
      </dsp:txXfrm>
    </dsp:sp>
    <dsp:sp modelId="{86472044-C177-1C47-884A-8CE7C317E496}">
      <dsp:nvSpPr>
        <dsp:cNvPr id="0" name=""/>
        <dsp:cNvSpPr/>
      </dsp:nvSpPr>
      <dsp:spPr>
        <a:xfrm>
          <a:off x="2969466" y="1126699"/>
          <a:ext cx="1375110" cy="156676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64" tIns="108664" rIns="108664" bIns="217329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Dashboard &amp; support centre</a:t>
          </a:r>
        </a:p>
      </dsp:txBody>
      <dsp:txXfrm>
        <a:off x="2969466" y="1126699"/>
        <a:ext cx="1375110" cy="1566767"/>
      </dsp:txXfrm>
    </dsp:sp>
    <dsp:sp modelId="{B584F746-3933-E444-8F33-A9FBF1578A7B}">
      <dsp:nvSpPr>
        <dsp:cNvPr id="0" name=""/>
        <dsp:cNvSpPr/>
      </dsp:nvSpPr>
      <dsp:spPr>
        <a:xfrm>
          <a:off x="4450762" y="673366"/>
          <a:ext cx="1511110" cy="453333"/>
        </a:xfrm>
        <a:prstGeom prst="chevron">
          <a:avLst>
            <a:gd name="adj" fmla="val 3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5974" tIns="55974" rIns="55974" bIns="5597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Phase 4</a:t>
          </a:r>
        </a:p>
      </dsp:txBody>
      <dsp:txXfrm>
        <a:off x="4586762" y="673366"/>
        <a:ext cx="1239110" cy="453333"/>
      </dsp:txXfrm>
    </dsp:sp>
    <dsp:sp modelId="{4C779594-B259-CC48-826F-C6BA664CDFB3}">
      <dsp:nvSpPr>
        <dsp:cNvPr id="0" name=""/>
        <dsp:cNvSpPr/>
      </dsp:nvSpPr>
      <dsp:spPr>
        <a:xfrm>
          <a:off x="4450762" y="1126699"/>
          <a:ext cx="1375110" cy="156676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64" tIns="108664" rIns="108664" bIns="217329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Coach integration &amp; CRM layer</a:t>
          </a:r>
        </a:p>
      </dsp:txBody>
      <dsp:txXfrm>
        <a:off x="4450762" y="1126699"/>
        <a:ext cx="1375110" cy="15667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589882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906359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8856" y="3428999"/>
            <a:ext cx="4138550" cy="2268559"/>
          </a:xfrm>
        </p:spPr>
        <p:txBody>
          <a:bodyPr anchor="t">
            <a:normAutofit/>
          </a:bodyPr>
          <a:lstStyle>
            <a:lvl1pPr algn="r">
              <a:defRPr sz="4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1292" y="2268787"/>
            <a:ext cx="3966114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641440" y="3262168"/>
            <a:ext cx="3117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2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77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Box 1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885350" cy="107722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20792" y="2049878"/>
            <a:ext cx="5723414" cy="400006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40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TextBox 22"/>
          <p:cNvSpPr txBox="1"/>
          <p:nvPr/>
        </p:nvSpPr>
        <p:spPr>
          <a:xfrm rot="5400000">
            <a:off x="7688343" y="480678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9317" y="805818"/>
            <a:ext cx="99488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4598" y="970410"/>
            <a:ext cx="4715441" cy="507953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91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641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3199028"/>
            <a:ext cx="5967420" cy="1372971"/>
          </a:xfrm>
        </p:spPr>
        <p:txBody>
          <a:bodyPr anchor="t">
            <a:normAutofit/>
          </a:bodyPr>
          <a:lstStyle>
            <a:lvl1pPr algn="r"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131" y="2272143"/>
            <a:ext cx="5803294" cy="926885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644924" y="3023993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99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426" y="805818"/>
            <a:ext cx="5882780" cy="10817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5406" y="2056800"/>
            <a:ext cx="2855547" cy="39931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679" y="2056800"/>
            <a:ext cx="2859527" cy="39931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extBox 18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34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589" y="805818"/>
            <a:ext cx="5880617" cy="107702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3589" y="2054563"/>
            <a:ext cx="2857364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2510" y="2851330"/>
            <a:ext cx="2858443" cy="31986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679" y="2054563"/>
            <a:ext cx="285952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4680" y="2851330"/>
            <a:ext cx="2859526" cy="31986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8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TextBox 15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2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12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83" y="1296618"/>
            <a:ext cx="2120703" cy="1889075"/>
          </a:xfrm>
        </p:spPr>
        <p:txBody>
          <a:bodyPr anchor="b">
            <a:normAutofit/>
          </a:bodyPr>
          <a:lstStyle>
            <a:lvl1pPr algn="l"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8538" y="805818"/>
            <a:ext cx="3755668" cy="52441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2" y="3186155"/>
            <a:ext cx="2120703" cy="2386397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40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82987" y="3229"/>
            <a:ext cx="3727769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671" y="1296618"/>
            <a:ext cx="2603212" cy="188630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4" y="3182928"/>
            <a:ext cx="2603794" cy="238639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1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060" y="2912532"/>
            <a:ext cx="7772939" cy="3945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8"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1317" y="808057"/>
            <a:ext cx="587801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6236" y="2049878"/>
            <a:ext cx="5713092" cy="40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28294" y="5272451"/>
            <a:ext cx="2662729" cy="179188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5/9/25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58177" y="3658900"/>
            <a:ext cx="5885352" cy="183663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136" y="164594"/>
            <a:ext cx="638312" cy="322850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855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28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8366" indent="-258366" algn="l" defTabSz="685800" rtl="0" eaLnBrk="1" latinLnBrk="0" hangingPunct="1">
        <a:lnSpc>
          <a:spcPct val="120000"/>
        </a:lnSpc>
        <a:spcBef>
          <a:spcPts val="750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65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441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823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99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975104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4028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670048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01752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The Challenge We're Solving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Creating a Centralised, Streamlined Digital Affiliate Area for Tennis Ireland</a:t>
            </a:r>
          </a:p>
        </p:txBody>
      </p:sp>
      <p:pic>
        <p:nvPicPr>
          <p:cNvPr id="5" name="Picture 4" descr="A black and grey logo&#10;&#10;Description automatically generated">
            <a:extLst>
              <a:ext uri="{FF2B5EF4-FFF2-40B4-BE49-F238E27FC236}">
                <a16:creationId xmlns:a16="http://schemas.microsoft.com/office/drawing/2014/main" id="{98B69592-38F1-BE42-BA0E-4D3B50470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5085" y="466366"/>
            <a:ext cx="2122715" cy="8758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5E326A3-EB92-4BDA-9F77-45197E0CB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4E7D395-0531-4A17-A276-FDA3EB779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4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AC996C7-7B84-4645-9AA1-6EA85EAB4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6717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2893" y="1064365"/>
            <a:ext cx="2142436" cy="3313671"/>
          </a:xfrm>
        </p:spPr>
        <p:txBody>
          <a:bodyPr>
            <a:normAutofit/>
          </a:bodyPr>
          <a:lstStyle/>
          <a:p>
            <a:pPr algn="l"/>
            <a:r>
              <a:rPr lang="en-IE">
                <a:solidFill>
                  <a:schemeClr val="bg1"/>
                </a:solidFill>
              </a:rPr>
              <a:t>Our Dream Team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DC315B-5680-47D9-B827-34D012FB1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576" y="0"/>
            <a:ext cx="3429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5AE4B0-A757-4596-5D0D-F7BAFC13B9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999757"/>
              </p:ext>
            </p:extLst>
          </p:nvPr>
        </p:nvGraphicFramePr>
        <p:xfrm>
          <a:off x="4130386" y="897534"/>
          <a:ext cx="4417265" cy="531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6" y="808056"/>
            <a:ext cx="5968748" cy="1077229"/>
          </a:xfrm>
        </p:spPr>
        <p:txBody>
          <a:bodyPr>
            <a:normAutofit/>
          </a:bodyPr>
          <a:lstStyle/>
          <a:p>
            <a:pPr algn="l"/>
            <a:r>
              <a:t>Proposed Approach</a:t>
            </a:r>
            <a:endParaRPr lang="en-IE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1077A1-1441-08C1-C3AF-64157C8F65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953733"/>
              </p:ext>
            </p:extLst>
          </p:nvPr>
        </p:nvGraphicFramePr>
        <p:xfrm>
          <a:off x="1958856" y="2367883"/>
          <a:ext cx="5968747" cy="3366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more than digital transformation—</a:t>
            </a:r>
          </a:p>
          <a:p>
            <a:r>
              <a:t>It’s a foundational shift:</a:t>
            </a:r>
          </a:p>
          <a:p>
            <a:r>
              <a:t>→ One Platform. One Voice. One Tennis Ireland.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Organisation Snapshot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Organisation: Tennis Ireland</a:t>
            </a:r>
          </a:p>
          <a:p>
            <a:r>
              <a:t>Sector: National Governing Body for Tennis in Ireland</a:t>
            </a:r>
          </a:p>
          <a:p>
            <a:r>
              <a:t>Team: HQ Staff, RDOs, DEI Team, Competitions, Accounts</a:t>
            </a:r>
          </a:p>
          <a:p>
            <a:r>
              <a:t>Primary Users: Affiliate Clubs, Coaches, Officials, Staff</a:t>
            </a:r>
          </a:p>
          <a:p>
            <a:r>
              <a:t>Mission: Operational excellence, affiliate engagement, improved governance, national tennis growth.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6" y="808056"/>
            <a:ext cx="5968748" cy="1077229"/>
          </a:xfrm>
        </p:spPr>
        <p:txBody>
          <a:bodyPr>
            <a:normAutofit/>
          </a:bodyPr>
          <a:lstStyle/>
          <a:p>
            <a:pPr algn="l"/>
            <a:r>
              <a:rPr lang="en-IE"/>
              <a:t>Current Situation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84D8CEF5-6325-0F54-9B9C-D2694264CF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748556"/>
              </p:ext>
            </p:extLst>
          </p:nvPr>
        </p:nvGraphicFramePr>
        <p:xfrm>
          <a:off x="1958856" y="2367883"/>
          <a:ext cx="5968747" cy="3366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5E326A3-EB92-4BDA-9F77-45197E0CB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4E7D395-0531-4A17-A276-FDA3EB779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4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AC996C7-7B84-4645-9AA1-6EA85EAB4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6717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2893" y="1064365"/>
            <a:ext cx="2142436" cy="3313671"/>
          </a:xfrm>
        </p:spPr>
        <p:txBody>
          <a:bodyPr>
            <a:normAutofit/>
          </a:bodyPr>
          <a:lstStyle/>
          <a:p>
            <a:pPr algn="l"/>
            <a:r>
              <a:rPr lang="en-IE">
                <a:solidFill>
                  <a:schemeClr val="bg1"/>
                </a:solidFill>
              </a:rPr>
              <a:t>Problems Identified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DC315B-5680-47D9-B827-34D012FB1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576" y="0"/>
            <a:ext cx="3429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F54699AB-A1D4-1290-BD99-97633BD2B0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2774931"/>
              </p:ext>
            </p:extLst>
          </p:nvPr>
        </p:nvGraphicFramePr>
        <p:xfrm>
          <a:off x="4130386" y="897534"/>
          <a:ext cx="4417265" cy="531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36FA072-D541-4EE8-9DC6-513AAB2B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49" y="-1"/>
            <a:ext cx="838835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BD4AA0B-889E-42F1-8C61-06B590988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4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7A27B9E-2573-4972-8BC6-6FC372B9F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684A4E-2FEB-456B-BFC9-4FEA3CCD5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531" y="0"/>
            <a:ext cx="3428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6702" y="2811270"/>
            <a:ext cx="2605314" cy="1770045"/>
          </a:xfrm>
        </p:spPr>
        <p:txBody>
          <a:bodyPr>
            <a:normAutofit/>
          </a:bodyPr>
          <a:lstStyle/>
          <a:p>
            <a:pPr algn="l"/>
            <a:r>
              <a:t>Key Project Goals</a:t>
            </a:r>
            <a:endParaRPr lang="en-IE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5672B1-BB80-7B1B-0C73-478EAA14D4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854714"/>
              </p:ext>
            </p:extLst>
          </p:nvPr>
        </p:nvGraphicFramePr>
        <p:xfrm>
          <a:off x="4710198" y="550974"/>
          <a:ext cx="3971833" cy="5727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36FA072-D541-4EE8-9DC6-513AAB2B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49" y="-1"/>
            <a:ext cx="838835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BD4AA0B-889E-42F1-8C61-06B590988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4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7A27B9E-2573-4972-8BC6-6FC372B9F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684A4E-2FEB-456B-BFC9-4FEA3CCD5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531" y="0"/>
            <a:ext cx="3428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6702" y="2811270"/>
            <a:ext cx="2605314" cy="1770045"/>
          </a:xfrm>
        </p:spPr>
        <p:txBody>
          <a:bodyPr>
            <a:normAutofit/>
          </a:bodyPr>
          <a:lstStyle/>
          <a:p>
            <a:pPr algn="l"/>
            <a:r>
              <a:t>Functional Requirements</a:t>
            </a:r>
            <a:endParaRPr lang="en-IE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47AE1CD-9301-C559-1862-7BEC284B73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813982"/>
              </p:ext>
            </p:extLst>
          </p:nvPr>
        </p:nvGraphicFramePr>
        <p:xfrm>
          <a:off x="4710198" y="550974"/>
          <a:ext cx="3971833" cy="5727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Features We Need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6E927B-3AC5-0170-1C28-B88F97B0C58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26236" y="2049878"/>
          <a:ext cx="5713092" cy="4000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Integration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WordPress compatibility</a:t>
            </a:r>
          </a:p>
          <a:p>
            <a:r>
              <a:t>- Sport Ireland logic</a:t>
            </a:r>
          </a:p>
          <a:p>
            <a:r>
              <a:t>- Email system integration</a:t>
            </a:r>
          </a:p>
          <a:p>
            <a:r>
              <a:t>- Finance software ready</a:t>
            </a:r>
          </a:p>
          <a:p>
            <a:r>
              <a:t>- Optional MS Teams for workflow triggers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Measurable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Faster processing</a:t>
            </a:r>
          </a:p>
          <a:p>
            <a:r>
              <a:t>- Happier affiliates</a:t>
            </a:r>
          </a:p>
          <a:p>
            <a:r>
              <a:t>- Better governance</a:t>
            </a:r>
          </a:p>
          <a:p>
            <a:r>
              <a:t>- Consistent communication</a:t>
            </a:r>
          </a:p>
          <a:p>
            <a:r>
              <a:t>- Fewer errors</a:t>
            </a:r>
          </a:p>
          <a:p>
            <a:r>
              <a:t>- Clearer affiliate value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EF1350467CFC439151C7BEFA83A711" ma:contentTypeVersion="20" ma:contentTypeDescription="Create a new document." ma:contentTypeScope="" ma:versionID="3e59afb78f56597aaf26f9740efe0782">
  <xsd:schema xmlns:xsd="http://www.w3.org/2001/XMLSchema" xmlns:xs="http://www.w3.org/2001/XMLSchema" xmlns:p="http://schemas.microsoft.com/office/2006/metadata/properties" xmlns:ns2="637c59a3-1c8c-4887-85d8-b2d5c975cf89" xmlns:ns3="9d5e8d6a-4b6d-4128-b55a-8d691c8897cd" targetNamespace="http://schemas.microsoft.com/office/2006/metadata/properties" ma:root="true" ma:fieldsID="ee9c8a6d9a92ce9c4d83e49708bcddc1" ns2:_="" ns3:_="">
    <xsd:import namespace="637c59a3-1c8c-4887-85d8-b2d5c975cf89"/>
    <xsd:import namespace="9d5e8d6a-4b6d-4128-b55a-8d691c8897c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Order0" minOccurs="0"/>
                <xsd:element ref="ns3:MediaServiceSearchProperties" minOccurs="0"/>
                <xsd:element ref="ns3:MediaServiceObjectDetectorVersion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7c59a3-1c8c-4887-85d8-b2d5c975cf8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c26b907-1101-405d-afd0-cd3e2ffd7744}" ma:internalName="TaxCatchAll" ma:showField="CatchAllData" ma:web="637c59a3-1c8c-4887-85d8-b2d5c975cf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e8d6a-4b6d-4128-b55a-8d691c8897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e220d49-7ce7-4500-80bb-aac04fca4a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Order0" ma:index="24" nillable="true" ma:displayName="Order" ma:format="Dropdown" ma:internalName="Order0">
      <xsd:simpleType>
        <xsd:restriction base="dms:Text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5e8d6a-4b6d-4128-b55a-8d691c8897cd">
      <Terms xmlns="http://schemas.microsoft.com/office/infopath/2007/PartnerControls"/>
    </lcf76f155ced4ddcb4097134ff3c332f>
    <TaxCatchAll xmlns="637c59a3-1c8c-4887-85d8-b2d5c975cf89" xsi:nil="true"/>
    <Order0 xmlns="9d5e8d6a-4b6d-4128-b55a-8d691c8897cd" xsi:nil="true"/>
  </documentManagement>
</p:properties>
</file>

<file path=customXml/itemProps1.xml><?xml version="1.0" encoding="utf-8"?>
<ds:datastoreItem xmlns:ds="http://schemas.openxmlformats.org/officeDocument/2006/customXml" ds:itemID="{53CA6042-9F9A-445C-8D3B-40C95DC4DC52}"/>
</file>

<file path=customXml/itemProps2.xml><?xml version="1.0" encoding="utf-8"?>
<ds:datastoreItem xmlns:ds="http://schemas.openxmlformats.org/officeDocument/2006/customXml" ds:itemID="{0EE21FBD-748B-4200-87B7-8D0EDFA04431}"/>
</file>

<file path=customXml/itemProps3.xml><?xml version="1.0" encoding="utf-8"?>
<ds:datastoreItem xmlns:ds="http://schemas.openxmlformats.org/officeDocument/2006/customXml" ds:itemID="{5404496B-737D-4836-B8E2-E19FBDDDE23D}"/>
</file>

<file path=docProps/app.xml><?xml version="1.0" encoding="utf-8"?>
<Properties xmlns="http://schemas.openxmlformats.org/officeDocument/2006/extended-properties" xmlns:vt="http://schemas.openxmlformats.org/officeDocument/2006/docPropsVTypes">
  <Template>{713D1150-27D9-CF4C-AE17-0FEF354B68E2}tf16401378</Template>
  <TotalTime>5609</TotalTime>
  <Words>336</Words>
  <Application>Microsoft Macintosh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MS Shell Dlg 2</vt:lpstr>
      <vt:lpstr>Wingdings</vt:lpstr>
      <vt:lpstr>Wingdings 3</vt:lpstr>
      <vt:lpstr>Madison</vt:lpstr>
      <vt:lpstr>The Challenge We're Solving</vt:lpstr>
      <vt:lpstr>Organisation Snapshot</vt:lpstr>
      <vt:lpstr>Current Situation</vt:lpstr>
      <vt:lpstr>Problems Identified</vt:lpstr>
      <vt:lpstr>Key Project Goals</vt:lpstr>
      <vt:lpstr>Functional Requirements</vt:lpstr>
      <vt:lpstr>Features We Need</vt:lpstr>
      <vt:lpstr>Integration Capabilities</vt:lpstr>
      <vt:lpstr>Measurable Outcomes</vt:lpstr>
      <vt:lpstr>Our Dream Team</vt:lpstr>
      <vt:lpstr>Proposed Approach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Challenge We're Solving</dc:title>
  <dc:subject/>
  <dc:creator/>
  <cp:keywords/>
  <dc:description>generated using python-pptx</dc:description>
  <cp:lastModifiedBy>Laura Daly</cp:lastModifiedBy>
  <cp:revision>2</cp:revision>
  <dcterms:created xsi:type="dcterms:W3CDTF">2013-01-27T09:14:16Z</dcterms:created>
  <dcterms:modified xsi:type="dcterms:W3CDTF">2025-05-13T11:24:47Z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0x010100A5EF1350467CFC439151C7BEFA83A711</vt:lpwstr>
  </property>
</Properties>
</file>