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94" r:id="rId5"/>
    <p:sldId id="323" r:id="rId6"/>
    <p:sldId id="337" r:id="rId7"/>
    <p:sldId id="328" r:id="rId8"/>
    <p:sldId id="329" r:id="rId9"/>
    <p:sldId id="326" r:id="rId10"/>
    <p:sldId id="321" r:id="rId11"/>
    <p:sldId id="327" r:id="rId12"/>
    <p:sldId id="307" r:id="rId13"/>
    <p:sldId id="324" r:id="rId14"/>
    <p:sldId id="331" r:id="rId15"/>
    <p:sldId id="333" r:id="rId16"/>
    <p:sldId id="334" r:id="rId17"/>
    <p:sldId id="335" r:id="rId18"/>
    <p:sldId id="330" r:id="rId19"/>
    <p:sldId id="336" r:id="rId20"/>
    <p:sldId id="32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986"/>
    <a:srgbClr val="004677"/>
    <a:srgbClr val="0086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563AE1-88E2-44D1-BA4B-A470B82ED3CC}" v="486" dt="2025-05-12T10:43:40.530"/>
    <p1510:client id="{DE68BB5F-2024-46C2-9331-F91F6321D748}" v="1504" dt="2025-05-12T14:29:29.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ita Mockiene" userId="16f35726-c071-4c9f-a55f-954411881468" providerId="ADAL" clId="{71287C2E-26F6-4B3F-B933-9DCB1B89C75B}"/>
    <pc:docChg chg="undo custSel addSld delSld modSld sldOrd">
      <pc:chgData name="Edita Mockiene" userId="16f35726-c071-4c9f-a55f-954411881468" providerId="ADAL" clId="{71287C2E-26F6-4B3F-B933-9DCB1B89C75B}" dt="2025-05-09T14:32:56.178" v="477" actId="33524"/>
      <pc:docMkLst>
        <pc:docMk/>
      </pc:docMkLst>
      <pc:sldChg chg="modSp mod">
        <pc:chgData name="Edita Mockiene" userId="16f35726-c071-4c9f-a55f-954411881468" providerId="ADAL" clId="{71287C2E-26F6-4B3F-B933-9DCB1B89C75B}" dt="2025-05-08T15:01:44.629" v="38" actId="1076"/>
        <pc:sldMkLst>
          <pc:docMk/>
          <pc:sldMk cId="1248024420" sldId="294"/>
        </pc:sldMkLst>
        <pc:picChg chg="mod">
          <ac:chgData name="Edita Mockiene" userId="16f35726-c071-4c9f-a55f-954411881468" providerId="ADAL" clId="{71287C2E-26F6-4B3F-B933-9DCB1B89C75B}" dt="2025-05-08T15:01:44.629" v="38" actId="1076"/>
          <ac:picMkLst>
            <pc:docMk/>
            <pc:sldMk cId="1248024420" sldId="294"/>
            <ac:picMk id="6" creationId="{5F9E2672-AF03-45C5-2C67-AE5D02BB99F3}"/>
          </ac:picMkLst>
        </pc:picChg>
      </pc:sldChg>
      <pc:sldChg chg="addSp delSp modSp mod">
        <pc:chgData name="Edita Mockiene" userId="16f35726-c071-4c9f-a55f-954411881468" providerId="ADAL" clId="{71287C2E-26F6-4B3F-B933-9DCB1B89C75B}" dt="2025-05-08T15:57:29.062" v="111" actId="12"/>
        <pc:sldMkLst>
          <pc:docMk/>
          <pc:sldMk cId="2761739755" sldId="307"/>
        </pc:sldMkLst>
        <pc:spChg chg="mod">
          <ac:chgData name="Edita Mockiene" userId="16f35726-c071-4c9f-a55f-954411881468" providerId="ADAL" clId="{71287C2E-26F6-4B3F-B933-9DCB1B89C75B}" dt="2025-05-08T15:53:19.377" v="101" actId="27636"/>
          <ac:spMkLst>
            <pc:docMk/>
            <pc:sldMk cId="2761739755" sldId="307"/>
            <ac:spMk id="4" creationId="{9F958448-D7FD-4827-8A83-CC802AEDF415}"/>
          </ac:spMkLst>
        </pc:spChg>
        <pc:spChg chg="add mod">
          <ac:chgData name="Edita Mockiene" userId="16f35726-c071-4c9f-a55f-954411881468" providerId="ADAL" clId="{71287C2E-26F6-4B3F-B933-9DCB1B89C75B}" dt="2025-05-08T15:54:04.030" v="105" actId="207"/>
          <ac:spMkLst>
            <pc:docMk/>
            <pc:sldMk cId="2761739755" sldId="307"/>
            <ac:spMk id="5" creationId="{25198B52-799D-546B-7A81-2C10E5FF0CD7}"/>
          </ac:spMkLst>
        </pc:spChg>
        <pc:spChg chg="add mod">
          <ac:chgData name="Edita Mockiene" userId="16f35726-c071-4c9f-a55f-954411881468" providerId="ADAL" clId="{71287C2E-26F6-4B3F-B933-9DCB1B89C75B}" dt="2025-05-08T15:57:29.062" v="111" actId="12"/>
          <ac:spMkLst>
            <pc:docMk/>
            <pc:sldMk cId="2761739755" sldId="307"/>
            <ac:spMk id="7" creationId="{117D291F-BD00-B825-06F1-4CBE0E982B77}"/>
          </ac:spMkLst>
        </pc:spChg>
      </pc:sldChg>
      <pc:sldChg chg="add">
        <pc:chgData name="Edita Mockiene" userId="16f35726-c071-4c9f-a55f-954411881468" providerId="ADAL" clId="{71287C2E-26F6-4B3F-B933-9DCB1B89C75B}" dt="2025-05-09T14:09:52.705" v="406"/>
        <pc:sldMkLst>
          <pc:docMk/>
          <pc:sldMk cId="2012935855" sldId="320"/>
        </pc:sldMkLst>
      </pc:sldChg>
      <pc:sldChg chg="delSp mod">
        <pc:chgData name="Edita Mockiene" userId="16f35726-c071-4c9f-a55f-954411881468" providerId="ADAL" clId="{71287C2E-26F6-4B3F-B933-9DCB1B89C75B}" dt="2025-05-08T15:45:46.968" v="42" actId="478"/>
        <pc:sldMkLst>
          <pc:docMk/>
          <pc:sldMk cId="565947642" sldId="321"/>
        </pc:sldMkLst>
      </pc:sldChg>
      <pc:sldChg chg="delSp modSp mod">
        <pc:chgData name="Edita Mockiene" userId="16f35726-c071-4c9f-a55f-954411881468" providerId="ADAL" clId="{71287C2E-26F6-4B3F-B933-9DCB1B89C75B}" dt="2025-05-09T08:30:40.851" v="114" actId="1076"/>
        <pc:sldMkLst>
          <pc:docMk/>
          <pc:sldMk cId="1062474166" sldId="323"/>
        </pc:sldMkLst>
        <pc:spChg chg="mod">
          <ac:chgData name="Edita Mockiene" userId="16f35726-c071-4c9f-a55f-954411881468" providerId="ADAL" clId="{71287C2E-26F6-4B3F-B933-9DCB1B89C75B}" dt="2025-05-09T08:30:40.851" v="114" actId="1076"/>
          <ac:spMkLst>
            <pc:docMk/>
            <pc:sldMk cId="1062474166" sldId="323"/>
            <ac:spMk id="7" creationId="{50368CEF-499C-4092-AB53-FB0C7882D7DC}"/>
          </ac:spMkLst>
        </pc:spChg>
        <pc:spChg chg="mod">
          <ac:chgData name="Edita Mockiene" userId="16f35726-c071-4c9f-a55f-954411881468" providerId="ADAL" clId="{71287C2E-26F6-4B3F-B933-9DCB1B89C75B}" dt="2025-05-09T08:30:10.168" v="112" actId="207"/>
          <ac:spMkLst>
            <pc:docMk/>
            <pc:sldMk cId="1062474166" sldId="323"/>
            <ac:spMk id="10" creationId="{F26E9A0C-DA04-427F-B33A-6C78B9907C8F}"/>
          </ac:spMkLst>
        </pc:spChg>
      </pc:sldChg>
      <pc:sldChg chg="delSp mod">
        <pc:chgData name="Edita Mockiene" userId="16f35726-c071-4c9f-a55f-954411881468" providerId="ADAL" clId="{71287C2E-26F6-4B3F-B933-9DCB1B89C75B}" dt="2025-05-08T15:45:57.848" v="45" actId="478"/>
        <pc:sldMkLst>
          <pc:docMk/>
          <pc:sldMk cId="466409685" sldId="324"/>
        </pc:sldMkLst>
      </pc:sldChg>
      <pc:sldChg chg="delSp modSp mod">
        <pc:chgData name="Edita Mockiene" userId="16f35726-c071-4c9f-a55f-954411881468" providerId="ADAL" clId="{71287C2E-26F6-4B3F-B933-9DCB1B89C75B}" dt="2025-05-08T15:45:25.488" v="40" actId="478"/>
        <pc:sldMkLst>
          <pc:docMk/>
          <pc:sldMk cId="4287453035" sldId="326"/>
        </pc:sldMkLst>
      </pc:sldChg>
      <pc:sldChg chg="delSp modSp mod">
        <pc:chgData name="Edita Mockiene" userId="16f35726-c071-4c9f-a55f-954411881468" providerId="ADAL" clId="{71287C2E-26F6-4B3F-B933-9DCB1B89C75B}" dt="2025-05-08T15:50:48.291" v="95" actId="20577"/>
        <pc:sldMkLst>
          <pc:docMk/>
          <pc:sldMk cId="2087130270" sldId="327"/>
        </pc:sldMkLst>
        <pc:spChg chg="mod">
          <ac:chgData name="Edita Mockiene" userId="16f35726-c071-4c9f-a55f-954411881468" providerId="ADAL" clId="{71287C2E-26F6-4B3F-B933-9DCB1B89C75B}" dt="2025-05-08T15:50:48.291" v="95" actId="20577"/>
          <ac:spMkLst>
            <pc:docMk/>
            <pc:sldMk cId="2087130270" sldId="327"/>
            <ac:spMk id="10" creationId="{F26E9A0C-DA04-427F-B33A-6C78B9907C8F}"/>
          </ac:spMkLst>
        </pc:spChg>
      </pc:sldChg>
      <pc:sldChg chg="addSp delSp modSp mod ord setBg">
        <pc:chgData name="Edita Mockiene" userId="16f35726-c071-4c9f-a55f-954411881468" providerId="ADAL" clId="{71287C2E-26F6-4B3F-B933-9DCB1B89C75B}" dt="2025-05-08T14:55:51.017" v="34" actId="962"/>
        <pc:sldMkLst>
          <pc:docMk/>
          <pc:sldMk cId="882499742" sldId="328"/>
        </pc:sldMkLst>
        <pc:spChg chg="add">
          <ac:chgData name="Edita Mockiene" userId="16f35726-c071-4c9f-a55f-954411881468" providerId="ADAL" clId="{71287C2E-26F6-4B3F-B933-9DCB1B89C75B}" dt="2025-05-08T14:53:35.634" v="30" actId="26606"/>
          <ac:spMkLst>
            <pc:docMk/>
            <pc:sldMk cId="882499742" sldId="328"/>
            <ac:spMk id="45" creationId="{42A4FC2C-047E-45A5-965D-8E1E3BF09BC6}"/>
          </ac:spMkLst>
        </pc:spChg>
        <pc:picChg chg="add mod">
          <ac:chgData name="Edita Mockiene" userId="16f35726-c071-4c9f-a55f-954411881468" providerId="ADAL" clId="{71287C2E-26F6-4B3F-B933-9DCB1B89C75B}" dt="2025-05-08T14:55:51.017" v="34" actId="962"/>
          <ac:picMkLst>
            <pc:docMk/>
            <pc:sldMk cId="882499742" sldId="328"/>
            <ac:picMk id="7" creationId="{CA130ED1-EE4B-97FA-F54A-8EB52C06C602}"/>
          </ac:picMkLst>
        </pc:picChg>
      </pc:sldChg>
      <pc:sldChg chg="addSp delSp modSp new mod setBg">
        <pc:chgData name="Edita Mockiene" userId="16f35726-c071-4c9f-a55f-954411881468" providerId="ADAL" clId="{71287C2E-26F6-4B3F-B933-9DCB1B89C75B}" dt="2025-05-08T15:47:43.798" v="51" actId="26606"/>
        <pc:sldMkLst>
          <pc:docMk/>
          <pc:sldMk cId="2364636253" sldId="329"/>
        </pc:sldMkLst>
        <pc:picChg chg="add mod">
          <ac:chgData name="Edita Mockiene" userId="16f35726-c071-4c9f-a55f-954411881468" providerId="ADAL" clId="{71287C2E-26F6-4B3F-B933-9DCB1B89C75B}" dt="2025-05-08T15:47:43.798" v="51" actId="26606"/>
          <ac:picMkLst>
            <pc:docMk/>
            <pc:sldMk cId="2364636253" sldId="329"/>
            <ac:picMk id="3" creationId="{81649F4B-E884-4D3C-03A8-EAE24FCE2F1C}"/>
          </ac:picMkLst>
        </pc:picChg>
      </pc:sldChg>
      <pc:sldChg chg="addSp delSp modSp new mod ord">
        <pc:chgData name="Edita Mockiene" userId="16f35726-c071-4c9f-a55f-954411881468" providerId="ADAL" clId="{71287C2E-26F6-4B3F-B933-9DCB1B89C75B}" dt="2025-05-09T14:17:02.280" v="410"/>
        <pc:sldMkLst>
          <pc:docMk/>
          <pc:sldMk cId="844830766" sldId="330"/>
        </pc:sldMkLst>
        <pc:picChg chg="add mod">
          <ac:chgData name="Edita Mockiene" userId="16f35726-c071-4c9f-a55f-954411881468" providerId="ADAL" clId="{71287C2E-26F6-4B3F-B933-9DCB1B89C75B}" dt="2025-05-09T12:57:09.069" v="122" actId="962"/>
          <ac:picMkLst>
            <pc:docMk/>
            <pc:sldMk cId="844830766" sldId="330"/>
            <ac:picMk id="5" creationId="{29C2D0DD-EB71-1D8F-E901-38DF7FD61C91}"/>
          </ac:picMkLst>
        </pc:picChg>
      </pc:sldChg>
      <pc:sldChg chg="delSp modSp new mod">
        <pc:chgData name="Edita Mockiene" userId="16f35726-c071-4c9f-a55f-954411881468" providerId="ADAL" clId="{71287C2E-26F6-4B3F-B933-9DCB1B89C75B}" dt="2025-05-09T14:04:48.998" v="365" actId="27636"/>
        <pc:sldMkLst>
          <pc:docMk/>
          <pc:sldMk cId="194465793" sldId="331"/>
        </pc:sldMkLst>
        <pc:spChg chg="mod">
          <ac:chgData name="Edita Mockiene" userId="16f35726-c071-4c9f-a55f-954411881468" providerId="ADAL" clId="{71287C2E-26F6-4B3F-B933-9DCB1B89C75B}" dt="2025-05-09T13:36:07.835" v="174" actId="20577"/>
          <ac:spMkLst>
            <pc:docMk/>
            <pc:sldMk cId="194465793" sldId="331"/>
            <ac:spMk id="2" creationId="{D0A8AEED-91E8-2224-B7E0-25BE7433BB76}"/>
          </ac:spMkLst>
        </pc:spChg>
        <pc:spChg chg="mod">
          <ac:chgData name="Edita Mockiene" userId="16f35726-c071-4c9f-a55f-954411881468" providerId="ADAL" clId="{71287C2E-26F6-4B3F-B933-9DCB1B89C75B}" dt="2025-05-09T14:04:48.998" v="365" actId="27636"/>
          <ac:spMkLst>
            <pc:docMk/>
            <pc:sldMk cId="194465793" sldId="331"/>
            <ac:spMk id="4" creationId="{BB867C8F-0FFF-99D4-E837-E871C9E5FAF1}"/>
          </ac:spMkLst>
        </pc:spChg>
      </pc:sldChg>
      <pc:sldChg chg="new del">
        <pc:chgData name="Edita Mockiene" userId="16f35726-c071-4c9f-a55f-954411881468" providerId="ADAL" clId="{71287C2E-26F6-4B3F-B933-9DCB1B89C75B}" dt="2025-05-09T13:42:36.994" v="211" actId="2696"/>
        <pc:sldMkLst>
          <pc:docMk/>
          <pc:sldMk cId="903738345" sldId="332"/>
        </pc:sldMkLst>
      </pc:sldChg>
      <pc:sldChg chg="delSp modSp new mod">
        <pc:chgData name="Edita Mockiene" userId="16f35726-c071-4c9f-a55f-954411881468" providerId="ADAL" clId="{71287C2E-26F6-4B3F-B933-9DCB1B89C75B}" dt="2025-05-09T14:06:33.851" v="367" actId="27636"/>
        <pc:sldMkLst>
          <pc:docMk/>
          <pc:sldMk cId="277887081" sldId="333"/>
        </pc:sldMkLst>
        <pc:spChg chg="mod">
          <ac:chgData name="Edita Mockiene" userId="16f35726-c071-4c9f-a55f-954411881468" providerId="ADAL" clId="{71287C2E-26F6-4B3F-B933-9DCB1B89C75B}" dt="2025-05-09T13:42:52.643" v="214" actId="1076"/>
          <ac:spMkLst>
            <pc:docMk/>
            <pc:sldMk cId="277887081" sldId="333"/>
            <ac:spMk id="2" creationId="{DB9283FF-892E-41A6-3492-4398CEA13211}"/>
          </ac:spMkLst>
        </pc:spChg>
        <pc:spChg chg="mod">
          <ac:chgData name="Edita Mockiene" userId="16f35726-c071-4c9f-a55f-954411881468" providerId="ADAL" clId="{71287C2E-26F6-4B3F-B933-9DCB1B89C75B}" dt="2025-05-09T14:06:33.851" v="367" actId="27636"/>
          <ac:spMkLst>
            <pc:docMk/>
            <pc:sldMk cId="277887081" sldId="333"/>
            <ac:spMk id="4" creationId="{021246EB-9DAA-6DB1-0F32-8198C5A4560C}"/>
          </ac:spMkLst>
        </pc:spChg>
      </pc:sldChg>
      <pc:sldChg chg="delSp modSp new mod">
        <pc:chgData name="Edita Mockiene" userId="16f35726-c071-4c9f-a55f-954411881468" providerId="ADAL" clId="{71287C2E-26F6-4B3F-B933-9DCB1B89C75B}" dt="2025-05-09T14:03:40.676" v="341"/>
        <pc:sldMkLst>
          <pc:docMk/>
          <pc:sldMk cId="1961073992" sldId="334"/>
        </pc:sldMkLst>
        <pc:spChg chg="mod">
          <ac:chgData name="Edita Mockiene" userId="16f35726-c071-4c9f-a55f-954411881468" providerId="ADAL" clId="{71287C2E-26F6-4B3F-B933-9DCB1B89C75B}" dt="2025-05-09T13:44:20.292" v="247" actId="1076"/>
          <ac:spMkLst>
            <pc:docMk/>
            <pc:sldMk cId="1961073992" sldId="334"/>
            <ac:spMk id="2" creationId="{A44228C6-1DFD-571E-4638-80CE6A0A5C6E}"/>
          </ac:spMkLst>
        </pc:spChg>
        <pc:spChg chg="mod">
          <ac:chgData name="Edita Mockiene" userId="16f35726-c071-4c9f-a55f-954411881468" providerId="ADAL" clId="{71287C2E-26F6-4B3F-B933-9DCB1B89C75B}" dt="2025-05-09T14:03:40.676" v="341"/>
          <ac:spMkLst>
            <pc:docMk/>
            <pc:sldMk cId="1961073992" sldId="334"/>
            <ac:spMk id="4" creationId="{B6AFFDE8-FE0B-57D9-D462-37BAF189396D}"/>
          </ac:spMkLst>
        </pc:spChg>
      </pc:sldChg>
      <pc:sldChg chg="delSp modSp new mod">
        <pc:chgData name="Edita Mockiene" userId="16f35726-c071-4c9f-a55f-954411881468" providerId="ADAL" clId="{71287C2E-26F6-4B3F-B933-9DCB1B89C75B}" dt="2025-05-09T14:08:10.065" v="389" actId="20577"/>
        <pc:sldMkLst>
          <pc:docMk/>
          <pc:sldMk cId="1270562302" sldId="335"/>
        </pc:sldMkLst>
        <pc:spChg chg="mod">
          <ac:chgData name="Edita Mockiene" userId="16f35726-c071-4c9f-a55f-954411881468" providerId="ADAL" clId="{71287C2E-26F6-4B3F-B933-9DCB1B89C75B}" dt="2025-05-09T14:07:50.064" v="383" actId="20577"/>
          <ac:spMkLst>
            <pc:docMk/>
            <pc:sldMk cId="1270562302" sldId="335"/>
            <ac:spMk id="2" creationId="{231E9D38-A7B1-2BB8-C422-6B17FEAFD84A}"/>
          </ac:spMkLst>
        </pc:spChg>
        <pc:spChg chg="mod">
          <ac:chgData name="Edita Mockiene" userId="16f35726-c071-4c9f-a55f-954411881468" providerId="ADAL" clId="{71287C2E-26F6-4B3F-B933-9DCB1B89C75B}" dt="2025-05-09T14:08:10.065" v="389" actId="20577"/>
          <ac:spMkLst>
            <pc:docMk/>
            <pc:sldMk cId="1270562302" sldId="335"/>
            <ac:spMk id="4" creationId="{88751BEA-26A0-7C73-4A37-7FD042744494}"/>
          </ac:spMkLst>
        </pc:spChg>
      </pc:sldChg>
      <pc:sldChg chg="delSp modSp new mod">
        <pc:chgData name="Edita Mockiene" userId="16f35726-c071-4c9f-a55f-954411881468" providerId="ADAL" clId="{71287C2E-26F6-4B3F-B933-9DCB1B89C75B}" dt="2025-05-09T14:32:56.178" v="477" actId="33524"/>
        <pc:sldMkLst>
          <pc:docMk/>
          <pc:sldMk cId="2401116839" sldId="336"/>
        </pc:sldMkLst>
        <pc:spChg chg="mod">
          <ac:chgData name="Edita Mockiene" userId="16f35726-c071-4c9f-a55f-954411881468" providerId="ADAL" clId="{71287C2E-26F6-4B3F-B933-9DCB1B89C75B}" dt="2025-05-09T14:08:52.588" v="398" actId="20577"/>
          <ac:spMkLst>
            <pc:docMk/>
            <pc:sldMk cId="2401116839" sldId="336"/>
            <ac:spMk id="2" creationId="{E4B6552B-AABD-6737-4055-CBE61E767A38}"/>
          </ac:spMkLst>
        </pc:spChg>
        <pc:spChg chg="mod">
          <ac:chgData name="Edita Mockiene" userId="16f35726-c071-4c9f-a55f-954411881468" providerId="ADAL" clId="{71287C2E-26F6-4B3F-B933-9DCB1B89C75B}" dt="2025-05-09T14:32:56.178" v="477" actId="33524"/>
          <ac:spMkLst>
            <pc:docMk/>
            <pc:sldMk cId="2401116839" sldId="336"/>
            <ac:spMk id="4" creationId="{74BCC279-EC86-21E3-D9E4-3644CD868464}"/>
          </ac:spMkLst>
        </pc:spChg>
      </pc:sldChg>
      <pc:sldChg chg="delSp modSp new del mod">
        <pc:chgData name="Edita Mockiene" userId="16f35726-c071-4c9f-a55f-954411881468" providerId="ADAL" clId="{71287C2E-26F6-4B3F-B933-9DCB1B89C75B}" dt="2025-05-09T14:27:39.231" v="429" actId="2696"/>
        <pc:sldMkLst>
          <pc:docMk/>
          <pc:sldMk cId="1234221461" sldId="337"/>
        </pc:sldMkLst>
      </pc:sldChg>
      <pc:sldChg chg="addSp modSp new mod ord">
        <pc:chgData name="Edita Mockiene" userId="16f35726-c071-4c9f-a55f-954411881468" providerId="ADAL" clId="{71287C2E-26F6-4B3F-B933-9DCB1B89C75B}" dt="2025-05-09T14:32:34.406" v="476" actId="1076"/>
        <pc:sldMkLst>
          <pc:docMk/>
          <pc:sldMk cId="2616633500" sldId="337"/>
        </pc:sldMkLst>
        <pc:spChg chg="add mod ord">
          <ac:chgData name="Edita Mockiene" userId="16f35726-c071-4c9f-a55f-954411881468" providerId="ADAL" clId="{71287C2E-26F6-4B3F-B933-9DCB1B89C75B}" dt="2025-05-09T14:30:40.379" v="464" actId="1076"/>
          <ac:spMkLst>
            <pc:docMk/>
            <pc:sldMk cId="2616633500" sldId="337"/>
            <ac:spMk id="2" creationId="{877852A9-525B-35E7-10A2-2EC9BE880CAB}"/>
          </ac:spMkLst>
        </pc:spChg>
        <pc:spChg chg="add mod">
          <ac:chgData name="Edita Mockiene" userId="16f35726-c071-4c9f-a55f-954411881468" providerId="ADAL" clId="{71287C2E-26F6-4B3F-B933-9DCB1B89C75B}" dt="2025-05-09T14:30:38.108" v="463" actId="1076"/>
          <ac:spMkLst>
            <pc:docMk/>
            <pc:sldMk cId="2616633500" sldId="337"/>
            <ac:spMk id="3" creationId="{1825555A-3C46-6C10-5199-31A82E9D2F63}"/>
          </ac:spMkLst>
        </pc:spChg>
        <pc:spChg chg="add mod">
          <ac:chgData name="Edita Mockiene" userId="16f35726-c071-4c9f-a55f-954411881468" providerId="ADAL" clId="{71287C2E-26F6-4B3F-B933-9DCB1B89C75B}" dt="2025-05-09T14:32:34.406" v="476" actId="1076"/>
          <ac:spMkLst>
            <pc:docMk/>
            <pc:sldMk cId="2616633500" sldId="337"/>
            <ac:spMk id="4" creationId="{5FFE69D1-8A25-DDE7-7891-54ADEDE19243}"/>
          </ac:spMkLst>
        </pc:spChg>
        <pc:spChg chg="add mod">
          <ac:chgData name="Edita Mockiene" userId="16f35726-c071-4c9f-a55f-954411881468" providerId="ADAL" clId="{71287C2E-26F6-4B3F-B933-9DCB1B89C75B}" dt="2025-05-09T14:32:23.330" v="475" actId="1076"/>
          <ac:spMkLst>
            <pc:docMk/>
            <pc:sldMk cId="2616633500" sldId="337"/>
            <ac:spMk id="5" creationId="{86396972-5686-9694-8AE0-8A95652D59F5}"/>
          </ac:spMkLst>
        </pc:spChg>
      </pc:sldChg>
      <pc:sldChg chg="delSp modSp new del mod">
        <pc:chgData name="Edita Mockiene" userId="16f35726-c071-4c9f-a55f-954411881468" providerId="ADAL" clId="{71287C2E-26F6-4B3F-B933-9DCB1B89C75B}" dt="2025-05-09T14:26:52.186" v="423" actId="2696"/>
        <pc:sldMkLst>
          <pc:docMk/>
          <pc:sldMk cId="3056410790" sldId="337"/>
        </pc:sldMkLst>
      </pc:sldChg>
    </pc:docChg>
  </pc:docChgLst>
  <pc:docChgLst>
    <pc:chgData name="Edita Mockiene" userId="16f35726-c071-4c9f-a55f-954411881468" providerId="ADAL" clId="{61563AE1-88E2-44D1-BA4B-A470B82ED3CC}"/>
    <pc:docChg chg="undo custSel modSld">
      <pc:chgData name="Edita Mockiene" userId="16f35726-c071-4c9f-a55f-954411881468" providerId="ADAL" clId="{61563AE1-88E2-44D1-BA4B-A470B82ED3CC}" dt="2025-05-12T10:43:40.540" v="485" actId="20577"/>
      <pc:docMkLst>
        <pc:docMk/>
      </pc:docMkLst>
      <pc:sldChg chg="modSp mod">
        <pc:chgData name="Edita Mockiene" userId="16f35726-c071-4c9f-a55f-954411881468" providerId="ADAL" clId="{61563AE1-88E2-44D1-BA4B-A470B82ED3CC}" dt="2025-05-12T10:04:14.340" v="9" actId="14100"/>
        <pc:sldMkLst>
          <pc:docMk/>
          <pc:sldMk cId="565947642" sldId="321"/>
        </pc:sldMkLst>
        <pc:spChg chg="mod">
          <ac:chgData name="Edita Mockiene" userId="16f35726-c071-4c9f-a55f-954411881468" providerId="ADAL" clId="{61563AE1-88E2-44D1-BA4B-A470B82ED3CC}" dt="2025-05-12T10:04:14.340" v="9" actId="14100"/>
          <ac:spMkLst>
            <pc:docMk/>
            <pc:sldMk cId="565947642" sldId="321"/>
            <ac:spMk id="5" creationId="{08A404C9-838E-4F75-812E-F3FBE310D832}"/>
          </ac:spMkLst>
        </pc:spChg>
      </pc:sldChg>
      <pc:sldChg chg="modSp mod">
        <pc:chgData name="Edita Mockiene" userId="16f35726-c071-4c9f-a55f-954411881468" providerId="ADAL" clId="{61563AE1-88E2-44D1-BA4B-A470B82ED3CC}" dt="2025-05-12T10:43:40.540" v="485" actId="20577"/>
        <pc:sldMkLst>
          <pc:docMk/>
          <pc:sldMk cId="466409685" sldId="324"/>
        </pc:sldMkLst>
        <pc:spChg chg="mod">
          <ac:chgData name="Edita Mockiene" userId="16f35726-c071-4c9f-a55f-954411881468" providerId="ADAL" clId="{61563AE1-88E2-44D1-BA4B-A470B82ED3CC}" dt="2025-05-12T10:42:34.012" v="472" actId="14100"/>
          <ac:spMkLst>
            <pc:docMk/>
            <pc:sldMk cId="466409685" sldId="324"/>
            <ac:spMk id="2" creationId="{924DAAFF-BC4C-F487-DF90-D31E7716830A}"/>
          </ac:spMkLst>
        </pc:spChg>
        <pc:spChg chg="mod">
          <ac:chgData name="Edita Mockiene" userId="16f35726-c071-4c9f-a55f-954411881468" providerId="ADAL" clId="{61563AE1-88E2-44D1-BA4B-A470B82ED3CC}" dt="2025-05-12T10:43:40.540" v="485" actId="20577"/>
          <ac:spMkLst>
            <pc:docMk/>
            <pc:sldMk cId="466409685" sldId="324"/>
            <ac:spMk id="3" creationId="{AE1039E3-5F90-50CA-94B3-7C43CE9952C1}"/>
          </ac:spMkLst>
        </pc:spChg>
        <pc:spChg chg="mod">
          <ac:chgData name="Edita Mockiene" userId="16f35726-c071-4c9f-a55f-954411881468" providerId="ADAL" clId="{61563AE1-88E2-44D1-BA4B-A470B82ED3CC}" dt="2025-05-12T10:41:20.142" v="447" actId="1076"/>
          <ac:spMkLst>
            <pc:docMk/>
            <pc:sldMk cId="466409685" sldId="324"/>
            <ac:spMk id="4" creationId="{3060B832-809B-D609-75F1-5007E56F15EE}"/>
          </ac:spMkLst>
        </pc:spChg>
        <pc:spChg chg="mod">
          <ac:chgData name="Edita Mockiene" userId="16f35726-c071-4c9f-a55f-954411881468" providerId="ADAL" clId="{61563AE1-88E2-44D1-BA4B-A470B82ED3CC}" dt="2025-05-12T10:43:10.651" v="482" actId="14100"/>
          <ac:spMkLst>
            <pc:docMk/>
            <pc:sldMk cId="466409685" sldId="324"/>
            <ac:spMk id="5" creationId="{B9B624EB-D964-A811-F3AA-4EB84EEAF4B5}"/>
          </ac:spMkLst>
        </pc:spChg>
        <pc:spChg chg="mod">
          <ac:chgData name="Edita Mockiene" userId="16f35726-c071-4c9f-a55f-954411881468" providerId="ADAL" clId="{61563AE1-88E2-44D1-BA4B-A470B82ED3CC}" dt="2025-05-12T10:43:01.820" v="479" actId="27636"/>
          <ac:spMkLst>
            <pc:docMk/>
            <pc:sldMk cId="466409685" sldId="324"/>
            <ac:spMk id="11" creationId="{7D7E8312-878D-4C81-A090-DD5D4E3295FF}"/>
          </ac:spMkLst>
        </pc:spChg>
      </pc:sldChg>
      <pc:sldChg chg="modSp mod">
        <pc:chgData name="Edita Mockiene" userId="16f35726-c071-4c9f-a55f-954411881468" providerId="ADAL" clId="{61563AE1-88E2-44D1-BA4B-A470B82ED3CC}" dt="2025-05-12T10:04:32.469" v="11" actId="5793"/>
        <pc:sldMkLst>
          <pc:docMk/>
          <pc:sldMk cId="4287453035" sldId="326"/>
        </pc:sldMkLst>
        <pc:spChg chg="mod">
          <ac:chgData name="Edita Mockiene" userId="16f35726-c071-4c9f-a55f-954411881468" providerId="ADAL" clId="{61563AE1-88E2-44D1-BA4B-A470B82ED3CC}" dt="2025-05-12T10:04:32.469" v="11" actId="5793"/>
          <ac:spMkLst>
            <pc:docMk/>
            <pc:sldMk cId="4287453035" sldId="326"/>
            <ac:spMk id="9" creationId="{D2558EBA-66E8-4620-AD04-5F707DC9E741}"/>
          </ac:spMkLst>
        </pc:spChg>
      </pc:sldChg>
      <pc:sldChg chg="addSp delSp modSp mod">
        <pc:chgData name="Edita Mockiene" userId="16f35726-c071-4c9f-a55f-954411881468" providerId="ADAL" clId="{61563AE1-88E2-44D1-BA4B-A470B82ED3CC}" dt="2025-05-12T10:16:22.668" v="15" actId="962"/>
        <pc:sldMkLst>
          <pc:docMk/>
          <pc:sldMk cId="882499742" sldId="328"/>
        </pc:sldMkLst>
        <pc:picChg chg="add mod">
          <ac:chgData name="Edita Mockiene" userId="16f35726-c071-4c9f-a55f-954411881468" providerId="ADAL" clId="{61563AE1-88E2-44D1-BA4B-A470B82ED3CC}" dt="2025-05-12T10:16:22.668" v="15" actId="962"/>
          <ac:picMkLst>
            <pc:docMk/>
            <pc:sldMk cId="882499742" sldId="328"/>
            <ac:picMk id="3" creationId="{89B11E74-6323-F305-C715-E281B2A78B9D}"/>
          </ac:picMkLst>
        </pc:picChg>
        <pc:picChg chg="del">
          <ac:chgData name="Edita Mockiene" userId="16f35726-c071-4c9f-a55f-954411881468" providerId="ADAL" clId="{61563AE1-88E2-44D1-BA4B-A470B82ED3CC}" dt="2025-05-12T10:16:02.524" v="12" actId="478"/>
          <ac:picMkLst>
            <pc:docMk/>
            <pc:sldMk cId="882499742" sldId="328"/>
            <ac:picMk id="7" creationId="{CA130ED1-EE4B-97FA-F54A-8EB52C06C602}"/>
          </ac:picMkLst>
        </pc:picChg>
      </pc:sldChg>
      <pc:sldChg chg="addSp delSp modSp mod">
        <pc:chgData name="Edita Mockiene" userId="16f35726-c071-4c9f-a55f-954411881468" providerId="ADAL" clId="{61563AE1-88E2-44D1-BA4B-A470B82ED3CC}" dt="2025-05-12T10:16:34.078" v="19" actId="962"/>
        <pc:sldMkLst>
          <pc:docMk/>
          <pc:sldMk cId="2364636253" sldId="329"/>
        </pc:sldMkLst>
        <pc:picChg chg="del">
          <ac:chgData name="Edita Mockiene" userId="16f35726-c071-4c9f-a55f-954411881468" providerId="ADAL" clId="{61563AE1-88E2-44D1-BA4B-A470B82ED3CC}" dt="2025-05-12T10:16:26.028" v="16" actId="478"/>
          <ac:picMkLst>
            <pc:docMk/>
            <pc:sldMk cId="2364636253" sldId="329"/>
            <ac:picMk id="3" creationId="{81649F4B-E884-4D3C-03A8-EAE24FCE2F1C}"/>
          </ac:picMkLst>
        </pc:picChg>
        <pc:picChg chg="add mod">
          <ac:chgData name="Edita Mockiene" userId="16f35726-c071-4c9f-a55f-954411881468" providerId="ADAL" clId="{61563AE1-88E2-44D1-BA4B-A470B82ED3CC}" dt="2025-05-12T10:16:34.078" v="19" actId="962"/>
          <ac:picMkLst>
            <pc:docMk/>
            <pc:sldMk cId="2364636253" sldId="329"/>
            <ac:picMk id="4" creationId="{68483025-E229-4D3F-ABD3-6CC31AAF74EA}"/>
          </ac:picMkLst>
        </pc:picChg>
      </pc:sldChg>
    </pc:docChg>
  </pc:docChgLst>
  <pc:docChgLst>
    <pc:chgData name="Mairead Murphy" userId="bff39665-8129-4253-b93e-2aabc64295d1" providerId="ADAL" clId="{DE68BB5F-2024-46C2-9331-F91F6321D748}"/>
    <pc:docChg chg="undo custSel modSld">
      <pc:chgData name="Mairead Murphy" userId="bff39665-8129-4253-b93e-2aabc64295d1" providerId="ADAL" clId="{DE68BB5F-2024-46C2-9331-F91F6321D748}" dt="2025-05-12T14:29:29.797" v="1560" actId="27636"/>
      <pc:docMkLst>
        <pc:docMk/>
      </pc:docMkLst>
      <pc:sldChg chg="modSp mod">
        <pc:chgData name="Mairead Murphy" userId="bff39665-8129-4253-b93e-2aabc64295d1" providerId="ADAL" clId="{DE68BB5F-2024-46C2-9331-F91F6321D748}" dt="2025-05-12T10:27:18.916" v="658" actId="20577"/>
        <pc:sldMkLst>
          <pc:docMk/>
          <pc:sldMk cId="565947642" sldId="321"/>
        </pc:sldMkLst>
        <pc:spChg chg="mod">
          <ac:chgData name="Mairead Murphy" userId="bff39665-8129-4253-b93e-2aabc64295d1" providerId="ADAL" clId="{DE68BB5F-2024-46C2-9331-F91F6321D748}" dt="2025-05-12T10:27:18.916" v="658" actId="20577"/>
          <ac:spMkLst>
            <pc:docMk/>
            <pc:sldMk cId="565947642" sldId="321"/>
            <ac:spMk id="5" creationId="{08A404C9-838E-4F75-812E-F3FBE310D832}"/>
          </ac:spMkLst>
        </pc:spChg>
      </pc:sldChg>
      <pc:sldChg chg="modSp mod">
        <pc:chgData name="Mairead Murphy" userId="bff39665-8129-4253-b93e-2aabc64295d1" providerId="ADAL" clId="{DE68BB5F-2024-46C2-9331-F91F6321D748}" dt="2025-05-12T14:23:07.293" v="1558" actId="14100"/>
        <pc:sldMkLst>
          <pc:docMk/>
          <pc:sldMk cId="1062474166" sldId="323"/>
        </pc:sldMkLst>
        <pc:spChg chg="mod">
          <ac:chgData name="Mairead Murphy" userId="bff39665-8129-4253-b93e-2aabc64295d1" providerId="ADAL" clId="{DE68BB5F-2024-46C2-9331-F91F6321D748}" dt="2025-05-12T14:23:07.293" v="1558" actId="14100"/>
          <ac:spMkLst>
            <pc:docMk/>
            <pc:sldMk cId="1062474166" sldId="323"/>
            <ac:spMk id="10" creationId="{F26E9A0C-DA04-427F-B33A-6C78B9907C8F}"/>
          </ac:spMkLst>
        </pc:spChg>
      </pc:sldChg>
      <pc:sldChg chg="modSp mod">
        <pc:chgData name="Mairead Murphy" userId="bff39665-8129-4253-b93e-2aabc64295d1" providerId="ADAL" clId="{DE68BB5F-2024-46C2-9331-F91F6321D748}" dt="2025-05-12T10:33:31.002" v="789" actId="20577"/>
        <pc:sldMkLst>
          <pc:docMk/>
          <pc:sldMk cId="466409685" sldId="324"/>
        </pc:sldMkLst>
        <pc:spChg chg="mod">
          <ac:chgData name="Mairead Murphy" userId="bff39665-8129-4253-b93e-2aabc64295d1" providerId="ADAL" clId="{DE68BB5F-2024-46C2-9331-F91F6321D748}" dt="2025-05-12T10:33:31.002" v="789" actId="20577"/>
          <ac:spMkLst>
            <pc:docMk/>
            <pc:sldMk cId="466409685" sldId="324"/>
            <ac:spMk id="11" creationId="{7D7E8312-878D-4C81-A090-DD5D4E3295FF}"/>
          </ac:spMkLst>
        </pc:spChg>
      </pc:sldChg>
      <pc:sldChg chg="modSp mod">
        <pc:chgData name="Mairead Murphy" userId="bff39665-8129-4253-b93e-2aabc64295d1" providerId="ADAL" clId="{DE68BB5F-2024-46C2-9331-F91F6321D748}" dt="2025-05-12T10:23:27.732" v="454" actId="20577"/>
        <pc:sldMkLst>
          <pc:docMk/>
          <pc:sldMk cId="4287453035" sldId="326"/>
        </pc:sldMkLst>
        <pc:spChg chg="mod">
          <ac:chgData name="Mairead Murphy" userId="bff39665-8129-4253-b93e-2aabc64295d1" providerId="ADAL" clId="{DE68BB5F-2024-46C2-9331-F91F6321D748}" dt="2025-05-12T10:23:27.732" v="454" actId="20577"/>
          <ac:spMkLst>
            <pc:docMk/>
            <pc:sldMk cId="4287453035" sldId="326"/>
            <ac:spMk id="9" creationId="{D2558EBA-66E8-4620-AD04-5F707DC9E741}"/>
          </ac:spMkLst>
        </pc:spChg>
      </pc:sldChg>
      <pc:sldChg chg="modSp mod">
        <pc:chgData name="Mairead Murphy" userId="bff39665-8129-4253-b93e-2aabc64295d1" providerId="ADAL" clId="{DE68BB5F-2024-46C2-9331-F91F6321D748}" dt="2025-05-12T14:00:33.790" v="1307" actId="20577"/>
        <pc:sldMkLst>
          <pc:docMk/>
          <pc:sldMk cId="2087130270" sldId="327"/>
        </pc:sldMkLst>
        <pc:spChg chg="mod">
          <ac:chgData name="Mairead Murphy" userId="bff39665-8129-4253-b93e-2aabc64295d1" providerId="ADAL" clId="{DE68BB5F-2024-46C2-9331-F91F6321D748}" dt="2025-05-12T10:11:55.693" v="365" actId="20577"/>
          <ac:spMkLst>
            <pc:docMk/>
            <pc:sldMk cId="2087130270" sldId="327"/>
            <ac:spMk id="9" creationId="{0BAE53BF-AF2B-41AB-910C-345842A7D6B0}"/>
          </ac:spMkLst>
        </pc:spChg>
        <pc:spChg chg="mod">
          <ac:chgData name="Mairead Murphy" userId="bff39665-8129-4253-b93e-2aabc64295d1" providerId="ADAL" clId="{DE68BB5F-2024-46C2-9331-F91F6321D748}" dt="2025-05-12T14:00:33.790" v="1307" actId="20577"/>
          <ac:spMkLst>
            <pc:docMk/>
            <pc:sldMk cId="2087130270" sldId="327"/>
            <ac:spMk id="10" creationId="{F26E9A0C-DA04-427F-B33A-6C78B9907C8F}"/>
          </ac:spMkLst>
        </pc:spChg>
      </pc:sldChg>
      <pc:sldChg chg="modSp mod">
        <pc:chgData name="Mairead Murphy" userId="bff39665-8129-4253-b93e-2aabc64295d1" providerId="ADAL" clId="{DE68BB5F-2024-46C2-9331-F91F6321D748}" dt="2025-05-12T14:29:29.797" v="1560" actId="27636"/>
        <pc:sldMkLst>
          <pc:docMk/>
          <pc:sldMk cId="194465793" sldId="331"/>
        </pc:sldMkLst>
        <pc:spChg chg="mod">
          <ac:chgData name="Mairead Murphy" userId="bff39665-8129-4253-b93e-2aabc64295d1" providerId="ADAL" clId="{DE68BB5F-2024-46C2-9331-F91F6321D748}" dt="2025-05-12T14:29:29.797" v="1560" actId="27636"/>
          <ac:spMkLst>
            <pc:docMk/>
            <pc:sldMk cId="194465793" sldId="331"/>
            <ac:spMk id="4" creationId="{BB867C8F-0FFF-99D4-E837-E871C9E5FAF1}"/>
          </ac:spMkLst>
        </pc:spChg>
      </pc:sldChg>
      <pc:sldChg chg="modSp mod">
        <pc:chgData name="Mairead Murphy" userId="bff39665-8129-4253-b93e-2aabc64295d1" providerId="ADAL" clId="{DE68BB5F-2024-46C2-9331-F91F6321D748}" dt="2025-05-12T14:09:50.800" v="1346" actId="27636"/>
        <pc:sldMkLst>
          <pc:docMk/>
          <pc:sldMk cId="277887081" sldId="333"/>
        </pc:sldMkLst>
        <pc:spChg chg="mod">
          <ac:chgData name="Mairead Murphy" userId="bff39665-8129-4253-b93e-2aabc64295d1" providerId="ADAL" clId="{DE68BB5F-2024-46C2-9331-F91F6321D748}" dt="2025-05-12T14:09:50.800" v="1346" actId="27636"/>
          <ac:spMkLst>
            <pc:docMk/>
            <pc:sldMk cId="277887081" sldId="333"/>
            <ac:spMk id="4" creationId="{021246EB-9DAA-6DB1-0F32-8198C5A4560C}"/>
          </ac:spMkLst>
        </pc:spChg>
      </pc:sldChg>
      <pc:sldChg chg="modSp mod">
        <pc:chgData name="Mairead Murphy" userId="bff39665-8129-4253-b93e-2aabc64295d1" providerId="ADAL" clId="{DE68BB5F-2024-46C2-9331-F91F6321D748}" dt="2025-05-12T14:13:17.239" v="1368" actId="20577"/>
        <pc:sldMkLst>
          <pc:docMk/>
          <pc:sldMk cId="1961073992" sldId="334"/>
        </pc:sldMkLst>
        <pc:spChg chg="mod">
          <ac:chgData name="Mairead Murphy" userId="bff39665-8129-4253-b93e-2aabc64295d1" providerId="ADAL" clId="{DE68BB5F-2024-46C2-9331-F91F6321D748}" dt="2025-05-12T14:13:17.239" v="1368" actId="20577"/>
          <ac:spMkLst>
            <pc:docMk/>
            <pc:sldMk cId="1961073992" sldId="334"/>
            <ac:spMk id="4" creationId="{B6AFFDE8-FE0B-57D9-D462-37BAF189396D}"/>
          </ac:spMkLst>
        </pc:spChg>
      </pc:sldChg>
      <pc:sldChg chg="modSp mod">
        <pc:chgData name="Mairead Murphy" userId="bff39665-8129-4253-b93e-2aabc64295d1" providerId="ADAL" clId="{DE68BB5F-2024-46C2-9331-F91F6321D748}" dt="2025-05-12T14:20:48.088" v="1555" actId="113"/>
        <pc:sldMkLst>
          <pc:docMk/>
          <pc:sldMk cId="1270562302" sldId="335"/>
        </pc:sldMkLst>
        <pc:spChg chg="mod">
          <ac:chgData name="Mairead Murphy" userId="bff39665-8129-4253-b93e-2aabc64295d1" providerId="ADAL" clId="{DE68BB5F-2024-46C2-9331-F91F6321D748}" dt="2025-05-12T14:20:48.088" v="1555" actId="113"/>
          <ac:spMkLst>
            <pc:docMk/>
            <pc:sldMk cId="1270562302" sldId="335"/>
            <ac:spMk id="4" creationId="{88751BEA-26A0-7C73-4A37-7FD04274449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4D095C-1591-4119-A6D9-AA089B41D88D}" type="datetimeFigureOut">
              <a:rPr lang="en-IE" smtClean="0"/>
              <a:t>12/05/2025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C1144-E0BC-40BC-83FA-9DBF9961CDE1}" type="slidenum">
              <a:rPr lang="en-IE" smtClean="0"/>
              <a:t>‹#›</a:t>
            </a:fld>
            <a:endParaRPr lang="en-IE"/>
          </a:p>
        </p:txBody>
      </p:sp>
    </p:spTree>
    <p:extLst>
      <p:ext uri="{BB962C8B-B14F-4D97-AF65-F5344CB8AC3E}">
        <p14:creationId xmlns:p14="http://schemas.microsoft.com/office/powerpoint/2010/main" val="3621753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1239838"/>
            <a:ext cx="5957888" cy="33528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DB7500-DB6A-40C7-BFB5-32C68EB5C40D}" type="slidenum">
              <a:rPr lang="en-GB" smtClean="0"/>
              <a:t>1</a:t>
            </a:fld>
            <a:endParaRPr lang="en-GB"/>
          </a:p>
        </p:txBody>
      </p:sp>
    </p:spTree>
    <p:extLst>
      <p:ext uri="{BB962C8B-B14F-4D97-AF65-F5344CB8AC3E}">
        <p14:creationId xmlns:p14="http://schemas.microsoft.com/office/powerpoint/2010/main" val="2878006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1239838"/>
            <a:ext cx="5957888" cy="33528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DB7500-DB6A-40C7-BFB5-32C68EB5C40D}" type="slidenum">
              <a:rPr lang="en-GB" smtClean="0"/>
              <a:t>2</a:t>
            </a:fld>
            <a:endParaRPr lang="en-GB"/>
          </a:p>
        </p:txBody>
      </p:sp>
    </p:spTree>
    <p:extLst>
      <p:ext uri="{BB962C8B-B14F-4D97-AF65-F5344CB8AC3E}">
        <p14:creationId xmlns:p14="http://schemas.microsoft.com/office/powerpoint/2010/main" val="3117843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3ABC1144-E0BC-40BC-83FA-9DBF9961CDE1}" type="slidenum">
              <a:rPr lang="en-IE" smtClean="0"/>
              <a:t>4</a:t>
            </a:fld>
            <a:endParaRPr lang="en-IE"/>
          </a:p>
        </p:txBody>
      </p:sp>
    </p:spTree>
    <p:extLst>
      <p:ext uri="{BB962C8B-B14F-4D97-AF65-F5344CB8AC3E}">
        <p14:creationId xmlns:p14="http://schemas.microsoft.com/office/powerpoint/2010/main" val="2205264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1239838"/>
            <a:ext cx="5957888" cy="33528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DB7500-DB6A-40C7-BFB5-32C68EB5C40D}" type="slidenum">
              <a:rPr lang="en-GB" smtClean="0"/>
              <a:t>6</a:t>
            </a:fld>
            <a:endParaRPr lang="en-GB"/>
          </a:p>
        </p:txBody>
      </p:sp>
    </p:spTree>
    <p:extLst>
      <p:ext uri="{BB962C8B-B14F-4D97-AF65-F5344CB8AC3E}">
        <p14:creationId xmlns:p14="http://schemas.microsoft.com/office/powerpoint/2010/main" val="1705471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1239838"/>
            <a:ext cx="5957888" cy="33528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DB7500-DB6A-40C7-BFB5-32C68EB5C40D}" type="slidenum">
              <a:rPr lang="en-GB" smtClean="0"/>
              <a:t>7</a:t>
            </a:fld>
            <a:endParaRPr lang="en-GB"/>
          </a:p>
        </p:txBody>
      </p:sp>
    </p:spTree>
    <p:extLst>
      <p:ext uri="{BB962C8B-B14F-4D97-AF65-F5344CB8AC3E}">
        <p14:creationId xmlns:p14="http://schemas.microsoft.com/office/powerpoint/2010/main" val="3783694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1239838"/>
            <a:ext cx="5957888" cy="33528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DB7500-DB6A-40C7-BFB5-32C68EB5C40D}" type="slidenum">
              <a:rPr lang="en-GB" smtClean="0"/>
              <a:t>8</a:t>
            </a:fld>
            <a:endParaRPr lang="en-GB"/>
          </a:p>
        </p:txBody>
      </p:sp>
    </p:spTree>
    <p:extLst>
      <p:ext uri="{BB962C8B-B14F-4D97-AF65-F5344CB8AC3E}">
        <p14:creationId xmlns:p14="http://schemas.microsoft.com/office/powerpoint/2010/main" val="3117843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1239838"/>
            <a:ext cx="5957888" cy="33528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DB7500-DB6A-40C7-BFB5-32C68EB5C40D}" type="slidenum">
              <a:rPr lang="en-GB" smtClean="0"/>
              <a:t>9</a:t>
            </a:fld>
            <a:endParaRPr lang="en-GB"/>
          </a:p>
        </p:txBody>
      </p:sp>
    </p:spTree>
    <p:extLst>
      <p:ext uri="{BB962C8B-B14F-4D97-AF65-F5344CB8AC3E}">
        <p14:creationId xmlns:p14="http://schemas.microsoft.com/office/powerpoint/2010/main" val="325776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1239838"/>
            <a:ext cx="5957888" cy="33528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DB7500-DB6A-40C7-BFB5-32C68EB5C40D}" type="slidenum">
              <a:rPr lang="en-GB" smtClean="0"/>
              <a:t>10</a:t>
            </a:fld>
            <a:endParaRPr lang="en-GB"/>
          </a:p>
        </p:txBody>
      </p:sp>
    </p:spTree>
    <p:extLst>
      <p:ext uri="{BB962C8B-B14F-4D97-AF65-F5344CB8AC3E}">
        <p14:creationId xmlns:p14="http://schemas.microsoft.com/office/powerpoint/2010/main" val="4098887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24DE-54BA-26BB-6207-166BB7EB65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67454F85-1986-3FC4-C72F-360BF62D29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9A7BD339-46CD-3D2D-ADEC-5C52FB1D39B7}"/>
              </a:ext>
            </a:extLst>
          </p:cNvPr>
          <p:cNvSpPr>
            <a:spLocks noGrp="1"/>
          </p:cNvSpPr>
          <p:nvPr>
            <p:ph type="dt" sz="half" idx="10"/>
          </p:nvPr>
        </p:nvSpPr>
        <p:spPr/>
        <p:txBody>
          <a:bodyPr/>
          <a:lstStyle/>
          <a:p>
            <a:fld id="{E9526B21-368C-4043-BB0E-30334BCBB0B3}" type="datetimeFigureOut">
              <a:rPr lang="en-IE" smtClean="0"/>
              <a:t>12/05/2025</a:t>
            </a:fld>
            <a:endParaRPr lang="en-IE"/>
          </a:p>
        </p:txBody>
      </p:sp>
      <p:sp>
        <p:nvSpPr>
          <p:cNvPr id="5" name="Footer Placeholder 4">
            <a:extLst>
              <a:ext uri="{FF2B5EF4-FFF2-40B4-BE49-F238E27FC236}">
                <a16:creationId xmlns:a16="http://schemas.microsoft.com/office/drawing/2014/main" id="{C86DAA8A-71B6-6B22-89EA-C59656E2C96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A234624-1A97-14E7-465F-C128FCBB1179}"/>
              </a:ext>
            </a:extLst>
          </p:cNvPr>
          <p:cNvSpPr>
            <a:spLocks noGrp="1"/>
          </p:cNvSpPr>
          <p:nvPr>
            <p:ph type="sldNum" sz="quarter" idx="12"/>
          </p:nvPr>
        </p:nvSpPr>
        <p:spPr/>
        <p:txBody>
          <a:bodyPr/>
          <a:lstStyle/>
          <a:p>
            <a:fld id="{4488DCBD-D550-4B21-B8C2-7C6552DD6F64}" type="slidenum">
              <a:rPr lang="en-IE" smtClean="0"/>
              <a:t>‹#›</a:t>
            </a:fld>
            <a:endParaRPr lang="en-IE"/>
          </a:p>
        </p:txBody>
      </p:sp>
    </p:spTree>
    <p:extLst>
      <p:ext uri="{BB962C8B-B14F-4D97-AF65-F5344CB8AC3E}">
        <p14:creationId xmlns:p14="http://schemas.microsoft.com/office/powerpoint/2010/main" val="206562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482FE-7395-D664-972D-0FC8C923050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8090E0E-3A56-E810-FAA7-6DBED01220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9A988E9-FDA0-F29A-AD83-63FD50CB3AC0}"/>
              </a:ext>
            </a:extLst>
          </p:cNvPr>
          <p:cNvSpPr>
            <a:spLocks noGrp="1"/>
          </p:cNvSpPr>
          <p:nvPr>
            <p:ph type="dt" sz="half" idx="10"/>
          </p:nvPr>
        </p:nvSpPr>
        <p:spPr/>
        <p:txBody>
          <a:bodyPr/>
          <a:lstStyle/>
          <a:p>
            <a:fld id="{E9526B21-368C-4043-BB0E-30334BCBB0B3}" type="datetimeFigureOut">
              <a:rPr lang="en-IE" smtClean="0"/>
              <a:t>12/05/2025</a:t>
            </a:fld>
            <a:endParaRPr lang="en-IE"/>
          </a:p>
        </p:txBody>
      </p:sp>
      <p:sp>
        <p:nvSpPr>
          <p:cNvPr id="5" name="Footer Placeholder 4">
            <a:extLst>
              <a:ext uri="{FF2B5EF4-FFF2-40B4-BE49-F238E27FC236}">
                <a16:creationId xmlns:a16="http://schemas.microsoft.com/office/drawing/2014/main" id="{A369762C-1CF7-AC73-1A99-BDB194B256C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925B209-D073-C631-622E-9A6D8B071CFE}"/>
              </a:ext>
            </a:extLst>
          </p:cNvPr>
          <p:cNvSpPr>
            <a:spLocks noGrp="1"/>
          </p:cNvSpPr>
          <p:nvPr>
            <p:ph type="sldNum" sz="quarter" idx="12"/>
          </p:nvPr>
        </p:nvSpPr>
        <p:spPr/>
        <p:txBody>
          <a:bodyPr/>
          <a:lstStyle/>
          <a:p>
            <a:fld id="{4488DCBD-D550-4B21-B8C2-7C6552DD6F64}" type="slidenum">
              <a:rPr lang="en-IE" smtClean="0"/>
              <a:t>‹#›</a:t>
            </a:fld>
            <a:endParaRPr lang="en-IE"/>
          </a:p>
        </p:txBody>
      </p:sp>
    </p:spTree>
    <p:extLst>
      <p:ext uri="{BB962C8B-B14F-4D97-AF65-F5344CB8AC3E}">
        <p14:creationId xmlns:p14="http://schemas.microsoft.com/office/powerpoint/2010/main" val="2860125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CCF8F8-CE8F-552A-8011-2302879025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9B49335-36AB-1C4F-68B3-5D8075EB1E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C20088D-435D-FAD9-1CB9-C69F80F3F102}"/>
              </a:ext>
            </a:extLst>
          </p:cNvPr>
          <p:cNvSpPr>
            <a:spLocks noGrp="1"/>
          </p:cNvSpPr>
          <p:nvPr>
            <p:ph type="dt" sz="half" idx="10"/>
          </p:nvPr>
        </p:nvSpPr>
        <p:spPr/>
        <p:txBody>
          <a:bodyPr/>
          <a:lstStyle/>
          <a:p>
            <a:fld id="{E9526B21-368C-4043-BB0E-30334BCBB0B3}" type="datetimeFigureOut">
              <a:rPr lang="en-IE" smtClean="0"/>
              <a:t>12/05/2025</a:t>
            </a:fld>
            <a:endParaRPr lang="en-IE"/>
          </a:p>
        </p:txBody>
      </p:sp>
      <p:sp>
        <p:nvSpPr>
          <p:cNvPr id="5" name="Footer Placeholder 4">
            <a:extLst>
              <a:ext uri="{FF2B5EF4-FFF2-40B4-BE49-F238E27FC236}">
                <a16:creationId xmlns:a16="http://schemas.microsoft.com/office/drawing/2014/main" id="{3D0D00CD-20E4-4EA1-79E6-C7FE0F6F7BF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AEC122F-B966-8AAD-7167-B623F6628E34}"/>
              </a:ext>
            </a:extLst>
          </p:cNvPr>
          <p:cNvSpPr>
            <a:spLocks noGrp="1"/>
          </p:cNvSpPr>
          <p:nvPr>
            <p:ph type="sldNum" sz="quarter" idx="12"/>
          </p:nvPr>
        </p:nvSpPr>
        <p:spPr/>
        <p:txBody>
          <a:bodyPr/>
          <a:lstStyle/>
          <a:p>
            <a:fld id="{4488DCBD-D550-4B21-B8C2-7C6552DD6F64}" type="slidenum">
              <a:rPr lang="en-IE" smtClean="0"/>
              <a:t>‹#›</a:t>
            </a:fld>
            <a:endParaRPr lang="en-IE"/>
          </a:p>
        </p:txBody>
      </p:sp>
    </p:spTree>
    <p:extLst>
      <p:ext uri="{BB962C8B-B14F-4D97-AF65-F5344CB8AC3E}">
        <p14:creationId xmlns:p14="http://schemas.microsoft.com/office/powerpoint/2010/main" val="792252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10" name="Picture 9" descr="Chart, bubble chart&#10;&#10;Description automatically generated">
            <a:extLst>
              <a:ext uri="{FF2B5EF4-FFF2-40B4-BE49-F238E27FC236}">
                <a16:creationId xmlns:a16="http://schemas.microsoft.com/office/drawing/2014/main" id="{A75D5785-63D2-446D-8EDE-4A2DA3509C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112" b="53179"/>
          <a:stretch/>
        </p:blipFill>
        <p:spPr>
          <a:xfrm>
            <a:off x="-1" y="2053683"/>
            <a:ext cx="5939883" cy="4804317"/>
          </a:xfrm>
          <a:prstGeom prst="rect">
            <a:avLst/>
          </a:prstGeom>
        </p:spPr>
      </p:pic>
      <p:sp>
        <p:nvSpPr>
          <p:cNvPr id="15" name="Text Placeholder 14"/>
          <p:cNvSpPr>
            <a:spLocks noGrp="1"/>
          </p:cNvSpPr>
          <p:nvPr>
            <p:ph type="body" sz="quarter" idx="13" hasCustomPrompt="1"/>
          </p:nvPr>
        </p:nvSpPr>
        <p:spPr>
          <a:xfrm>
            <a:off x="7069018" y="6217210"/>
            <a:ext cx="4759569" cy="283490"/>
          </a:xfrm>
        </p:spPr>
        <p:txBody>
          <a:bodyPr>
            <a:normAutofit/>
          </a:bodyPr>
          <a:lstStyle>
            <a:lvl1pPr marL="0" indent="0" algn="r">
              <a:buNone/>
              <a:defRPr sz="1400">
                <a:solidFill>
                  <a:srgbClr val="004677"/>
                </a:solidFill>
                <a:latin typeface="VolteRounded-Medium"/>
                <a:cs typeface="VolteRounded-Medium"/>
              </a:defRPr>
            </a:lvl1pPr>
          </a:lstStyle>
          <a:p>
            <a:pPr lvl="0"/>
            <a:r>
              <a:rPr lang="en-GB"/>
              <a:t>Presenter Name Month Year</a:t>
            </a:r>
          </a:p>
        </p:txBody>
      </p:sp>
      <p:sp>
        <p:nvSpPr>
          <p:cNvPr id="18" name="Title 1">
            <a:extLst>
              <a:ext uri="{FF2B5EF4-FFF2-40B4-BE49-F238E27FC236}">
                <a16:creationId xmlns:a16="http://schemas.microsoft.com/office/drawing/2014/main" id="{4EFB8666-8A93-4A85-902C-7FB0F506BEC1}"/>
              </a:ext>
            </a:extLst>
          </p:cNvPr>
          <p:cNvSpPr>
            <a:spLocks noGrp="1"/>
          </p:cNvSpPr>
          <p:nvPr>
            <p:ph type="ctrTitle"/>
          </p:nvPr>
        </p:nvSpPr>
        <p:spPr>
          <a:xfrm>
            <a:off x="4667901" y="2651651"/>
            <a:ext cx="7432252" cy="1557813"/>
          </a:xfrm>
        </p:spPr>
        <p:txBody>
          <a:bodyPr/>
          <a:lstStyle/>
          <a:p>
            <a:r>
              <a:rPr lang="en-US" sz="6600"/>
              <a:t>Presentation title</a:t>
            </a:r>
          </a:p>
        </p:txBody>
      </p:sp>
      <p:sp>
        <p:nvSpPr>
          <p:cNvPr id="19" name="Subtitle 2">
            <a:extLst>
              <a:ext uri="{FF2B5EF4-FFF2-40B4-BE49-F238E27FC236}">
                <a16:creationId xmlns:a16="http://schemas.microsoft.com/office/drawing/2014/main" id="{7C3E1887-4EEB-45E6-9A22-E9E2A0C7855B}"/>
              </a:ext>
            </a:extLst>
          </p:cNvPr>
          <p:cNvSpPr>
            <a:spLocks noGrp="1"/>
          </p:cNvSpPr>
          <p:nvPr>
            <p:ph type="subTitle" idx="1"/>
          </p:nvPr>
        </p:nvSpPr>
        <p:spPr>
          <a:xfrm>
            <a:off x="4667903" y="4110041"/>
            <a:ext cx="6988676" cy="1288598"/>
          </a:xfrm>
        </p:spPr>
        <p:txBody>
          <a:bodyPr>
            <a:normAutofit/>
          </a:bodyPr>
          <a:lstStyle>
            <a:lvl1pPr marL="0" indent="0">
              <a:buFontTx/>
              <a:buNone/>
              <a:defRPr b="1"/>
            </a:lvl1pPr>
          </a:lstStyle>
          <a:p>
            <a:r>
              <a:rPr lang="en-US" sz="2400">
                <a:solidFill>
                  <a:schemeClr val="bg1">
                    <a:lumMod val="65000"/>
                  </a:schemeClr>
                </a:solidFill>
              </a:rPr>
              <a:t>Secondary Title</a:t>
            </a:r>
          </a:p>
        </p:txBody>
      </p:sp>
      <p:cxnSp>
        <p:nvCxnSpPr>
          <p:cNvPr id="20" name="Straight Connector 19">
            <a:extLst>
              <a:ext uri="{FF2B5EF4-FFF2-40B4-BE49-F238E27FC236}">
                <a16:creationId xmlns:a16="http://schemas.microsoft.com/office/drawing/2014/main" id="{46E3C524-4059-45B7-86A7-543778ED8A31}"/>
              </a:ext>
            </a:extLst>
          </p:cNvPr>
          <p:cNvCxnSpPr/>
          <p:nvPr userDrawn="1"/>
        </p:nvCxnSpPr>
        <p:spPr>
          <a:xfrm>
            <a:off x="7645679" y="6587815"/>
            <a:ext cx="4182498" cy="0"/>
          </a:xfrm>
          <a:prstGeom prst="line">
            <a:avLst/>
          </a:prstGeom>
          <a:ln w="15875" cap="rnd">
            <a:solidFill>
              <a:schemeClr val="accent1"/>
            </a:solidFill>
            <a:prstDash val="sysDot"/>
          </a:ln>
          <a:effectLst/>
        </p:spPr>
        <p:style>
          <a:lnRef idx="2">
            <a:schemeClr val="accent1"/>
          </a:lnRef>
          <a:fillRef idx="0">
            <a:schemeClr val="accent1"/>
          </a:fillRef>
          <a:effectRef idx="1">
            <a:schemeClr val="accent1"/>
          </a:effectRef>
          <a:fontRef idx="minor">
            <a:schemeClr val="tx1"/>
          </a:fontRef>
        </p:style>
      </p:cxnSp>
      <p:pic>
        <p:nvPicPr>
          <p:cNvPr id="3" name="Picture 2" descr="A logo with blue and white circles&#10;&#10;Description automatically generated">
            <a:extLst>
              <a:ext uri="{FF2B5EF4-FFF2-40B4-BE49-F238E27FC236}">
                <a16:creationId xmlns:a16="http://schemas.microsoft.com/office/drawing/2014/main" id="{D2AA5139-CADF-521A-06ED-F15165D80F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460" y="243380"/>
            <a:ext cx="1542545" cy="1233253"/>
          </a:xfrm>
          <a:prstGeom prst="rect">
            <a:avLst/>
          </a:prstGeom>
        </p:spPr>
      </p:pic>
      <p:pic>
        <p:nvPicPr>
          <p:cNvPr id="5" name="Picture 4" descr="A logo with blue and white circles&#10;&#10;Description automatically generated">
            <a:extLst>
              <a:ext uri="{FF2B5EF4-FFF2-40B4-BE49-F238E27FC236}">
                <a16:creationId xmlns:a16="http://schemas.microsoft.com/office/drawing/2014/main" id="{B4E676D2-587E-D223-6813-64FE8026D4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97005" y="243380"/>
            <a:ext cx="1542545" cy="1233253"/>
          </a:xfrm>
          <a:prstGeom prst="rect">
            <a:avLst/>
          </a:prstGeom>
        </p:spPr>
      </p:pic>
      <p:pic>
        <p:nvPicPr>
          <p:cNvPr id="8" name="Picture 7" descr="A logo with blue and white circles&#10;&#10;Description automatically generated">
            <a:extLst>
              <a:ext uri="{FF2B5EF4-FFF2-40B4-BE49-F238E27FC236}">
                <a16:creationId xmlns:a16="http://schemas.microsoft.com/office/drawing/2014/main" id="{A7BCCDD0-8C3D-8C71-7244-D84B0922FE0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19391" y="67475"/>
            <a:ext cx="2680762" cy="2143249"/>
          </a:xfrm>
          <a:prstGeom prst="rect">
            <a:avLst/>
          </a:prstGeom>
        </p:spPr>
      </p:pic>
    </p:spTree>
    <p:extLst>
      <p:ext uri="{BB962C8B-B14F-4D97-AF65-F5344CB8AC3E}">
        <p14:creationId xmlns:p14="http://schemas.microsoft.com/office/powerpoint/2010/main" val="42311060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ttern 2">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F8374DE9-007A-40FD-B404-4A2887832077}"/>
              </a:ext>
            </a:extLst>
          </p:cNvPr>
          <p:cNvSpPr/>
          <p:nvPr userDrawn="1"/>
        </p:nvSpPr>
        <p:spPr>
          <a:xfrm>
            <a:off x="9296040" y="5838256"/>
            <a:ext cx="921600" cy="922660"/>
          </a:xfrm>
          <a:prstGeom prst="ellipse">
            <a:avLst/>
          </a:prstGeom>
          <a:solidFill>
            <a:srgbClr val="0046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7" name="Oval 16">
            <a:extLst>
              <a:ext uri="{FF2B5EF4-FFF2-40B4-BE49-F238E27FC236}">
                <a16:creationId xmlns:a16="http://schemas.microsoft.com/office/drawing/2014/main" id="{B9E67084-11D0-49D0-A369-E36A12EC87B1}"/>
              </a:ext>
            </a:extLst>
          </p:cNvPr>
          <p:cNvSpPr/>
          <p:nvPr userDrawn="1"/>
        </p:nvSpPr>
        <p:spPr>
          <a:xfrm>
            <a:off x="8893554" y="-195142"/>
            <a:ext cx="1083600" cy="1084260"/>
          </a:xfrm>
          <a:prstGeom prst="ellipse">
            <a:avLst/>
          </a:prstGeom>
          <a:solidFill>
            <a:srgbClr val="008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8" name="Oval 17">
            <a:extLst>
              <a:ext uri="{FF2B5EF4-FFF2-40B4-BE49-F238E27FC236}">
                <a16:creationId xmlns:a16="http://schemas.microsoft.com/office/drawing/2014/main" id="{E250FB90-DDE2-4275-9C56-F9C366B044F7}"/>
              </a:ext>
            </a:extLst>
          </p:cNvPr>
          <p:cNvSpPr/>
          <p:nvPr userDrawn="1"/>
        </p:nvSpPr>
        <p:spPr>
          <a:xfrm>
            <a:off x="71312" y="3234246"/>
            <a:ext cx="259200" cy="257274"/>
          </a:xfrm>
          <a:prstGeom prst="ellipse">
            <a:avLst/>
          </a:prstGeom>
          <a:solidFill>
            <a:srgbClr val="008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9" name="Oval 18">
            <a:extLst>
              <a:ext uri="{FF2B5EF4-FFF2-40B4-BE49-F238E27FC236}">
                <a16:creationId xmlns:a16="http://schemas.microsoft.com/office/drawing/2014/main" id="{A2ED753A-986C-4BE2-9207-FEB1BEF2EA07}"/>
              </a:ext>
            </a:extLst>
          </p:cNvPr>
          <p:cNvSpPr/>
          <p:nvPr userDrawn="1"/>
        </p:nvSpPr>
        <p:spPr>
          <a:xfrm>
            <a:off x="217338" y="6462389"/>
            <a:ext cx="230400" cy="231937"/>
          </a:xfrm>
          <a:prstGeom prst="ellipse">
            <a:avLst/>
          </a:prstGeom>
          <a:solidFill>
            <a:srgbClr val="C9C9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0" name="Oval 19">
            <a:extLst>
              <a:ext uri="{FF2B5EF4-FFF2-40B4-BE49-F238E27FC236}">
                <a16:creationId xmlns:a16="http://schemas.microsoft.com/office/drawing/2014/main" id="{A0673195-3BA0-4805-8079-C09CF1127F1D}"/>
              </a:ext>
            </a:extLst>
          </p:cNvPr>
          <p:cNvSpPr/>
          <p:nvPr userDrawn="1"/>
        </p:nvSpPr>
        <p:spPr>
          <a:xfrm>
            <a:off x="-1070360" y="1879205"/>
            <a:ext cx="1382400" cy="1383156"/>
          </a:xfrm>
          <a:prstGeom prst="ellipse">
            <a:avLst/>
          </a:prstGeom>
          <a:solidFill>
            <a:srgbClr val="0046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1" name="Oval 20">
            <a:extLst>
              <a:ext uri="{FF2B5EF4-FFF2-40B4-BE49-F238E27FC236}">
                <a16:creationId xmlns:a16="http://schemas.microsoft.com/office/drawing/2014/main" id="{0273BA89-819F-4201-8D4B-584C0F635F87}"/>
              </a:ext>
            </a:extLst>
          </p:cNvPr>
          <p:cNvSpPr/>
          <p:nvPr userDrawn="1"/>
        </p:nvSpPr>
        <p:spPr>
          <a:xfrm>
            <a:off x="9994035" y="5537509"/>
            <a:ext cx="601200" cy="601494"/>
          </a:xfrm>
          <a:prstGeom prst="ellipse">
            <a:avLst/>
          </a:prstGeom>
          <a:solidFill>
            <a:srgbClr val="C9C9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2" name="Oval 21">
            <a:extLst>
              <a:ext uri="{FF2B5EF4-FFF2-40B4-BE49-F238E27FC236}">
                <a16:creationId xmlns:a16="http://schemas.microsoft.com/office/drawing/2014/main" id="{808FF386-C5A2-4F1F-B74F-89E0F2DAD152}"/>
              </a:ext>
            </a:extLst>
          </p:cNvPr>
          <p:cNvSpPr/>
          <p:nvPr userDrawn="1"/>
        </p:nvSpPr>
        <p:spPr>
          <a:xfrm>
            <a:off x="11529183" y="2679268"/>
            <a:ext cx="2084400" cy="2083278"/>
          </a:xfrm>
          <a:prstGeom prst="ellipse">
            <a:avLst/>
          </a:prstGeom>
          <a:solidFill>
            <a:srgbClr val="008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3" name="Oval 22">
            <a:extLst>
              <a:ext uri="{FF2B5EF4-FFF2-40B4-BE49-F238E27FC236}">
                <a16:creationId xmlns:a16="http://schemas.microsoft.com/office/drawing/2014/main" id="{023E0CFA-9C4F-4059-B799-D9AC376A026F}"/>
              </a:ext>
            </a:extLst>
          </p:cNvPr>
          <p:cNvSpPr/>
          <p:nvPr userDrawn="1"/>
        </p:nvSpPr>
        <p:spPr>
          <a:xfrm>
            <a:off x="8758536" y="-205393"/>
            <a:ext cx="378000" cy="378918"/>
          </a:xfrm>
          <a:prstGeom prst="ellipse">
            <a:avLst/>
          </a:prstGeom>
          <a:solidFill>
            <a:srgbClr val="C9C9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4" name="Text Placeholder 2">
            <a:extLst>
              <a:ext uri="{FF2B5EF4-FFF2-40B4-BE49-F238E27FC236}">
                <a16:creationId xmlns:a16="http://schemas.microsoft.com/office/drawing/2014/main" id="{790D2CDE-0D73-4551-B0A5-AF050E7FC8F8}"/>
              </a:ext>
            </a:extLst>
          </p:cNvPr>
          <p:cNvSpPr>
            <a:spLocks noGrp="1"/>
          </p:cNvSpPr>
          <p:nvPr>
            <p:ph idx="1" hasCustomPrompt="1"/>
          </p:nvPr>
        </p:nvSpPr>
        <p:spPr>
          <a:xfrm>
            <a:off x="454248" y="1985857"/>
            <a:ext cx="9410034" cy="513889"/>
          </a:xfrm>
          <a:prstGeom prst="rect">
            <a:avLst/>
          </a:prstGeom>
        </p:spPr>
        <p:txBody>
          <a:bodyPr vert="horz" lIns="108000" tIns="45720" rIns="91440" bIns="45720" rtlCol="0">
            <a:normAutofit/>
          </a:bodyPr>
          <a:lstStyle>
            <a:lvl1pPr marL="0" indent="0">
              <a:buFontTx/>
              <a:buNone/>
              <a:defRPr sz="2200" b="1">
                <a:solidFill>
                  <a:schemeClr val="tx2"/>
                </a:solidFill>
                <a:latin typeface="+mj-lt"/>
                <a:cs typeface="VolteRounded-Semibold"/>
              </a:defRPr>
            </a:lvl1pPr>
            <a:lvl2pPr>
              <a:defRPr sz="2000">
                <a:solidFill>
                  <a:schemeClr val="tx1"/>
                </a:solidFill>
                <a:latin typeface="VolteRounded-Regular"/>
                <a:cs typeface="VolteRounded-Regular"/>
              </a:defRPr>
            </a:lvl2pPr>
            <a:lvl3pPr>
              <a:defRPr sz="2000">
                <a:solidFill>
                  <a:schemeClr val="tx1"/>
                </a:solidFill>
                <a:latin typeface="VolteRounded-Regular"/>
                <a:cs typeface="VolteRounded-Regular"/>
              </a:defRPr>
            </a:lvl3pPr>
            <a:lvl4pPr>
              <a:defRPr sz="2000">
                <a:solidFill>
                  <a:schemeClr val="tx1"/>
                </a:solidFill>
                <a:latin typeface="VolteRounded-Regular"/>
                <a:cs typeface="VolteRounded-Regular"/>
              </a:defRPr>
            </a:lvl4pPr>
            <a:lvl5pPr>
              <a:defRPr sz="2000">
                <a:solidFill>
                  <a:schemeClr val="tx1"/>
                </a:solidFill>
                <a:latin typeface="VolteRounded-Regular"/>
                <a:cs typeface="VolteRounded-Regular"/>
              </a:defRPr>
            </a:lvl5pPr>
          </a:lstStyle>
          <a:p>
            <a:pPr lvl="0"/>
            <a:r>
              <a:rPr lang="en-US"/>
              <a:t>Click to edit secondary title</a:t>
            </a:r>
          </a:p>
        </p:txBody>
      </p:sp>
      <p:sp>
        <p:nvSpPr>
          <p:cNvPr id="25" name="Title Placeholder 1">
            <a:extLst>
              <a:ext uri="{FF2B5EF4-FFF2-40B4-BE49-F238E27FC236}">
                <a16:creationId xmlns:a16="http://schemas.microsoft.com/office/drawing/2014/main" id="{E56A10E6-BE7B-425B-9A62-1249708DBAAB}"/>
              </a:ext>
            </a:extLst>
          </p:cNvPr>
          <p:cNvSpPr>
            <a:spLocks noGrp="1"/>
          </p:cNvSpPr>
          <p:nvPr>
            <p:ph type="title"/>
          </p:nvPr>
        </p:nvSpPr>
        <p:spPr>
          <a:xfrm>
            <a:off x="454245" y="1059679"/>
            <a:ext cx="9410036" cy="666996"/>
          </a:xfrm>
          <a:prstGeom prst="rect">
            <a:avLst/>
          </a:prstGeom>
        </p:spPr>
        <p:txBody>
          <a:bodyPr vert="horz" lIns="91440" tIns="45720" rIns="91440" bIns="45720" rtlCol="0" anchor="ctr">
            <a:noAutofit/>
          </a:bodyPr>
          <a:lstStyle>
            <a:lvl1pPr>
              <a:defRPr sz="3600"/>
            </a:lvl1pPr>
          </a:lstStyle>
          <a:p>
            <a:r>
              <a:rPr lang="en-GB"/>
              <a:t>Click to edit Master title style</a:t>
            </a:r>
            <a:endParaRPr lang="en-US"/>
          </a:p>
        </p:txBody>
      </p:sp>
      <p:sp>
        <p:nvSpPr>
          <p:cNvPr id="26" name="Text Placeholder 12">
            <a:extLst>
              <a:ext uri="{FF2B5EF4-FFF2-40B4-BE49-F238E27FC236}">
                <a16:creationId xmlns:a16="http://schemas.microsoft.com/office/drawing/2014/main" id="{A4C29F9F-B761-411A-B861-944F750D12FD}"/>
              </a:ext>
            </a:extLst>
          </p:cNvPr>
          <p:cNvSpPr>
            <a:spLocks noGrp="1"/>
          </p:cNvSpPr>
          <p:nvPr>
            <p:ph type="body" sz="quarter" idx="14" hasCustomPrompt="1"/>
          </p:nvPr>
        </p:nvSpPr>
        <p:spPr>
          <a:xfrm>
            <a:off x="453291" y="2570783"/>
            <a:ext cx="9410990" cy="3271975"/>
          </a:xfrm>
        </p:spPr>
        <p:txBody>
          <a:bodyPr>
            <a:normAutofit/>
          </a:bodyPr>
          <a:lstStyle>
            <a:lvl1pPr>
              <a:buClr>
                <a:srgbClr val="0086D6"/>
              </a:buClr>
              <a:defRPr sz="1600">
                <a:solidFill>
                  <a:schemeClr val="tx1"/>
                </a:solidFill>
              </a:defRPr>
            </a:lvl1pPr>
            <a:lvl2pPr>
              <a:buClr>
                <a:srgbClr val="0086D6"/>
              </a:buClr>
              <a:defRPr sz="1600">
                <a:solidFill>
                  <a:schemeClr val="tx1"/>
                </a:solidFill>
              </a:defRPr>
            </a:lvl2pPr>
            <a:lvl3pPr>
              <a:buClr>
                <a:srgbClr val="0086D6"/>
              </a:buClr>
              <a:defRPr sz="1600">
                <a:solidFill>
                  <a:schemeClr val="tx1"/>
                </a:solidFill>
              </a:defRPr>
            </a:lvl3pPr>
            <a:lvl4pPr>
              <a:buClr>
                <a:srgbClr val="0086D6"/>
              </a:buClr>
              <a:defRPr sz="1600">
                <a:solidFill>
                  <a:schemeClr val="tx1"/>
                </a:solidFill>
              </a:defRPr>
            </a:lvl4pPr>
            <a:lvl5pPr>
              <a:buClr>
                <a:srgbClr val="0086D6"/>
              </a:buClr>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7" name="Slide Number Placeholder 1">
            <a:extLst>
              <a:ext uri="{FF2B5EF4-FFF2-40B4-BE49-F238E27FC236}">
                <a16:creationId xmlns:a16="http://schemas.microsoft.com/office/drawing/2014/main" id="{175E7C46-5DCC-4B9A-91C0-4B644DE3773F}"/>
              </a:ext>
            </a:extLst>
          </p:cNvPr>
          <p:cNvSpPr txBox="1">
            <a:spLocks/>
          </p:cNvSpPr>
          <p:nvPr userDrawn="1"/>
        </p:nvSpPr>
        <p:spPr>
          <a:xfrm>
            <a:off x="10961392" y="6395796"/>
            <a:ext cx="11355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solidFill>
                <a:latin typeface="VolteRounded-Semibold"/>
                <a:ea typeface="+mn-ea"/>
                <a:cs typeface="VolteRounded-Semi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91954D-253F-514F-A68C-0E4A0EB8C604}" type="slidenum">
              <a:rPr lang="en-US" sz="1200" smtClean="0"/>
              <a:pPr/>
              <a:t>‹#›</a:t>
            </a:fld>
            <a:endParaRPr lang="en-US" sz="1200"/>
          </a:p>
        </p:txBody>
      </p:sp>
      <p:grpSp>
        <p:nvGrpSpPr>
          <p:cNvPr id="2" name="Group 1">
            <a:extLst>
              <a:ext uri="{FF2B5EF4-FFF2-40B4-BE49-F238E27FC236}">
                <a16:creationId xmlns:a16="http://schemas.microsoft.com/office/drawing/2014/main" id="{B3D9D0F2-1A72-CC15-2343-774150300AC8}"/>
              </a:ext>
            </a:extLst>
          </p:cNvPr>
          <p:cNvGrpSpPr/>
          <p:nvPr userDrawn="1"/>
        </p:nvGrpSpPr>
        <p:grpSpPr>
          <a:xfrm>
            <a:off x="154460" y="208191"/>
            <a:ext cx="1952367" cy="780451"/>
            <a:chOff x="154460" y="243380"/>
            <a:chExt cx="3085090" cy="1233253"/>
          </a:xfrm>
        </p:grpSpPr>
        <p:pic>
          <p:nvPicPr>
            <p:cNvPr id="3" name="Picture 2" descr="A logo with blue and white circles&#10;&#10;Description automatically generated">
              <a:extLst>
                <a:ext uri="{FF2B5EF4-FFF2-40B4-BE49-F238E27FC236}">
                  <a16:creationId xmlns:a16="http://schemas.microsoft.com/office/drawing/2014/main" id="{41CC4355-2FD3-A56E-9750-C22E1008B1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460" y="243380"/>
              <a:ext cx="1542545" cy="1233253"/>
            </a:xfrm>
            <a:prstGeom prst="rect">
              <a:avLst/>
            </a:prstGeom>
          </p:spPr>
        </p:pic>
        <p:pic>
          <p:nvPicPr>
            <p:cNvPr id="4" name="Picture 3" descr="A logo with blue and white circles&#10;&#10;Description automatically generated">
              <a:extLst>
                <a:ext uri="{FF2B5EF4-FFF2-40B4-BE49-F238E27FC236}">
                  <a16:creationId xmlns:a16="http://schemas.microsoft.com/office/drawing/2014/main" id="{DB0FB1BF-BD29-784C-4109-A70A308794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7005" y="243380"/>
              <a:ext cx="1542545" cy="1233253"/>
            </a:xfrm>
            <a:prstGeom prst="rect">
              <a:avLst/>
            </a:prstGeom>
          </p:spPr>
        </p:pic>
      </p:grpSp>
      <p:pic>
        <p:nvPicPr>
          <p:cNvPr id="5" name="Picture 4" descr="A logo with blue and white circles&#10;&#10;Description automatically generated">
            <a:extLst>
              <a:ext uri="{FF2B5EF4-FFF2-40B4-BE49-F238E27FC236}">
                <a16:creationId xmlns:a16="http://schemas.microsoft.com/office/drawing/2014/main" id="{FDFB6F29-06DE-FC5D-4D7D-B478B86492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44854" y="67475"/>
            <a:ext cx="1855299" cy="1483298"/>
          </a:xfrm>
          <a:prstGeom prst="rect">
            <a:avLst/>
          </a:prstGeom>
        </p:spPr>
      </p:pic>
    </p:spTree>
    <p:extLst>
      <p:ext uri="{BB962C8B-B14F-4D97-AF65-F5344CB8AC3E}">
        <p14:creationId xmlns:p14="http://schemas.microsoft.com/office/powerpoint/2010/main" val="3267240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attern 1">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C51976D1-4511-467A-A725-25C32EAC8219}"/>
              </a:ext>
            </a:extLst>
          </p:cNvPr>
          <p:cNvSpPr txBox="1">
            <a:spLocks/>
          </p:cNvSpPr>
          <p:nvPr userDrawn="1"/>
        </p:nvSpPr>
        <p:spPr>
          <a:xfrm>
            <a:off x="10961392" y="6395796"/>
            <a:ext cx="11355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solidFill>
                <a:latin typeface="VolteRounded-Semibold"/>
                <a:ea typeface="+mn-ea"/>
                <a:cs typeface="VolteRounded-Semi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91954D-253F-514F-A68C-0E4A0EB8C604}" type="slidenum">
              <a:rPr lang="en-US" sz="1200" smtClean="0"/>
              <a:pPr/>
              <a:t>‹#›</a:t>
            </a:fld>
            <a:endParaRPr lang="en-US" sz="1200"/>
          </a:p>
        </p:txBody>
      </p:sp>
      <p:sp>
        <p:nvSpPr>
          <p:cNvPr id="7" name="Oval 6">
            <a:extLst>
              <a:ext uri="{FF2B5EF4-FFF2-40B4-BE49-F238E27FC236}">
                <a16:creationId xmlns:a16="http://schemas.microsoft.com/office/drawing/2014/main" id="{425939CD-8F14-4F7D-8B2D-2AE7BE07FCA1}"/>
              </a:ext>
            </a:extLst>
          </p:cNvPr>
          <p:cNvSpPr/>
          <p:nvPr userDrawn="1"/>
        </p:nvSpPr>
        <p:spPr>
          <a:xfrm>
            <a:off x="1563855" y="6300181"/>
            <a:ext cx="1544400" cy="1544333"/>
          </a:xfrm>
          <a:prstGeom prst="ellipse">
            <a:avLst/>
          </a:prstGeom>
          <a:solidFill>
            <a:srgbClr val="008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8" name="Oval 7">
            <a:extLst>
              <a:ext uri="{FF2B5EF4-FFF2-40B4-BE49-F238E27FC236}">
                <a16:creationId xmlns:a16="http://schemas.microsoft.com/office/drawing/2014/main" id="{E84C6477-C495-49EE-9EDF-F6D09E69ECE0}"/>
              </a:ext>
            </a:extLst>
          </p:cNvPr>
          <p:cNvSpPr/>
          <p:nvPr userDrawn="1"/>
        </p:nvSpPr>
        <p:spPr>
          <a:xfrm>
            <a:off x="3853757" y="6462389"/>
            <a:ext cx="230400" cy="231937"/>
          </a:xfrm>
          <a:prstGeom prst="ellipse">
            <a:avLst/>
          </a:prstGeom>
          <a:solidFill>
            <a:srgbClr val="C9C9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9" name="Oval 8">
            <a:extLst>
              <a:ext uri="{FF2B5EF4-FFF2-40B4-BE49-F238E27FC236}">
                <a16:creationId xmlns:a16="http://schemas.microsoft.com/office/drawing/2014/main" id="{1F5D30A0-E8E9-4E22-AE33-BEABD6C18594}"/>
              </a:ext>
            </a:extLst>
          </p:cNvPr>
          <p:cNvSpPr/>
          <p:nvPr userDrawn="1"/>
        </p:nvSpPr>
        <p:spPr>
          <a:xfrm>
            <a:off x="3085204" y="6031118"/>
            <a:ext cx="309600" cy="308235"/>
          </a:xfrm>
          <a:prstGeom prst="ellipse">
            <a:avLst/>
          </a:prstGeom>
          <a:solidFill>
            <a:srgbClr val="0046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Oval 9">
            <a:extLst>
              <a:ext uri="{FF2B5EF4-FFF2-40B4-BE49-F238E27FC236}">
                <a16:creationId xmlns:a16="http://schemas.microsoft.com/office/drawing/2014/main" id="{CC3286DC-CB55-4784-893F-122879337998}"/>
              </a:ext>
            </a:extLst>
          </p:cNvPr>
          <p:cNvSpPr/>
          <p:nvPr userDrawn="1"/>
        </p:nvSpPr>
        <p:spPr>
          <a:xfrm>
            <a:off x="11346505" y="2352737"/>
            <a:ext cx="518400" cy="517195"/>
          </a:xfrm>
          <a:prstGeom prst="ellipse">
            <a:avLst/>
          </a:prstGeom>
          <a:solidFill>
            <a:srgbClr val="C9C9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1" name="Oval 10">
            <a:extLst>
              <a:ext uri="{FF2B5EF4-FFF2-40B4-BE49-F238E27FC236}">
                <a16:creationId xmlns:a16="http://schemas.microsoft.com/office/drawing/2014/main" id="{693B4E1E-2637-462B-BEB2-56DC76752EF6}"/>
              </a:ext>
            </a:extLst>
          </p:cNvPr>
          <p:cNvSpPr/>
          <p:nvPr userDrawn="1"/>
        </p:nvSpPr>
        <p:spPr>
          <a:xfrm>
            <a:off x="6428513" y="284432"/>
            <a:ext cx="654187" cy="655200"/>
          </a:xfrm>
          <a:prstGeom prst="ellipse">
            <a:avLst/>
          </a:prstGeom>
          <a:solidFill>
            <a:srgbClr val="0046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2" name="Oval 11">
            <a:extLst>
              <a:ext uri="{FF2B5EF4-FFF2-40B4-BE49-F238E27FC236}">
                <a16:creationId xmlns:a16="http://schemas.microsoft.com/office/drawing/2014/main" id="{29FEDF83-8954-4BC2-A665-2B8095B2A4CE}"/>
              </a:ext>
            </a:extLst>
          </p:cNvPr>
          <p:cNvSpPr/>
          <p:nvPr userDrawn="1"/>
        </p:nvSpPr>
        <p:spPr>
          <a:xfrm>
            <a:off x="7644655" y="-362764"/>
            <a:ext cx="1270719" cy="1270800"/>
          </a:xfrm>
          <a:prstGeom prst="ellipse">
            <a:avLst/>
          </a:prstGeom>
          <a:solidFill>
            <a:srgbClr val="008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3" name="Oval 12">
            <a:extLst>
              <a:ext uri="{FF2B5EF4-FFF2-40B4-BE49-F238E27FC236}">
                <a16:creationId xmlns:a16="http://schemas.microsoft.com/office/drawing/2014/main" id="{2517E0A1-3B41-49FF-BC02-B304CF824599}"/>
              </a:ext>
            </a:extLst>
          </p:cNvPr>
          <p:cNvSpPr/>
          <p:nvPr userDrawn="1"/>
        </p:nvSpPr>
        <p:spPr>
          <a:xfrm>
            <a:off x="8647789" y="521400"/>
            <a:ext cx="331343" cy="331200"/>
          </a:xfrm>
          <a:prstGeom prst="ellipse">
            <a:avLst/>
          </a:prstGeom>
          <a:solidFill>
            <a:srgbClr val="C9C9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4" name="Oval 13">
            <a:extLst>
              <a:ext uri="{FF2B5EF4-FFF2-40B4-BE49-F238E27FC236}">
                <a16:creationId xmlns:a16="http://schemas.microsoft.com/office/drawing/2014/main" id="{16F2E781-26C8-427A-A79E-C236B3D5764C}"/>
              </a:ext>
            </a:extLst>
          </p:cNvPr>
          <p:cNvSpPr/>
          <p:nvPr userDrawn="1"/>
        </p:nvSpPr>
        <p:spPr>
          <a:xfrm>
            <a:off x="7827002" y="5584620"/>
            <a:ext cx="1767600" cy="1768605"/>
          </a:xfrm>
          <a:prstGeom prst="ellipse">
            <a:avLst/>
          </a:prstGeom>
          <a:solidFill>
            <a:srgbClr val="008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5" name="Oval 14">
            <a:extLst>
              <a:ext uri="{FF2B5EF4-FFF2-40B4-BE49-F238E27FC236}">
                <a16:creationId xmlns:a16="http://schemas.microsoft.com/office/drawing/2014/main" id="{6D1CD1CF-5FC6-47AB-8A1A-5C2E7FB44721}"/>
              </a:ext>
            </a:extLst>
          </p:cNvPr>
          <p:cNvSpPr/>
          <p:nvPr userDrawn="1"/>
        </p:nvSpPr>
        <p:spPr>
          <a:xfrm>
            <a:off x="10714525" y="3048059"/>
            <a:ext cx="921600" cy="922660"/>
          </a:xfrm>
          <a:prstGeom prst="ellipse">
            <a:avLst/>
          </a:prstGeom>
          <a:solidFill>
            <a:srgbClr val="0046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8" name="Text Placeholder 2">
            <a:extLst>
              <a:ext uri="{FF2B5EF4-FFF2-40B4-BE49-F238E27FC236}">
                <a16:creationId xmlns:a16="http://schemas.microsoft.com/office/drawing/2014/main" id="{D709D274-BB9B-411F-8E07-49829263A848}"/>
              </a:ext>
            </a:extLst>
          </p:cNvPr>
          <p:cNvSpPr>
            <a:spLocks noGrp="1"/>
          </p:cNvSpPr>
          <p:nvPr>
            <p:ph idx="1" hasCustomPrompt="1"/>
          </p:nvPr>
        </p:nvSpPr>
        <p:spPr>
          <a:xfrm>
            <a:off x="454248" y="1985857"/>
            <a:ext cx="9410034" cy="513889"/>
          </a:xfrm>
          <a:prstGeom prst="rect">
            <a:avLst/>
          </a:prstGeom>
        </p:spPr>
        <p:txBody>
          <a:bodyPr vert="horz" lIns="108000" tIns="45720" rIns="91440" bIns="45720" rtlCol="0">
            <a:normAutofit/>
          </a:bodyPr>
          <a:lstStyle>
            <a:lvl1pPr marL="0" indent="0">
              <a:buFontTx/>
              <a:buNone/>
              <a:defRPr sz="2200" b="1">
                <a:solidFill>
                  <a:schemeClr val="tx2"/>
                </a:solidFill>
                <a:latin typeface="+mj-lt"/>
                <a:cs typeface="VolteRounded-Semibold"/>
              </a:defRPr>
            </a:lvl1pPr>
            <a:lvl2pPr>
              <a:defRPr sz="2000">
                <a:solidFill>
                  <a:schemeClr val="tx1"/>
                </a:solidFill>
                <a:latin typeface="VolteRounded-Regular"/>
                <a:cs typeface="VolteRounded-Regular"/>
              </a:defRPr>
            </a:lvl2pPr>
            <a:lvl3pPr>
              <a:defRPr sz="2000">
                <a:solidFill>
                  <a:schemeClr val="tx1"/>
                </a:solidFill>
                <a:latin typeface="VolteRounded-Regular"/>
                <a:cs typeface="VolteRounded-Regular"/>
              </a:defRPr>
            </a:lvl3pPr>
            <a:lvl4pPr>
              <a:defRPr sz="2000">
                <a:solidFill>
                  <a:schemeClr val="tx1"/>
                </a:solidFill>
                <a:latin typeface="VolteRounded-Regular"/>
                <a:cs typeface="VolteRounded-Regular"/>
              </a:defRPr>
            </a:lvl4pPr>
            <a:lvl5pPr>
              <a:defRPr sz="2000">
                <a:solidFill>
                  <a:schemeClr val="tx1"/>
                </a:solidFill>
                <a:latin typeface="VolteRounded-Regular"/>
                <a:cs typeface="VolteRounded-Regular"/>
              </a:defRPr>
            </a:lvl5pPr>
          </a:lstStyle>
          <a:p>
            <a:pPr lvl="0"/>
            <a:r>
              <a:rPr lang="en-US"/>
              <a:t>Click to edit secondary title</a:t>
            </a:r>
          </a:p>
        </p:txBody>
      </p:sp>
      <p:sp>
        <p:nvSpPr>
          <p:cNvPr id="29" name="Title Placeholder 1">
            <a:extLst>
              <a:ext uri="{FF2B5EF4-FFF2-40B4-BE49-F238E27FC236}">
                <a16:creationId xmlns:a16="http://schemas.microsoft.com/office/drawing/2014/main" id="{51085668-F305-41D4-BA1F-BF2F6454F439}"/>
              </a:ext>
            </a:extLst>
          </p:cNvPr>
          <p:cNvSpPr>
            <a:spLocks noGrp="1"/>
          </p:cNvSpPr>
          <p:nvPr>
            <p:ph type="title"/>
          </p:nvPr>
        </p:nvSpPr>
        <p:spPr>
          <a:xfrm>
            <a:off x="454245" y="1059679"/>
            <a:ext cx="9410036" cy="666996"/>
          </a:xfrm>
          <a:prstGeom prst="rect">
            <a:avLst/>
          </a:prstGeom>
        </p:spPr>
        <p:txBody>
          <a:bodyPr vert="horz" lIns="91440" tIns="45720" rIns="91440" bIns="45720" rtlCol="0" anchor="ctr">
            <a:noAutofit/>
          </a:bodyPr>
          <a:lstStyle>
            <a:lvl1pPr>
              <a:defRPr sz="3600"/>
            </a:lvl1pPr>
          </a:lstStyle>
          <a:p>
            <a:r>
              <a:rPr lang="en-GB"/>
              <a:t>Click to edit Master title style</a:t>
            </a:r>
            <a:endParaRPr lang="en-US"/>
          </a:p>
        </p:txBody>
      </p:sp>
      <p:sp>
        <p:nvSpPr>
          <p:cNvPr id="31" name="Text Placeholder 12">
            <a:extLst>
              <a:ext uri="{FF2B5EF4-FFF2-40B4-BE49-F238E27FC236}">
                <a16:creationId xmlns:a16="http://schemas.microsoft.com/office/drawing/2014/main" id="{1088E1AF-F562-4604-875D-ACFC1C2F99AF}"/>
              </a:ext>
            </a:extLst>
          </p:cNvPr>
          <p:cNvSpPr>
            <a:spLocks noGrp="1"/>
          </p:cNvSpPr>
          <p:nvPr>
            <p:ph type="body" sz="quarter" idx="14" hasCustomPrompt="1"/>
          </p:nvPr>
        </p:nvSpPr>
        <p:spPr>
          <a:xfrm>
            <a:off x="453291" y="2570783"/>
            <a:ext cx="9410990" cy="3271975"/>
          </a:xfrm>
        </p:spPr>
        <p:txBody>
          <a:bodyPr>
            <a:normAutofit/>
          </a:bodyPr>
          <a:lstStyle>
            <a:lvl1pPr>
              <a:buClr>
                <a:srgbClr val="0086D6"/>
              </a:buClr>
              <a:defRPr sz="1600">
                <a:solidFill>
                  <a:schemeClr val="tx1"/>
                </a:solidFill>
              </a:defRPr>
            </a:lvl1pPr>
            <a:lvl2pPr>
              <a:buClr>
                <a:srgbClr val="0086D6"/>
              </a:buClr>
              <a:defRPr sz="1600">
                <a:solidFill>
                  <a:schemeClr val="tx1"/>
                </a:solidFill>
              </a:defRPr>
            </a:lvl2pPr>
            <a:lvl3pPr>
              <a:buClr>
                <a:srgbClr val="0086D6"/>
              </a:buClr>
              <a:defRPr sz="1600">
                <a:solidFill>
                  <a:schemeClr val="tx1"/>
                </a:solidFill>
              </a:defRPr>
            </a:lvl3pPr>
            <a:lvl4pPr>
              <a:buClr>
                <a:srgbClr val="0086D6"/>
              </a:buClr>
              <a:defRPr sz="1600">
                <a:solidFill>
                  <a:schemeClr val="tx1"/>
                </a:solidFill>
              </a:defRPr>
            </a:lvl4pPr>
            <a:lvl5pPr>
              <a:buClr>
                <a:srgbClr val="0086D6"/>
              </a:buClr>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5" name="Group 4">
            <a:extLst>
              <a:ext uri="{FF2B5EF4-FFF2-40B4-BE49-F238E27FC236}">
                <a16:creationId xmlns:a16="http://schemas.microsoft.com/office/drawing/2014/main" id="{B5265991-50C3-3681-F8AD-32CAB56EE039}"/>
              </a:ext>
            </a:extLst>
          </p:cNvPr>
          <p:cNvGrpSpPr/>
          <p:nvPr userDrawn="1"/>
        </p:nvGrpSpPr>
        <p:grpSpPr>
          <a:xfrm>
            <a:off x="154460" y="208191"/>
            <a:ext cx="1952367" cy="780451"/>
            <a:chOff x="154460" y="243380"/>
            <a:chExt cx="3085090" cy="1233253"/>
          </a:xfrm>
        </p:grpSpPr>
        <p:pic>
          <p:nvPicPr>
            <p:cNvPr id="2" name="Picture 1" descr="A logo with blue and white circles&#10;&#10;Description automatically generated">
              <a:extLst>
                <a:ext uri="{FF2B5EF4-FFF2-40B4-BE49-F238E27FC236}">
                  <a16:creationId xmlns:a16="http://schemas.microsoft.com/office/drawing/2014/main" id="{4A197571-CF7C-6333-2D7F-C9E9F1A739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460" y="243380"/>
              <a:ext cx="1542545" cy="1233253"/>
            </a:xfrm>
            <a:prstGeom prst="rect">
              <a:avLst/>
            </a:prstGeom>
          </p:spPr>
        </p:pic>
        <p:pic>
          <p:nvPicPr>
            <p:cNvPr id="3" name="Picture 2" descr="A logo with blue and white circles&#10;&#10;Description automatically generated">
              <a:extLst>
                <a:ext uri="{FF2B5EF4-FFF2-40B4-BE49-F238E27FC236}">
                  <a16:creationId xmlns:a16="http://schemas.microsoft.com/office/drawing/2014/main" id="{56284B89-99AF-0FAD-C54C-036A70530C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7005" y="243380"/>
              <a:ext cx="1542545" cy="1233253"/>
            </a:xfrm>
            <a:prstGeom prst="rect">
              <a:avLst/>
            </a:prstGeom>
          </p:spPr>
        </p:pic>
      </p:grpSp>
      <p:pic>
        <p:nvPicPr>
          <p:cNvPr id="4" name="Picture 3" descr="A logo with blue and white circles&#10;&#10;Description automatically generated">
            <a:extLst>
              <a:ext uri="{FF2B5EF4-FFF2-40B4-BE49-F238E27FC236}">
                <a16:creationId xmlns:a16="http://schemas.microsoft.com/office/drawing/2014/main" id="{7E2EC557-FC8C-3A00-B3B3-323BEE652B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44854" y="67475"/>
            <a:ext cx="1855299" cy="1483298"/>
          </a:xfrm>
          <a:prstGeom prst="rect">
            <a:avLst/>
          </a:prstGeom>
        </p:spPr>
      </p:pic>
    </p:spTree>
    <p:extLst>
      <p:ext uri="{BB962C8B-B14F-4D97-AF65-F5344CB8AC3E}">
        <p14:creationId xmlns:p14="http://schemas.microsoft.com/office/powerpoint/2010/main" val="1019824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Gre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7E00122-CA18-4CAD-9979-8D642683DEA6}"/>
              </a:ext>
            </a:extLst>
          </p:cNvPr>
          <p:cNvSpPr/>
          <p:nvPr userDrawn="1"/>
        </p:nvSpPr>
        <p:spPr>
          <a:xfrm>
            <a:off x="0" y="0"/>
            <a:ext cx="12192000" cy="6858000"/>
          </a:xfrm>
          <a:prstGeom prst="rect">
            <a:avLst/>
          </a:prstGeom>
          <a:solidFill>
            <a:srgbClr val="C9C9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Slide Number Placeholder 6"/>
          <p:cNvSpPr txBox="1">
            <a:spLocks/>
          </p:cNvSpPr>
          <p:nvPr/>
        </p:nvSpPr>
        <p:spPr>
          <a:xfrm>
            <a:off x="10961392" y="6403684"/>
            <a:ext cx="11355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accent1"/>
                </a:solidFill>
                <a:latin typeface="VolteRounded-Semibold"/>
                <a:ea typeface="+mn-ea"/>
                <a:cs typeface="VolteRounded-Semibol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z="1200" smtClean="0">
                <a:solidFill>
                  <a:srgbClr val="004677"/>
                </a:solidFill>
              </a:rPr>
              <a:pPr/>
              <a:t>‹#›</a:t>
            </a:fld>
            <a:endParaRPr lang="en-US" sz="1200">
              <a:solidFill>
                <a:srgbClr val="004677"/>
              </a:solidFill>
            </a:endParaRPr>
          </a:p>
        </p:txBody>
      </p:sp>
      <p:sp>
        <p:nvSpPr>
          <p:cNvPr id="15" name="Text Placeholder 2">
            <a:extLst>
              <a:ext uri="{FF2B5EF4-FFF2-40B4-BE49-F238E27FC236}">
                <a16:creationId xmlns:a16="http://schemas.microsoft.com/office/drawing/2014/main" id="{F6235925-0D84-46D3-AA59-DD12BA58B5FC}"/>
              </a:ext>
            </a:extLst>
          </p:cNvPr>
          <p:cNvSpPr>
            <a:spLocks noGrp="1"/>
          </p:cNvSpPr>
          <p:nvPr>
            <p:ph idx="1" hasCustomPrompt="1"/>
          </p:nvPr>
        </p:nvSpPr>
        <p:spPr>
          <a:xfrm>
            <a:off x="454248" y="1985857"/>
            <a:ext cx="9410034" cy="513889"/>
          </a:xfrm>
          <a:prstGeom prst="rect">
            <a:avLst/>
          </a:prstGeom>
        </p:spPr>
        <p:txBody>
          <a:bodyPr vert="horz" lIns="108000" tIns="45720" rIns="91440" bIns="45720" rtlCol="0">
            <a:normAutofit/>
          </a:bodyPr>
          <a:lstStyle>
            <a:lvl1pPr marL="0" indent="0">
              <a:buFontTx/>
              <a:buNone/>
              <a:defRPr sz="2200" b="1">
                <a:solidFill>
                  <a:schemeClr val="tx2"/>
                </a:solidFill>
                <a:latin typeface="+mj-lt"/>
                <a:cs typeface="VolteRounded-Semibold"/>
              </a:defRPr>
            </a:lvl1pPr>
            <a:lvl2pPr>
              <a:defRPr sz="2000">
                <a:solidFill>
                  <a:schemeClr val="tx1"/>
                </a:solidFill>
                <a:latin typeface="VolteRounded-Regular"/>
                <a:cs typeface="VolteRounded-Regular"/>
              </a:defRPr>
            </a:lvl2pPr>
            <a:lvl3pPr>
              <a:defRPr sz="2000">
                <a:solidFill>
                  <a:schemeClr val="tx1"/>
                </a:solidFill>
                <a:latin typeface="VolteRounded-Regular"/>
                <a:cs typeface="VolteRounded-Regular"/>
              </a:defRPr>
            </a:lvl3pPr>
            <a:lvl4pPr>
              <a:defRPr sz="2000">
                <a:solidFill>
                  <a:schemeClr val="tx1"/>
                </a:solidFill>
                <a:latin typeface="VolteRounded-Regular"/>
                <a:cs typeface="VolteRounded-Regular"/>
              </a:defRPr>
            </a:lvl4pPr>
            <a:lvl5pPr>
              <a:defRPr sz="2000">
                <a:solidFill>
                  <a:schemeClr val="tx1"/>
                </a:solidFill>
                <a:latin typeface="VolteRounded-Regular"/>
                <a:cs typeface="VolteRounded-Regular"/>
              </a:defRPr>
            </a:lvl5pPr>
          </a:lstStyle>
          <a:p>
            <a:pPr lvl="0"/>
            <a:r>
              <a:rPr lang="en-US"/>
              <a:t>Click to edit secondary title</a:t>
            </a:r>
          </a:p>
        </p:txBody>
      </p:sp>
      <p:sp>
        <p:nvSpPr>
          <p:cNvPr id="16" name="Title Placeholder 1">
            <a:extLst>
              <a:ext uri="{FF2B5EF4-FFF2-40B4-BE49-F238E27FC236}">
                <a16:creationId xmlns:a16="http://schemas.microsoft.com/office/drawing/2014/main" id="{72F78CE6-3EB8-4023-9760-76B33CF4C3FE}"/>
              </a:ext>
            </a:extLst>
          </p:cNvPr>
          <p:cNvSpPr>
            <a:spLocks noGrp="1"/>
          </p:cNvSpPr>
          <p:nvPr>
            <p:ph type="title"/>
          </p:nvPr>
        </p:nvSpPr>
        <p:spPr>
          <a:xfrm>
            <a:off x="454245" y="1059679"/>
            <a:ext cx="9410036" cy="666996"/>
          </a:xfrm>
          <a:prstGeom prst="rect">
            <a:avLst/>
          </a:prstGeom>
        </p:spPr>
        <p:txBody>
          <a:bodyPr vert="horz" lIns="91440" tIns="45720" rIns="91440" bIns="45720" rtlCol="0" anchor="ctr">
            <a:noAutofit/>
          </a:bodyPr>
          <a:lstStyle>
            <a:lvl1pPr>
              <a:defRPr sz="3600"/>
            </a:lvl1pPr>
          </a:lstStyle>
          <a:p>
            <a:r>
              <a:rPr lang="en-GB"/>
              <a:t>Click to edit Master title style</a:t>
            </a:r>
            <a:endParaRPr lang="en-US"/>
          </a:p>
        </p:txBody>
      </p:sp>
      <p:sp>
        <p:nvSpPr>
          <p:cNvPr id="17" name="Text Placeholder 12">
            <a:extLst>
              <a:ext uri="{FF2B5EF4-FFF2-40B4-BE49-F238E27FC236}">
                <a16:creationId xmlns:a16="http://schemas.microsoft.com/office/drawing/2014/main" id="{EC9173CF-65B4-4DB6-90CA-65EC73145791}"/>
              </a:ext>
            </a:extLst>
          </p:cNvPr>
          <p:cNvSpPr>
            <a:spLocks noGrp="1"/>
          </p:cNvSpPr>
          <p:nvPr>
            <p:ph type="body" sz="quarter" idx="14" hasCustomPrompt="1"/>
          </p:nvPr>
        </p:nvSpPr>
        <p:spPr>
          <a:xfrm>
            <a:off x="453291" y="2570783"/>
            <a:ext cx="9410990" cy="3271975"/>
          </a:xfrm>
        </p:spPr>
        <p:txBody>
          <a:bodyPr>
            <a:normAutofit/>
          </a:bodyPr>
          <a:lstStyle>
            <a:lvl1pPr>
              <a:buClr>
                <a:srgbClr val="0086D6"/>
              </a:buClr>
              <a:defRPr sz="1600">
                <a:solidFill>
                  <a:schemeClr val="tx1"/>
                </a:solidFill>
              </a:defRPr>
            </a:lvl1pPr>
            <a:lvl2pPr>
              <a:buClr>
                <a:srgbClr val="0086D6"/>
              </a:buClr>
              <a:defRPr sz="1600">
                <a:solidFill>
                  <a:schemeClr val="tx1"/>
                </a:solidFill>
              </a:defRPr>
            </a:lvl2pPr>
            <a:lvl3pPr>
              <a:buClr>
                <a:srgbClr val="0086D6"/>
              </a:buClr>
              <a:defRPr sz="1600">
                <a:solidFill>
                  <a:schemeClr val="tx1"/>
                </a:solidFill>
              </a:defRPr>
            </a:lvl3pPr>
            <a:lvl4pPr>
              <a:buClr>
                <a:srgbClr val="0086D6"/>
              </a:buClr>
              <a:defRPr sz="1600">
                <a:solidFill>
                  <a:schemeClr val="tx1"/>
                </a:solidFill>
              </a:defRPr>
            </a:lvl4pPr>
            <a:lvl5pPr>
              <a:buClr>
                <a:srgbClr val="0086D6"/>
              </a:buClr>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Oval 8">
            <a:extLst>
              <a:ext uri="{FF2B5EF4-FFF2-40B4-BE49-F238E27FC236}">
                <a16:creationId xmlns:a16="http://schemas.microsoft.com/office/drawing/2014/main" id="{A4E5A261-D80D-4242-BAA5-E08435B9A0A5}"/>
              </a:ext>
            </a:extLst>
          </p:cNvPr>
          <p:cNvSpPr/>
          <p:nvPr userDrawn="1"/>
        </p:nvSpPr>
        <p:spPr>
          <a:xfrm>
            <a:off x="4015740" y="6221480"/>
            <a:ext cx="1687344" cy="1688513"/>
          </a:xfrm>
          <a:prstGeom prst="ellipse">
            <a:avLst/>
          </a:prstGeom>
          <a:solidFill>
            <a:srgbClr val="0046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Oval 9">
            <a:extLst>
              <a:ext uri="{FF2B5EF4-FFF2-40B4-BE49-F238E27FC236}">
                <a16:creationId xmlns:a16="http://schemas.microsoft.com/office/drawing/2014/main" id="{F8D191DF-6FF1-4507-84EB-A22E08454824}"/>
              </a:ext>
            </a:extLst>
          </p:cNvPr>
          <p:cNvSpPr/>
          <p:nvPr userDrawn="1"/>
        </p:nvSpPr>
        <p:spPr>
          <a:xfrm>
            <a:off x="11675400" y="3857402"/>
            <a:ext cx="1033200" cy="1032459"/>
          </a:xfrm>
          <a:prstGeom prst="ellipse">
            <a:avLst/>
          </a:prstGeom>
          <a:solidFill>
            <a:srgbClr val="008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2" name="Oval 11">
            <a:extLst>
              <a:ext uri="{FF2B5EF4-FFF2-40B4-BE49-F238E27FC236}">
                <a16:creationId xmlns:a16="http://schemas.microsoft.com/office/drawing/2014/main" id="{A7F9AFBF-3FA9-4555-88F4-F422F0E1EDE5}"/>
              </a:ext>
            </a:extLst>
          </p:cNvPr>
          <p:cNvSpPr/>
          <p:nvPr userDrawn="1"/>
        </p:nvSpPr>
        <p:spPr>
          <a:xfrm>
            <a:off x="5974776" y="6392926"/>
            <a:ext cx="354122" cy="354367"/>
          </a:xfrm>
          <a:prstGeom prst="ellipse">
            <a:avLst/>
          </a:prstGeom>
          <a:solidFill>
            <a:srgbClr val="0046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3" name="Oval 12">
            <a:extLst>
              <a:ext uri="{FF2B5EF4-FFF2-40B4-BE49-F238E27FC236}">
                <a16:creationId xmlns:a16="http://schemas.microsoft.com/office/drawing/2014/main" id="{ABD637E2-5130-448E-841B-56AB706C42C3}"/>
              </a:ext>
            </a:extLst>
          </p:cNvPr>
          <p:cNvSpPr/>
          <p:nvPr userDrawn="1"/>
        </p:nvSpPr>
        <p:spPr>
          <a:xfrm>
            <a:off x="7079676" y="215571"/>
            <a:ext cx="418404" cy="418693"/>
          </a:xfrm>
          <a:prstGeom prst="ellipse">
            <a:avLst/>
          </a:prstGeom>
          <a:solidFill>
            <a:srgbClr val="0046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4" name="Oval 13">
            <a:extLst>
              <a:ext uri="{FF2B5EF4-FFF2-40B4-BE49-F238E27FC236}">
                <a16:creationId xmlns:a16="http://schemas.microsoft.com/office/drawing/2014/main" id="{EADA6825-44AE-4506-A23B-2AD7C4DFD615}"/>
              </a:ext>
            </a:extLst>
          </p:cNvPr>
          <p:cNvSpPr/>
          <p:nvPr userDrawn="1"/>
        </p:nvSpPr>
        <p:spPr>
          <a:xfrm>
            <a:off x="11361289" y="3795931"/>
            <a:ext cx="328377" cy="328604"/>
          </a:xfrm>
          <a:prstGeom prst="ellipse">
            <a:avLst/>
          </a:prstGeom>
          <a:solidFill>
            <a:srgbClr val="0046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8" name="Oval 17">
            <a:extLst>
              <a:ext uri="{FF2B5EF4-FFF2-40B4-BE49-F238E27FC236}">
                <a16:creationId xmlns:a16="http://schemas.microsoft.com/office/drawing/2014/main" id="{036BA75A-D0CF-4714-8433-D3DF83414D73}"/>
              </a:ext>
            </a:extLst>
          </p:cNvPr>
          <p:cNvSpPr/>
          <p:nvPr userDrawn="1"/>
        </p:nvSpPr>
        <p:spPr>
          <a:xfrm>
            <a:off x="5347254" y="-1093555"/>
            <a:ext cx="1732422" cy="1731180"/>
          </a:xfrm>
          <a:prstGeom prst="ellipse">
            <a:avLst/>
          </a:prstGeom>
          <a:solidFill>
            <a:srgbClr val="008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9" name="Oval 18">
            <a:extLst>
              <a:ext uri="{FF2B5EF4-FFF2-40B4-BE49-F238E27FC236}">
                <a16:creationId xmlns:a16="http://schemas.microsoft.com/office/drawing/2014/main" id="{901492B3-107F-48F3-B4D6-AE68CDA7883E}"/>
              </a:ext>
            </a:extLst>
          </p:cNvPr>
          <p:cNvSpPr/>
          <p:nvPr userDrawn="1"/>
        </p:nvSpPr>
        <p:spPr>
          <a:xfrm>
            <a:off x="5355053" y="6004560"/>
            <a:ext cx="307918" cy="30702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0" name="Oval 19">
            <a:extLst>
              <a:ext uri="{FF2B5EF4-FFF2-40B4-BE49-F238E27FC236}">
                <a16:creationId xmlns:a16="http://schemas.microsoft.com/office/drawing/2014/main" id="{C1EBAD4C-4DCC-4148-9DD4-DB37B55FBFFA}"/>
              </a:ext>
            </a:extLst>
          </p:cNvPr>
          <p:cNvSpPr/>
          <p:nvPr userDrawn="1"/>
        </p:nvSpPr>
        <p:spPr>
          <a:xfrm>
            <a:off x="11928663" y="5062478"/>
            <a:ext cx="257028" cy="25628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1" name="Oval 20">
            <a:extLst>
              <a:ext uri="{FF2B5EF4-FFF2-40B4-BE49-F238E27FC236}">
                <a16:creationId xmlns:a16="http://schemas.microsoft.com/office/drawing/2014/main" id="{2DEC8DE7-209B-4FEF-9BA4-AB8FFDA3E11E}"/>
              </a:ext>
            </a:extLst>
          </p:cNvPr>
          <p:cNvSpPr/>
          <p:nvPr userDrawn="1"/>
        </p:nvSpPr>
        <p:spPr>
          <a:xfrm>
            <a:off x="6600590" y="6628644"/>
            <a:ext cx="574040" cy="573628"/>
          </a:xfrm>
          <a:prstGeom prst="ellipse">
            <a:avLst/>
          </a:prstGeom>
          <a:solidFill>
            <a:srgbClr val="008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grpSp>
        <p:nvGrpSpPr>
          <p:cNvPr id="2" name="Group 1">
            <a:extLst>
              <a:ext uri="{FF2B5EF4-FFF2-40B4-BE49-F238E27FC236}">
                <a16:creationId xmlns:a16="http://schemas.microsoft.com/office/drawing/2014/main" id="{8F16C875-143C-CA9D-4C2A-D447B0518788}"/>
              </a:ext>
            </a:extLst>
          </p:cNvPr>
          <p:cNvGrpSpPr/>
          <p:nvPr userDrawn="1"/>
        </p:nvGrpSpPr>
        <p:grpSpPr>
          <a:xfrm>
            <a:off x="154460" y="208191"/>
            <a:ext cx="1952368" cy="780451"/>
            <a:chOff x="154460" y="208191"/>
            <a:chExt cx="1952368" cy="780451"/>
          </a:xfrm>
        </p:grpSpPr>
        <p:pic>
          <p:nvPicPr>
            <p:cNvPr id="3" name="Picture 2" descr="A logo with blue and white circles&#10;&#10;Description automatically generated">
              <a:extLst>
                <a:ext uri="{FF2B5EF4-FFF2-40B4-BE49-F238E27FC236}">
                  <a16:creationId xmlns:a16="http://schemas.microsoft.com/office/drawing/2014/main" id="{D626D361-77BB-2518-9575-BA9EEBCD2E55}"/>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colorTemperature colorTemp="1500"/>
                      </a14:imgEffect>
                      <a14:imgEffect>
                        <a14:saturation sat="397000"/>
                      </a14:imgEffect>
                    </a14:imgLayer>
                  </a14:imgProps>
                </a:ext>
                <a:ext uri="{28A0092B-C50C-407E-A947-70E740481C1C}">
                  <a14:useLocalDpi xmlns:a14="http://schemas.microsoft.com/office/drawing/2010/main" val="0"/>
                </a:ext>
              </a:extLst>
            </a:blip>
            <a:stretch>
              <a:fillRect/>
            </a:stretch>
          </p:blipFill>
          <p:spPr>
            <a:xfrm>
              <a:off x="154460" y="208191"/>
              <a:ext cx="976184" cy="780451"/>
            </a:xfrm>
            <a:prstGeom prst="rect">
              <a:avLst/>
            </a:prstGeom>
          </p:spPr>
        </p:pic>
        <p:pic>
          <p:nvPicPr>
            <p:cNvPr id="4" name="Picture 3" descr="A logo with blue and white circles&#10;&#10;Description automatically generated">
              <a:extLst>
                <a:ext uri="{FF2B5EF4-FFF2-40B4-BE49-F238E27FC236}">
                  <a16:creationId xmlns:a16="http://schemas.microsoft.com/office/drawing/2014/main" id="{FB75CA7B-1731-F80E-6B8B-2A3AE9DE4CC6}"/>
                </a:ext>
              </a:extLst>
            </p:cNvPr>
            <p:cNvPicPr>
              <a:picLocks noChangeAspect="1"/>
            </p:cNvPicPr>
            <p:nvPr userDrawn="1"/>
          </p:nvPicPr>
          <p:blipFill>
            <a:blip r:embed="rId4" cstate="print">
              <a:biLevel thresh="25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30644" y="208191"/>
              <a:ext cx="976184" cy="780451"/>
            </a:xfrm>
            <a:prstGeom prst="rect">
              <a:avLst/>
            </a:prstGeom>
          </p:spPr>
        </p:pic>
      </p:grpSp>
      <p:pic>
        <p:nvPicPr>
          <p:cNvPr id="5" name="Picture 4" descr="A logo with blue and white circles&#10;&#10;Description automatically generated">
            <a:extLst>
              <a:ext uri="{FF2B5EF4-FFF2-40B4-BE49-F238E27FC236}">
                <a16:creationId xmlns:a16="http://schemas.microsoft.com/office/drawing/2014/main" id="{47FB72F4-CB09-8354-D524-F00B97E68FE5}"/>
              </a:ext>
            </a:extLst>
          </p:cNvPr>
          <p:cNvPicPr>
            <a:picLocks noChangeAspect="1"/>
          </p:cNvPicPr>
          <p:nvPr userDrawn="1"/>
        </p:nvPicPr>
        <p:blipFill>
          <a:blip r:embed="rId6" cstate="print">
            <a:biLevel thresh="25000"/>
            <a:extLst>
              <a:ext uri="{BEBA8EAE-BF5A-486C-A8C5-ECC9F3942E4B}">
                <a14:imgProps xmlns:a14="http://schemas.microsoft.com/office/drawing/2010/main">
                  <a14:imgLayer r:embed="rId7">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244854" y="67475"/>
            <a:ext cx="1855299" cy="1483298"/>
          </a:xfrm>
          <a:prstGeom prst="rect">
            <a:avLst/>
          </a:prstGeom>
          <a:noFill/>
          <a:effectLst>
            <a:glow>
              <a:schemeClr val="accent1"/>
            </a:glow>
          </a:effectLst>
        </p:spPr>
      </p:pic>
    </p:spTree>
    <p:extLst>
      <p:ext uri="{BB962C8B-B14F-4D97-AF65-F5344CB8AC3E}">
        <p14:creationId xmlns:p14="http://schemas.microsoft.com/office/powerpoint/2010/main" val="201245128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igh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3991E3-2E7C-4E1C-B62F-D7ED963A0538}"/>
              </a:ext>
            </a:extLst>
          </p:cNvPr>
          <p:cNvSpPr/>
          <p:nvPr userDrawn="1"/>
        </p:nvSpPr>
        <p:spPr>
          <a:xfrm>
            <a:off x="0" y="0"/>
            <a:ext cx="12192000" cy="6858000"/>
          </a:xfrm>
          <a:prstGeom prst="rect">
            <a:avLst/>
          </a:prstGeom>
          <a:solidFill>
            <a:srgbClr val="0086D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Slide Number Placeholder 6"/>
          <p:cNvSpPr txBox="1">
            <a:spLocks/>
          </p:cNvSpPr>
          <p:nvPr/>
        </p:nvSpPr>
        <p:spPr>
          <a:xfrm>
            <a:off x="10961392" y="6403684"/>
            <a:ext cx="11355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accent1"/>
                </a:solidFill>
                <a:latin typeface="VolteRounded-Semibold"/>
                <a:ea typeface="+mn-ea"/>
                <a:cs typeface="VolteRounded-Semibol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z="1200" smtClean="0">
                <a:solidFill>
                  <a:schemeClr val="bg1"/>
                </a:solidFill>
              </a:rPr>
              <a:pPr/>
              <a:t>‹#›</a:t>
            </a:fld>
            <a:endParaRPr lang="en-US" sz="1200">
              <a:solidFill>
                <a:schemeClr val="bg1"/>
              </a:solidFill>
            </a:endParaRPr>
          </a:p>
        </p:txBody>
      </p:sp>
      <p:sp>
        <p:nvSpPr>
          <p:cNvPr id="11" name="Text Placeholder 2">
            <a:extLst>
              <a:ext uri="{FF2B5EF4-FFF2-40B4-BE49-F238E27FC236}">
                <a16:creationId xmlns:a16="http://schemas.microsoft.com/office/drawing/2014/main" id="{30277F56-F193-417F-93E2-B149F060D867}"/>
              </a:ext>
            </a:extLst>
          </p:cNvPr>
          <p:cNvSpPr>
            <a:spLocks noGrp="1"/>
          </p:cNvSpPr>
          <p:nvPr>
            <p:ph idx="1" hasCustomPrompt="1"/>
          </p:nvPr>
        </p:nvSpPr>
        <p:spPr>
          <a:xfrm>
            <a:off x="454248" y="1985857"/>
            <a:ext cx="9410034" cy="513889"/>
          </a:xfrm>
          <a:prstGeom prst="rect">
            <a:avLst/>
          </a:prstGeom>
        </p:spPr>
        <p:txBody>
          <a:bodyPr vert="horz" lIns="108000" tIns="45720" rIns="91440" bIns="45720" rtlCol="0">
            <a:normAutofit/>
          </a:bodyPr>
          <a:lstStyle>
            <a:lvl1pPr marL="0" indent="0">
              <a:buFontTx/>
              <a:buNone/>
              <a:defRPr sz="2200" b="1">
                <a:solidFill>
                  <a:schemeClr val="tx2"/>
                </a:solidFill>
                <a:latin typeface="+mj-lt"/>
                <a:cs typeface="VolteRounded-Semibold"/>
              </a:defRPr>
            </a:lvl1pPr>
            <a:lvl2pPr>
              <a:defRPr sz="2000">
                <a:solidFill>
                  <a:schemeClr val="tx1"/>
                </a:solidFill>
                <a:latin typeface="VolteRounded-Regular"/>
                <a:cs typeface="VolteRounded-Regular"/>
              </a:defRPr>
            </a:lvl2pPr>
            <a:lvl3pPr>
              <a:defRPr sz="2000">
                <a:solidFill>
                  <a:schemeClr val="tx1"/>
                </a:solidFill>
                <a:latin typeface="VolteRounded-Regular"/>
                <a:cs typeface="VolteRounded-Regular"/>
              </a:defRPr>
            </a:lvl3pPr>
            <a:lvl4pPr>
              <a:defRPr sz="2000">
                <a:solidFill>
                  <a:schemeClr val="tx1"/>
                </a:solidFill>
                <a:latin typeface="VolteRounded-Regular"/>
                <a:cs typeface="VolteRounded-Regular"/>
              </a:defRPr>
            </a:lvl4pPr>
            <a:lvl5pPr>
              <a:defRPr sz="2000">
                <a:solidFill>
                  <a:schemeClr val="tx1"/>
                </a:solidFill>
                <a:latin typeface="VolteRounded-Regular"/>
                <a:cs typeface="VolteRounded-Regular"/>
              </a:defRPr>
            </a:lvl5pPr>
          </a:lstStyle>
          <a:p>
            <a:pPr lvl="0"/>
            <a:r>
              <a:rPr lang="en-US"/>
              <a:t>Click to edit secondary title</a:t>
            </a:r>
          </a:p>
        </p:txBody>
      </p:sp>
      <p:sp>
        <p:nvSpPr>
          <p:cNvPr id="12" name="Title Placeholder 1">
            <a:extLst>
              <a:ext uri="{FF2B5EF4-FFF2-40B4-BE49-F238E27FC236}">
                <a16:creationId xmlns:a16="http://schemas.microsoft.com/office/drawing/2014/main" id="{118C6518-6A52-4244-BC84-EB2D853ED2B6}"/>
              </a:ext>
            </a:extLst>
          </p:cNvPr>
          <p:cNvSpPr>
            <a:spLocks noGrp="1"/>
          </p:cNvSpPr>
          <p:nvPr>
            <p:ph type="title"/>
          </p:nvPr>
        </p:nvSpPr>
        <p:spPr>
          <a:xfrm>
            <a:off x="454245" y="1059679"/>
            <a:ext cx="9410036" cy="666996"/>
          </a:xfrm>
          <a:prstGeom prst="rect">
            <a:avLst/>
          </a:prstGeom>
        </p:spPr>
        <p:txBody>
          <a:bodyPr vert="horz" lIns="91440" tIns="45720" rIns="91440" bIns="45720" rtlCol="0" anchor="ctr">
            <a:noAutofit/>
          </a:bodyPr>
          <a:lstStyle>
            <a:lvl1pPr>
              <a:defRPr sz="3600">
                <a:solidFill>
                  <a:schemeClr val="bg1"/>
                </a:solidFill>
              </a:defRPr>
            </a:lvl1pPr>
          </a:lstStyle>
          <a:p>
            <a:r>
              <a:rPr lang="en-GB"/>
              <a:t>Click to edit Master title style</a:t>
            </a:r>
            <a:endParaRPr lang="en-US"/>
          </a:p>
        </p:txBody>
      </p:sp>
      <p:sp>
        <p:nvSpPr>
          <p:cNvPr id="14" name="Text Placeholder 12">
            <a:extLst>
              <a:ext uri="{FF2B5EF4-FFF2-40B4-BE49-F238E27FC236}">
                <a16:creationId xmlns:a16="http://schemas.microsoft.com/office/drawing/2014/main" id="{951E3987-6E62-4192-ABE8-5FC526B567AF}"/>
              </a:ext>
            </a:extLst>
          </p:cNvPr>
          <p:cNvSpPr>
            <a:spLocks noGrp="1"/>
          </p:cNvSpPr>
          <p:nvPr>
            <p:ph type="body" sz="quarter" idx="14" hasCustomPrompt="1"/>
          </p:nvPr>
        </p:nvSpPr>
        <p:spPr>
          <a:xfrm>
            <a:off x="453291" y="2570783"/>
            <a:ext cx="9410990" cy="3271975"/>
          </a:xfrm>
        </p:spPr>
        <p:txBody>
          <a:bodyPr>
            <a:normAutofit/>
          </a:bodyPr>
          <a:lstStyle>
            <a:lvl1pPr>
              <a:buClr>
                <a:schemeClr val="bg1"/>
              </a:buClr>
              <a:defRPr sz="16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Oval 8">
            <a:extLst>
              <a:ext uri="{FF2B5EF4-FFF2-40B4-BE49-F238E27FC236}">
                <a16:creationId xmlns:a16="http://schemas.microsoft.com/office/drawing/2014/main" id="{C33F1BCE-0EBA-4ACB-976A-E2F584E6E312}"/>
              </a:ext>
            </a:extLst>
          </p:cNvPr>
          <p:cNvSpPr/>
          <p:nvPr userDrawn="1"/>
        </p:nvSpPr>
        <p:spPr>
          <a:xfrm>
            <a:off x="11619502" y="5077082"/>
            <a:ext cx="1174368" cy="1175182"/>
          </a:xfrm>
          <a:prstGeom prst="ellipse">
            <a:avLst/>
          </a:prstGeom>
          <a:solidFill>
            <a:srgbClr val="0046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Oval 9">
            <a:extLst>
              <a:ext uri="{FF2B5EF4-FFF2-40B4-BE49-F238E27FC236}">
                <a16:creationId xmlns:a16="http://schemas.microsoft.com/office/drawing/2014/main" id="{87A09367-099E-46AE-9CDF-209C7DCF02E3}"/>
              </a:ext>
            </a:extLst>
          </p:cNvPr>
          <p:cNvSpPr/>
          <p:nvPr userDrawn="1"/>
        </p:nvSpPr>
        <p:spPr>
          <a:xfrm>
            <a:off x="16972557" y="11556311"/>
            <a:ext cx="160725" cy="160259"/>
          </a:xfrm>
          <a:prstGeom prst="ellipse">
            <a:avLst/>
          </a:prstGeom>
          <a:solidFill>
            <a:srgbClr val="C9C9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5" name="Oval 14">
            <a:extLst>
              <a:ext uri="{FF2B5EF4-FFF2-40B4-BE49-F238E27FC236}">
                <a16:creationId xmlns:a16="http://schemas.microsoft.com/office/drawing/2014/main" id="{0B66AAFB-1E40-4F9A-B133-39F2CB892EB3}"/>
              </a:ext>
            </a:extLst>
          </p:cNvPr>
          <p:cNvSpPr/>
          <p:nvPr userDrawn="1"/>
        </p:nvSpPr>
        <p:spPr>
          <a:xfrm>
            <a:off x="3207576" y="5913795"/>
            <a:ext cx="631347" cy="631785"/>
          </a:xfrm>
          <a:prstGeom prst="ellipse">
            <a:avLst/>
          </a:prstGeom>
          <a:solidFill>
            <a:srgbClr val="0046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6" name="Oval 15">
            <a:extLst>
              <a:ext uri="{FF2B5EF4-FFF2-40B4-BE49-F238E27FC236}">
                <a16:creationId xmlns:a16="http://schemas.microsoft.com/office/drawing/2014/main" id="{1BCB264E-1AF0-4055-8B18-E91A2823AE68}"/>
              </a:ext>
            </a:extLst>
          </p:cNvPr>
          <p:cNvSpPr/>
          <p:nvPr userDrawn="1"/>
        </p:nvSpPr>
        <p:spPr>
          <a:xfrm>
            <a:off x="10861871" y="10049690"/>
            <a:ext cx="160725" cy="160259"/>
          </a:xfrm>
          <a:prstGeom prst="ellipse">
            <a:avLst/>
          </a:prstGeom>
          <a:solidFill>
            <a:srgbClr val="C9C9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7" name="Oval 16">
            <a:extLst>
              <a:ext uri="{FF2B5EF4-FFF2-40B4-BE49-F238E27FC236}">
                <a16:creationId xmlns:a16="http://schemas.microsoft.com/office/drawing/2014/main" id="{24D0172E-BF35-40ED-AE15-60B64CD0413D}"/>
              </a:ext>
            </a:extLst>
          </p:cNvPr>
          <p:cNvSpPr/>
          <p:nvPr userDrawn="1"/>
        </p:nvSpPr>
        <p:spPr>
          <a:xfrm>
            <a:off x="8610117" y="298304"/>
            <a:ext cx="501846" cy="502194"/>
          </a:xfrm>
          <a:prstGeom prst="ellipse">
            <a:avLst/>
          </a:prstGeom>
          <a:solidFill>
            <a:srgbClr val="0046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8" name="Oval 17">
            <a:extLst>
              <a:ext uri="{FF2B5EF4-FFF2-40B4-BE49-F238E27FC236}">
                <a16:creationId xmlns:a16="http://schemas.microsoft.com/office/drawing/2014/main" id="{A7D0722B-99B5-4382-B0D8-877ED14D370F}"/>
              </a:ext>
            </a:extLst>
          </p:cNvPr>
          <p:cNvSpPr/>
          <p:nvPr userDrawn="1"/>
        </p:nvSpPr>
        <p:spPr>
          <a:xfrm>
            <a:off x="11394183" y="4942474"/>
            <a:ext cx="270000" cy="269216"/>
          </a:xfrm>
          <a:prstGeom prst="ellipse">
            <a:avLst/>
          </a:prstGeom>
          <a:solidFill>
            <a:srgbClr val="C9C9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9" name="Oval 18">
            <a:extLst>
              <a:ext uri="{FF2B5EF4-FFF2-40B4-BE49-F238E27FC236}">
                <a16:creationId xmlns:a16="http://schemas.microsoft.com/office/drawing/2014/main" id="{3A06C005-B52E-4384-AC0D-925D5C69D661}"/>
              </a:ext>
            </a:extLst>
          </p:cNvPr>
          <p:cNvSpPr/>
          <p:nvPr userDrawn="1"/>
        </p:nvSpPr>
        <p:spPr>
          <a:xfrm>
            <a:off x="4064242" y="6229404"/>
            <a:ext cx="1665998" cy="1661160"/>
          </a:xfrm>
          <a:prstGeom prst="ellipse">
            <a:avLst/>
          </a:prstGeom>
          <a:solidFill>
            <a:srgbClr val="C9C9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0" name="Oval 19">
            <a:extLst>
              <a:ext uri="{FF2B5EF4-FFF2-40B4-BE49-F238E27FC236}">
                <a16:creationId xmlns:a16="http://schemas.microsoft.com/office/drawing/2014/main" id="{4C70C47A-2C73-4E3B-9B14-95E86ACE0A1B}"/>
              </a:ext>
            </a:extLst>
          </p:cNvPr>
          <p:cNvSpPr/>
          <p:nvPr userDrawn="1"/>
        </p:nvSpPr>
        <p:spPr>
          <a:xfrm>
            <a:off x="1892690" y="6403684"/>
            <a:ext cx="212507" cy="211890"/>
          </a:xfrm>
          <a:prstGeom prst="ellipse">
            <a:avLst/>
          </a:prstGeom>
          <a:solidFill>
            <a:srgbClr val="C9C9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1" name="Oval 20">
            <a:extLst>
              <a:ext uri="{FF2B5EF4-FFF2-40B4-BE49-F238E27FC236}">
                <a16:creationId xmlns:a16="http://schemas.microsoft.com/office/drawing/2014/main" id="{F5B02292-2CE3-4724-B51B-D6BF161E77EC}"/>
              </a:ext>
            </a:extLst>
          </p:cNvPr>
          <p:cNvSpPr/>
          <p:nvPr userDrawn="1"/>
        </p:nvSpPr>
        <p:spPr>
          <a:xfrm>
            <a:off x="8965056" y="-779167"/>
            <a:ext cx="1398143" cy="1394083"/>
          </a:xfrm>
          <a:prstGeom prst="ellipse">
            <a:avLst/>
          </a:prstGeom>
          <a:solidFill>
            <a:srgbClr val="C9C9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2" name="Oval 21">
            <a:extLst>
              <a:ext uri="{FF2B5EF4-FFF2-40B4-BE49-F238E27FC236}">
                <a16:creationId xmlns:a16="http://schemas.microsoft.com/office/drawing/2014/main" id="{93EC9EB9-64FF-42AD-9835-FF0EF3BC032C}"/>
              </a:ext>
            </a:extLst>
          </p:cNvPr>
          <p:cNvSpPr/>
          <p:nvPr userDrawn="1"/>
        </p:nvSpPr>
        <p:spPr>
          <a:xfrm>
            <a:off x="5381637" y="5980333"/>
            <a:ext cx="348603" cy="34759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3" name="Oval 22">
            <a:extLst>
              <a:ext uri="{FF2B5EF4-FFF2-40B4-BE49-F238E27FC236}">
                <a16:creationId xmlns:a16="http://schemas.microsoft.com/office/drawing/2014/main" id="{A375E0AE-6F18-433D-A06C-A4581EA1645F}"/>
              </a:ext>
            </a:extLst>
          </p:cNvPr>
          <p:cNvSpPr/>
          <p:nvPr userDrawn="1"/>
        </p:nvSpPr>
        <p:spPr>
          <a:xfrm>
            <a:off x="11317411" y="5355491"/>
            <a:ext cx="169502" cy="16901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grpSp>
        <p:nvGrpSpPr>
          <p:cNvPr id="13" name="Group 12">
            <a:extLst>
              <a:ext uri="{FF2B5EF4-FFF2-40B4-BE49-F238E27FC236}">
                <a16:creationId xmlns:a16="http://schemas.microsoft.com/office/drawing/2014/main" id="{52634418-7D80-9C4D-3C9E-9A9556E06246}"/>
              </a:ext>
            </a:extLst>
          </p:cNvPr>
          <p:cNvGrpSpPr/>
          <p:nvPr userDrawn="1"/>
        </p:nvGrpSpPr>
        <p:grpSpPr>
          <a:xfrm>
            <a:off x="154460" y="208191"/>
            <a:ext cx="1952368" cy="780451"/>
            <a:chOff x="154460" y="208191"/>
            <a:chExt cx="1952368" cy="780451"/>
          </a:xfrm>
        </p:grpSpPr>
        <p:pic>
          <p:nvPicPr>
            <p:cNvPr id="4" name="Picture 3" descr="A logo with blue and white circles&#10;&#10;Description automatically generated">
              <a:extLst>
                <a:ext uri="{FF2B5EF4-FFF2-40B4-BE49-F238E27FC236}">
                  <a16:creationId xmlns:a16="http://schemas.microsoft.com/office/drawing/2014/main" id="{4A062A42-27AD-8169-D7BD-BB5AA3B5B151}"/>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colorTemperature colorTemp="1500"/>
                      </a14:imgEffect>
                      <a14:imgEffect>
                        <a14:saturation sat="397000"/>
                      </a14:imgEffect>
                    </a14:imgLayer>
                  </a14:imgProps>
                </a:ext>
                <a:ext uri="{28A0092B-C50C-407E-A947-70E740481C1C}">
                  <a14:useLocalDpi xmlns:a14="http://schemas.microsoft.com/office/drawing/2010/main" val="0"/>
                </a:ext>
              </a:extLst>
            </a:blip>
            <a:stretch>
              <a:fillRect/>
            </a:stretch>
          </p:blipFill>
          <p:spPr>
            <a:xfrm>
              <a:off x="154460" y="208191"/>
              <a:ext cx="976184" cy="780451"/>
            </a:xfrm>
            <a:prstGeom prst="rect">
              <a:avLst/>
            </a:prstGeom>
          </p:spPr>
        </p:pic>
        <p:pic>
          <p:nvPicPr>
            <p:cNvPr id="5" name="Picture 4" descr="A logo with blue and white circles&#10;&#10;Description automatically generated">
              <a:extLst>
                <a:ext uri="{FF2B5EF4-FFF2-40B4-BE49-F238E27FC236}">
                  <a16:creationId xmlns:a16="http://schemas.microsoft.com/office/drawing/2014/main" id="{8E22EDE8-40A4-32AE-4DD6-A9B53058E875}"/>
                </a:ext>
              </a:extLst>
            </p:cNvPr>
            <p:cNvPicPr>
              <a:picLocks noChangeAspect="1"/>
            </p:cNvPicPr>
            <p:nvPr userDrawn="1"/>
          </p:nvPicPr>
          <p:blipFill>
            <a:blip r:embed="rId4" cstate="print">
              <a:biLevel thresh="25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30644" y="208191"/>
              <a:ext cx="976184" cy="780451"/>
            </a:xfrm>
            <a:prstGeom prst="rect">
              <a:avLst/>
            </a:prstGeom>
          </p:spPr>
        </p:pic>
      </p:grpSp>
      <p:pic>
        <p:nvPicPr>
          <p:cNvPr id="7" name="Picture 6" descr="A logo with blue and white circles&#10;&#10;Description automatically generated">
            <a:extLst>
              <a:ext uri="{FF2B5EF4-FFF2-40B4-BE49-F238E27FC236}">
                <a16:creationId xmlns:a16="http://schemas.microsoft.com/office/drawing/2014/main" id="{1756E1E6-4267-6688-5F51-5719E550274D}"/>
              </a:ext>
            </a:extLst>
          </p:cNvPr>
          <p:cNvPicPr>
            <a:picLocks noChangeAspect="1"/>
          </p:cNvPicPr>
          <p:nvPr userDrawn="1"/>
        </p:nvPicPr>
        <p:blipFill>
          <a:blip r:embed="rId6" cstate="print">
            <a:biLevel thresh="25000"/>
            <a:extLst>
              <a:ext uri="{BEBA8EAE-BF5A-486C-A8C5-ECC9F3942E4B}">
                <a14:imgProps xmlns:a14="http://schemas.microsoft.com/office/drawing/2010/main">
                  <a14:imgLayer r:embed="rId7">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244854" y="67475"/>
            <a:ext cx="1855299" cy="1483298"/>
          </a:xfrm>
          <a:prstGeom prst="rect">
            <a:avLst/>
          </a:prstGeom>
          <a:noFill/>
          <a:effectLst>
            <a:glow>
              <a:schemeClr val="accent1"/>
            </a:glow>
          </a:effectLst>
        </p:spPr>
      </p:pic>
    </p:spTree>
    <p:extLst>
      <p:ext uri="{BB962C8B-B14F-4D97-AF65-F5344CB8AC3E}">
        <p14:creationId xmlns:p14="http://schemas.microsoft.com/office/powerpoint/2010/main" val="348823287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attern 3">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C51976D1-4511-467A-A725-25C32EAC8219}"/>
              </a:ext>
            </a:extLst>
          </p:cNvPr>
          <p:cNvSpPr txBox="1">
            <a:spLocks/>
          </p:cNvSpPr>
          <p:nvPr userDrawn="1"/>
        </p:nvSpPr>
        <p:spPr>
          <a:xfrm>
            <a:off x="10961392" y="6395796"/>
            <a:ext cx="11355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solidFill>
                <a:latin typeface="VolteRounded-Semibold"/>
                <a:ea typeface="+mn-ea"/>
                <a:cs typeface="VolteRounded-Semi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91954D-253F-514F-A68C-0E4A0EB8C604}" type="slidenum">
              <a:rPr lang="en-US" sz="1200" smtClean="0"/>
              <a:pPr/>
              <a:t>‹#›</a:t>
            </a:fld>
            <a:endParaRPr lang="en-US" sz="1200"/>
          </a:p>
        </p:txBody>
      </p:sp>
      <p:sp>
        <p:nvSpPr>
          <p:cNvPr id="14" name="Oval 13">
            <a:extLst>
              <a:ext uri="{FF2B5EF4-FFF2-40B4-BE49-F238E27FC236}">
                <a16:creationId xmlns:a16="http://schemas.microsoft.com/office/drawing/2014/main" id="{D4155EB4-51CF-4486-AF0D-9C17444EF11E}"/>
              </a:ext>
            </a:extLst>
          </p:cNvPr>
          <p:cNvSpPr/>
          <p:nvPr userDrawn="1"/>
        </p:nvSpPr>
        <p:spPr>
          <a:xfrm>
            <a:off x="-362679" y="6084479"/>
            <a:ext cx="1544400" cy="1544333"/>
          </a:xfrm>
          <a:prstGeom prst="ellipse">
            <a:avLst/>
          </a:prstGeom>
          <a:solidFill>
            <a:srgbClr val="008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5" name="Oval 14">
            <a:extLst>
              <a:ext uri="{FF2B5EF4-FFF2-40B4-BE49-F238E27FC236}">
                <a16:creationId xmlns:a16="http://schemas.microsoft.com/office/drawing/2014/main" id="{18505439-1B3A-4A44-B350-C5A21ED22EAB}"/>
              </a:ext>
            </a:extLst>
          </p:cNvPr>
          <p:cNvSpPr/>
          <p:nvPr userDrawn="1"/>
        </p:nvSpPr>
        <p:spPr>
          <a:xfrm>
            <a:off x="5574324" y="-1426098"/>
            <a:ext cx="1972800" cy="1974167"/>
          </a:xfrm>
          <a:prstGeom prst="ellipse">
            <a:avLst/>
          </a:prstGeom>
          <a:solidFill>
            <a:srgbClr val="0046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4" name="Oval 23">
            <a:extLst>
              <a:ext uri="{FF2B5EF4-FFF2-40B4-BE49-F238E27FC236}">
                <a16:creationId xmlns:a16="http://schemas.microsoft.com/office/drawing/2014/main" id="{ACA4340A-3F1D-4CA9-87FB-14725B89CFE8}"/>
              </a:ext>
            </a:extLst>
          </p:cNvPr>
          <p:cNvSpPr/>
          <p:nvPr userDrawn="1"/>
        </p:nvSpPr>
        <p:spPr>
          <a:xfrm>
            <a:off x="11336853" y="3810813"/>
            <a:ext cx="273600" cy="273077"/>
          </a:xfrm>
          <a:prstGeom prst="ellipse">
            <a:avLst/>
          </a:prstGeom>
          <a:solidFill>
            <a:srgbClr val="0046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5" name="Oval 24">
            <a:extLst>
              <a:ext uri="{FF2B5EF4-FFF2-40B4-BE49-F238E27FC236}">
                <a16:creationId xmlns:a16="http://schemas.microsoft.com/office/drawing/2014/main" id="{B053B03C-46FD-4A8D-8C1A-4A77DCAF0814}"/>
              </a:ext>
            </a:extLst>
          </p:cNvPr>
          <p:cNvSpPr/>
          <p:nvPr userDrawn="1"/>
        </p:nvSpPr>
        <p:spPr>
          <a:xfrm>
            <a:off x="11672948" y="3947352"/>
            <a:ext cx="1033200" cy="1032459"/>
          </a:xfrm>
          <a:prstGeom prst="ellipse">
            <a:avLst/>
          </a:prstGeom>
          <a:solidFill>
            <a:srgbClr val="008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6" name="Oval 25">
            <a:extLst>
              <a:ext uri="{FF2B5EF4-FFF2-40B4-BE49-F238E27FC236}">
                <a16:creationId xmlns:a16="http://schemas.microsoft.com/office/drawing/2014/main" id="{FECABAA2-5F05-4B80-AF07-A19922F327DC}"/>
              </a:ext>
            </a:extLst>
          </p:cNvPr>
          <p:cNvSpPr/>
          <p:nvPr userDrawn="1"/>
        </p:nvSpPr>
        <p:spPr>
          <a:xfrm>
            <a:off x="11860657" y="5053132"/>
            <a:ext cx="270000" cy="269216"/>
          </a:xfrm>
          <a:prstGeom prst="ellipse">
            <a:avLst/>
          </a:prstGeom>
          <a:solidFill>
            <a:srgbClr val="C9C9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7" name="Text Placeholder 2">
            <a:extLst>
              <a:ext uri="{FF2B5EF4-FFF2-40B4-BE49-F238E27FC236}">
                <a16:creationId xmlns:a16="http://schemas.microsoft.com/office/drawing/2014/main" id="{1381944B-AAAA-4FAC-9E1E-5A064E541696}"/>
              </a:ext>
            </a:extLst>
          </p:cNvPr>
          <p:cNvSpPr>
            <a:spLocks noGrp="1"/>
          </p:cNvSpPr>
          <p:nvPr>
            <p:ph idx="1" hasCustomPrompt="1"/>
          </p:nvPr>
        </p:nvSpPr>
        <p:spPr>
          <a:xfrm>
            <a:off x="454248" y="1985857"/>
            <a:ext cx="9410034" cy="513889"/>
          </a:xfrm>
          <a:prstGeom prst="rect">
            <a:avLst/>
          </a:prstGeom>
        </p:spPr>
        <p:txBody>
          <a:bodyPr vert="horz" lIns="108000" tIns="45720" rIns="91440" bIns="45720" rtlCol="0">
            <a:normAutofit/>
          </a:bodyPr>
          <a:lstStyle>
            <a:lvl1pPr marL="0" indent="0">
              <a:buFontTx/>
              <a:buNone/>
              <a:defRPr sz="2200" b="1">
                <a:solidFill>
                  <a:schemeClr val="tx2"/>
                </a:solidFill>
                <a:latin typeface="+mj-lt"/>
                <a:cs typeface="VolteRounded-Semibold"/>
              </a:defRPr>
            </a:lvl1pPr>
            <a:lvl2pPr>
              <a:defRPr sz="2000">
                <a:solidFill>
                  <a:schemeClr val="tx1"/>
                </a:solidFill>
                <a:latin typeface="VolteRounded-Regular"/>
                <a:cs typeface="VolteRounded-Regular"/>
              </a:defRPr>
            </a:lvl2pPr>
            <a:lvl3pPr>
              <a:defRPr sz="2000">
                <a:solidFill>
                  <a:schemeClr val="tx1"/>
                </a:solidFill>
                <a:latin typeface="VolteRounded-Regular"/>
                <a:cs typeface="VolteRounded-Regular"/>
              </a:defRPr>
            </a:lvl3pPr>
            <a:lvl4pPr>
              <a:defRPr sz="2000">
                <a:solidFill>
                  <a:schemeClr val="tx1"/>
                </a:solidFill>
                <a:latin typeface="VolteRounded-Regular"/>
                <a:cs typeface="VolteRounded-Regular"/>
              </a:defRPr>
            </a:lvl4pPr>
            <a:lvl5pPr>
              <a:defRPr sz="2000">
                <a:solidFill>
                  <a:schemeClr val="tx1"/>
                </a:solidFill>
                <a:latin typeface="VolteRounded-Regular"/>
                <a:cs typeface="VolteRounded-Regular"/>
              </a:defRPr>
            </a:lvl5pPr>
          </a:lstStyle>
          <a:p>
            <a:pPr lvl="0"/>
            <a:r>
              <a:rPr lang="en-US"/>
              <a:t>Click to edit secondary title</a:t>
            </a:r>
          </a:p>
        </p:txBody>
      </p:sp>
      <p:sp>
        <p:nvSpPr>
          <p:cNvPr id="30" name="Title Placeholder 1">
            <a:extLst>
              <a:ext uri="{FF2B5EF4-FFF2-40B4-BE49-F238E27FC236}">
                <a16:creationId xmlns:a16="http://schemas.microsoft.com/office/drawing/2014/main" id="{E84AC06D-0A16-4B34-8691-50C885C9483D}"/>
              </a:ext>
            </a:extLst>
          </p:cNvPr>
          <p:cNvSpPr>
            <a:spLocks noGrp="1"/>
          </p:cNvSpPr>
          <p:nvPr>
            <p:ph type="title"/>
          </p:nvPr>
        </p:nvSpPr>
        <p:spPr>
          <a:xfrm>
            <a:off x="454245" y="1059679"/>
            <a:ext cx="9410036" cy="666996"/>
          </a:xfrm>
          <a:prstGeom prst="rect">
            <a:avLst/>
          </a:prstGeom>
        </p:spPr>
        <p:txBody>
          <a:bodyPr vert="horz" lIns="91440" tIns="45720" rIns="91440" bIns="45720" rtlCol="0" anchor="ctr">
            <a:noAutofit/>
          </a:bodyPr>
          <a:lstStyle>
            <a:lvl1pPr>
              <a:defRPr sz="3600"/>
            </a:lvl1pPr>
          </a:lstStyle>
          <a:p>
            <a:r>
              <a:rPr lang="en-GB"/>
              <a:t>Click to edit Master title style</a:t>
            </a:r>
            <a:endParaRPr lang="en-US"/>
          </a:p>
        </p:txBody>
      </p:sp>
      <p:sp>
        <p:nvSpPr>
          <p:cNvPr id="32" name="Text Placeholder 12">
            <a:extLst>
              <a:ext uri="{FF2B5EF4-FFF2-40B4-BE49-F238E27FC236}">
                <a16:creationId xmlns:a16="http://schemas.microsoft.com/office/drawing/2014/main" id="{728A691D-5AE2-46A3-BF63-ED00B1F6186C}"/>
              </a:ext>
            </a:extLst>
          </p:cNvPr>
          <p:cNvSpPr>
            <a:spLocks noGrp="1"/>
          </p:cNvSpPr>
          <p:nvPr>
            <p:ph type="body" sz="quarter" idx="14" hasCustomPrompt="1"/>
          </p:nvPr>
        </p:nvSpPr>
        <p:spPr>
          <a:xfrm>
            <a:off x="453291" y="2570783"/>
            <a:ext cx="9410990" cy="3271975"/>
          </a:xfrm>
        </p:spPr>
        <p:txBody>
          <a:bodyPr>
            <a:normAutofit/>
          </a:bodyPr>
          <a:lstStyle>
            <a:lvl1pPr>
              <a:buClr>
                <a:srgbClr val="0086D6"/>
              </a:buClr>
              <a:defRPr sz="1600">
                <a:solidFill>
                  <a:schemeClr val="tx1"/>
                </a:solidFill>
              </a:defRPr>
            </a:lvl1pPr>
            <a:lvl2pPr>
              <a:buClr>
                <a:srgbClr val="0086D6"/>
              </a:buClr>
              <a:defRPr sz="1600">
                <a:solidFill>
                  <a:schemeClr val="tx1"/>
                </a:solidFill>
              </a:defRPr>
            </a:lvl2pPr>
            <a:lvl3pPr>
              <a:buClr>
                <a:srgbClr val="0086D6"/>
              </a:buClr>
              <a:defRPr sz="1600">
                <a:solidFill>
                  <a:schemeClr val="tx1"/>
                </a:solidFill>
              </a:defRPr>
            </a:lvl3pPr>
            <a:lvl4pPr>
              <a:buClr>
                <a:srgbClr val="0086D6"/>
              </a:buClr>
              <a:defRPr sz="1600">
                <a:solidFill>
                  <a:schemeClr val="tx1"/>
                </a:solidFill>
              </a:defRPr>
            </a:lvl4pPr>
            <a:lvl5pPr>
              <a:buClr>
                <a:srgbClr val="0086D6"/>
              </a:buClr>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2" name="Group 1">
            <a:extLst>
              <a:ext uri="{FF2B5EF4-FFF2-40B4-BE49-F238E27FC236}">
                <a16:creationId xmlns:a16="http://schemas.microsoft.com/office/drawing/2014/main" id="{99D15227-A881-7313-AFCB-5DE512BEEB1A}"/>
              </a:ext>
            </a:extLst>
          </p:cNvPr>
          <p:cNvGrpSpPr/>
          <p:nvPr userDrawn="1"/>
        </p:nvGrpSpPr>
        <p:grpSpPr>
          <a:xfrm>
            <a:off x="154460" y="208191"/>
            <a:ext cx="1952367" cy="780451"/>
            <a:chOff x="154460" y="243380"/>
            <a:chExt cx="3085090" cy="1233253"/>
          </a:xfrm>
        </p:grpSpPr>
        <p:pic>
          <p:nvPicPr>
            <p:cNvPr id="3" name="Picture 2" descr="A logo with blue and white circles&#10;&#10;Description automatically generated">
              <a:extLst>
                <a:ext uri="{FF2B5EF4-FFF2-40B4-BE49-F238E27FC236}">
                  <a16:creationId xmlns:a16="http://schemas.microsoft.com/office/drawing/2014/main" id="{83DDFB1B-7A1A-FA34-69B1-6FD389343C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460" y="243380"/>
              <a:ext cx="1542545" cy="1233253"/>
            </a:xfrm>
            <a:prstGeom prst="rect">
              <a:avLst/>
            </a:prstGeom>
          </p:spPr>
        </p:pic>
        <p:pic>
          <p:nvPicPr>
            <p:cNvPr id="4" name="Picture 3" descr="A logo with blue and white circles&#10;&#10;Description automatically generated">
              <a:extLst>
                <a:ext uri="{FF2B5EF4-FFF2-40B4-BE49-F238E27FC236}">
                  <a16:creationId xmlns:a16="http://schemas.microsoft.com/office/drawing/2014/main" id="{857C83F6-85A9-8318-2454-2299C3B785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7005" y="243380"/>
              <a:ext cx="1542545" cy="1233253"/>
            </a:xfrm>
            <a:prstGeom prst="rect">
              <a:avLst/>
            </a:prstGeom>
          </p:spPr>
        </p:pic>
      </p:grpSp>
      <p:pic>
        <p:nvPicPr>
          <p:cNvPr id="5" name="Picture 4" descr="A logo with blue and white circles&#10;&#10;Description automatically generated">
            <a:extLst>
              <a:ext uri="{FF2B5EF4-FFF2-40B4-BE49-F238E27FC236}">
                <a16:creationId xmlns:a16="http://schemas.microsoft.com/office/drawing/2014/main" id="{60CC773A-F2EC-C474-EFD2-74993E2D04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44854" y="67475"/>
            <a:ext cx="1855299" cy="1483298"/>
          </a:xfrm>
          <a:prstGeom prst="rect">
            <a:avLst/>
          </a:prstGeom>
        </p:spPr>
      </p:pic>
    </p:spTree>
    <p:extLst>
      <p:ext uri="{BB962C8B-B14F-4D97-AF65-F5344CB8AC3E}">
        <p14:creationId xmlns:p14="http://schemas.microsoft.com/office/powerpoint/2010/main" val="1934037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hank you">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0961392" y="6395796"/>
            <a:ext cx="1135582" cy="365125"/>
          </a:xfrm>
          <a:prstGeom prst="rect">
            <a:avLst/>
          </a:prstGeom>
        </p:spPr>
        <p:txBody>
          <a:bodyPr/>
          <a:lstStyle/>
          <a:p>
            <a:fld id="{9D91954D-253F-514F-A68C-0E4A0EB8C604}" type="slidenum">
              <a:rPr lang="en-US" smtClean="0"/>
              <a:t>‹#›</a:t>
            </a:fld>
            <a:endParaRPr lang="en-US"/>
          </a:p>
        </p:txBody>
      </p:sp>
      <p:sp>
        <p:nvSpPr>
          <p:cNvPr id="5" name="Text Placeholder 9"/>
          <p:cNvSpPr>
            <a:spLocks noGrp="1"/>
          </p:cNvSpPr>
          <p:nvPr>
            <p:ph type="body" sz="quarter" idx="12" hasCustomPrompt="1"/>
          </p:nvPr>
        </p:nvSpPr>
        <p:spPr>
          <a:xfrm>
            <a:off x="6129588" y="4923416"/>
            <a:ext cx="4559957" cy="462845"/>
          </a:xfrm>
        </p:spPr>
        <p:txBody>
          <a:bodyPr>
            <a:noAutofit/>
          </a:bodyPr>
          <a:lstStyle>
            <a:lvl1pPr marL="0" indent="0" algn="ctr">
              <a:buNone/>
              <a:defRPr sz="3600" b="1">
                <a:solidFill>
                  <a:schemeClr val="tx2"/>
                </a:solidFill>
                <a:latin typeface="+mj-lt"/>
                <a:cs typeface="VolteRounded-Semibold"/>
              </a:defRPr>
            </a:lvl1pPr>
          </a:lstStyle>
          <a:p>
            <a:pPr lvl="0"/>
            <a:r>
              <a:rPr lang="en-GB"/>
              <a:t>Click to edit text</a:t>
            </a:r>
            <a:endParaRPr lang="en-US"/>
          </a:p>
        </p:txBody>
      </p:sp>
      <p:sp>
        <p:nvSpPr>
          <p:cNvPr id="7" name="Text Placeholder 6"/>
          <p:cNvSpPr>
            <a:spLocks noGrp="1"/>
          </p:cNvSpPr>
          <p:nvPr>
            <p:ph type="body" sz="quarter" idx="13"/>
          </p:nvPr>
        </p:nvSpPr>
        <p:spPr>
          <a:xfrm>
            <a:off x="6129039" y="5520690"/>
            <a:ext cx="4560277" cy="1466850"/>
          </a:xfrm>
        </p:spPr>
        <p:txBody>
          <a:bodyPr>
            <a:normAutofit/>
          </a:bodyPr>
          <a:lstStyle>
            <a:lvl1pPr marL="0" indent="0" algn="ctr">
              <a:buNone/>
              <a:defRPr sz="2800" b="1">
                <a:solidFill>
                  <a:srgbClr val="0086D6"/>
                </a:solidFill>
                <a:latin typeface="+mj-lt"/>
              </a:defRPr>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en-GB"/>
              <a:t>Click to edit Master text styles</a:t>
            </a:r>
          </a:p>
        </p:txBody>
      </p:sp>
      <p:pic>
        <p:nvPicPr>
          <p:cNvPr id="10" name="Picture 9" descr="Chart, bubble chart&#10;&#10;Description automatically generated">
            <a:extLst>
              <a:ext uri="{FF2B5EF4-FFF2-40B4-BE49-F238E27FC236}">
                <a16:creationId xmlns:a16="http://schemas.microsoft.com/office/drawing/2014/main" id="{045BF658-A04F-4E87-8C3C-4D5BB42B098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6062412" cy="6858001"/>
          </a:xfrm>
          <a:prstGeom prst="rect">
            <a:avLst/>
          </a:prstGeom>
        </p:spPr>
      </p:pic>
      <p:pic>
        <p:nvPicPr>
          <p:cNvPr id="2" name="Picture 1" descr="A logo with blue and white circles&#10;&#10;Description automatically generated">
            <a:extLst>
              <a:ext uri="{FF2B5EF4-FFF2-40B4-BE49-F238E27FC236}">
                <a16:creationId xmlns:a16="http://schemas.microsoft.com/office/drawing/2014/main" id="{7A79F300-B2CE-1A74-E52E-943A88CF92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52843" y="3168596"/>
            <a:ext cx="1693029" cy="1353564"/>
          </a:xfrm>
          <a:prstGeom prst="rect">
            <a:avLst/>
          </a:prstGeom>
        </p:spPr>
      </p:pic>
      <p:pic>
        <p:nvPicPr>
          <p:cNvPr id="4" name="Picture 3" descr="A logo with blue and white circles&#10;&#10;Description automatically generated">
            <a:extLst>
              <a:ext uri="{FF2B5EF4-FFF2-40B4-BE49-F238E27FC236}">
                <a16:creationId xmlns:a16="http://schemas.microsoft.com/office/drawing/2014/main" id="{D3F63312-A467-22C0-74F7-1298432BCE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08619" y="3168596"/>
            <a:ext cx="1693029" cy="1353564"/>
          </a:xfrm>
          <a:prstGeom prst="rect">
            <a:avLst/>
          </a:prstGeom>
        </p:spPr>
      </p:pic>
      <p:pic>
        <p:nvPicPr>
          <p:cNvPr id="6" name="Picture 5" descr="A logo with blue and white circles&#10;&#10;Description automatically generated">
            <a:extLst>
              <a:ext uri="{FF2B5EF4-FFF2-40B4-BE49-F238E27FC236}">
                <a16:creationId xmlns:a16="http://schemas.microsoft.com/office/drawing/2014/main" id="{1840C711-2656-0F67-BB8F-33FD0BE13D6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33162" y="411502"/>
            <a:ext cx="3327682" cy="2660456"/>
          </a:xfrm>
          <a:prstGeom prst="rect">
            <a:avLst/>
          </a:prstGeom>
        </p:spPr>
      </p:pic>
    </p:spTree>
    <p:extLst>
      <p:ext uri="{BB962C8B-B14F-4D97-AF65-F5344CB8AC3E}">
        <p14:creationId xmlns:p14="http://schemas.microsoft.com/office/powerpoint/2010/main" val="416371003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E9CC6-3460-BD35-CC29-828B63DA7D2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B66046E-4873-1853-9D83-7B6144871E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5C87DE3-94B3-7FCD-D21A-C01FB74203B0}"/>
              </a:ext>
            </a:extLst>
          </p:cNvPr>
          <p:cNvSpPr>
            <a:spLocks noGrp="1"/>
          </p:cNvSpPr>
          <p:nvPr>
            <p:ph type="dt" sz="half" idx="10"/>
          </p:nvPr>
        </p:nvSpPr>
        <p:spPr/>
        <p:txBody>
          <a:bodyPr/>
          <a:lstStyle/>
          <a:p>
            <a:fld id="{E9526B21-368C-4043-BB0E-30334BCBB0B3}" type="datetimeFigureOut">
              <a:rPr lang="en-IE" smtClean="0"/>
              <a:t>12/05/2025</a:t>
            </a:fld>
            <a:endParaRPr lang="en-IE"/>
          </a:p>
        </p:txBody>
      </p:sp>
      <p:sp>
        <p:nvSpPr>
          <p:cNvPr id="5" name="Footer Placeholder 4">
            <a:extLst>
              <a:ext uri="{FF2B5EF4-FFF2-40B4-BE49-F238E27FC236}">
                <a16:creationId xmlns:a16="http://schemas.microsoft.com/office/drawing/2014/main" id="{5A350D50-F20E-7E7B-E7A3-017584CAE22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0E78EDA-8B6C-A112-D3CF-C6E1B1C552A1}"/>
              </a:ext>
            </a:extLst>
          </p:cNvPr>
          <p:cNvSpPr>
            <a:spLocks noGrp="1"/>
          </p:cNvSpPr>
          <p:nvPr>
            <p:ph type="sldNum" sz="quarter" idx="12"/>
          </p:nvPr>
        </p:nvSpPr>
        <p:spPr/>
        <p:txBody>
          <a:bodyPr/>
          <a:lstStyle/>
          <a:p>
            <a:fld id="{4488DCBD-D550-4B21-B8C2-7C6552DD6F64}" type="slidenum">
              <a:rPr lang="en-IE" smtClean="0"/>
              <a:t>‹#›</a:t>
            </a:fld>
            <a:endParaRPr lang="en-IE"/>
          </a:p>
        </p:txBody>
      </p:sp>
    </p:spTree>
    <p:extLst>
      <p:ext uri="{BB962C8B-B14F-4D97-AF65-F5344CB8AC3E}">
        <p14:creationId xmlns:p14="http://schemas.microsoft.com/office/powerpoint/2010/main" val="3745920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7F3E-2321-317D-2311-2E2CD0CB7B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96AD385C-4D77-534D-23E5-E7A6EC721D4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47F206-D17B-1942-902B-FE1B8F9FF1BE}"/>
              </a:ext>
            </a:extLst>
          </p:cNvPr>
          <p:cNvSpPr>
            <a:spLocks noGrp="1"/>
          </p:cNvSpPr>
          <p:nvPr>
            <p:ph type="dt" sz="half" idx="10"/>
          </p:nvPr>
        </p:nvSpPr>
        <p:spPr/>
        <p:txBody>
          <a:bodyPr/>
          <a:lstStyle/>
          <a:p>
            <a:fld id="{E9526B21-368C-4043-BB0E-30334BCBB0B3}" type="datetimeFigureOut">
              <a:rPr lang="en-IE" smtClean="0"/>
              <a:t>12/05/2025</a:t>
            </a:fld>
            <a:endParaRPr lang="en-IE"/>
          </a:p>
        </p:txBody>
      </p:sp>
      <p:sp>
        <p:nvSpPr>
          <p:cNvPr id="5" name="Footer Placeholder 4">
            <a:extLst>
              <a:ext uri="{FF2B5EF4-FFF2-40B4-BE49-F238E27FC236}">
                <a16:creationId xmlns:a16="http://schemas.microsoft.com/office/drawing/2014/main" id="{CE0544ED-B64E-C177-1EBF-5E8F03250D2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FAD8EF5-1A7C-1150-5499-AB6C185B0BCB}"/>
              </a:ext>
            </a:extLst>
          </p:cNvPr>
          <p:cNvSpPr>
            <a:spLocks noGrp="1"/>
          </p:cNvSpPr>
          <p:nvPr>
            <p:ph type="sldNum" sz="quarter" idx="12"/>
          </p:nvPr>
        </p:nvSpPr>
        <p:spPr/>
        <p:txBody>
          <a:bodyPr/>
          <a:lstStyle/>
          <a:p>
            <a:fld id="{4488DCBD-D550-4B21-B8C2-7C6552DD6F64}" type="slidenum">
              <a:rPr lang="en-IE" smtClean="0"/>
              <a:t>‹#›</a:t>
            </a:fld>
            <a:endParaRPr lang="en-IE"/>
          </a:p>
        </p:txBody>
      </p:sp>
    </p:spTree>
    <p:extLst>
      <p:ext uri="{BB962C8B-B14F-4D97-AF65-F5344CB8AC3E}">
        <p14:creationId xmlns:p14="http://schemas.microsoft.com/office/powerpoint/2010/main" val="407647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2DE49-E14D-AC27-757A-522DDFACE6E4}"/>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4839D961-5079-5DC0-C9B9-37618EEE21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A31F708D-6EFB-2362-A962-666D226C36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7217A28D-C659-9014-C3DE-5F9CBBEE9193}"/>
              </a:ext>
            </a:extLst>
          </p:cNvPr>
          <p:cNvSpPr>
            <a:spLocks noGrp="1"/>
          </p:cNvSpPr>
          <p:nvPr>
            <p:ph type="dt" sz="half" idx="10"/>
          </p:nvPr>
        </p:nvSpPr>
        <p:spPr/>
        <p:txBody>
          <a:bodyPr/>
          <a:lstStyle/>
          <a:p>
            <a:fld id="{E9526B21-368C-4043-BB0E-30334BCBB0B3}" type="datetimeFigureOut">
              <a:rPr lang="en-IE" smtClean="0"/>
              <a:t>12/05/2025</a:t>
            </a:fld>
            <a:endParaRPr lang="en-IE"/>
          </a:p>
        </p:txBody>
      </p:sp>
      <p:sp>
        <p:nvSpPr>
          <p:cNvPr id="6" name="Footer Placeholder 5">
            <a:extLst>
              <a:ext uri="{FF2B5EF4-FFF2-40B4-BE49-F238E27FC236}">
                <a16:creationId xmlns:a16="http://schemas.microsoft.com/office/drawing/2014/main" id="{9E958487-D17A-6E3E-58E1-83E7F19F7A2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E2557D4-084B-08F9-A902-C683A6639A8D}"/>
              </a:ext>
            </a:extLst>
          </p:cNvPr>
          <p:cNvSpPr>
            <a:spLocks noGrp="1"/>
          </p:cNvSpPr>
          <p:nvPr>
            <p:ph type="sldNum" sz="quarter" idx="12"/>
          </p:nvPr>
        </p:nvSpPr>
        <p:spPr/>
        <p:txBody>
          <a:bodyPr/>
          <a:lstStyle/>
          <a:p>
            <a:fld id="{4488DCBD-D550-4B21-B8C2-7C6552DD6F64}" type="slidenum">
              <a:rPr lang="en-IE" smtClean="0"/>
              <a:t>‹#›</a:t>
            </a:fld>
            <a:endParaRPr lang="en-IE"/>
          </a:p>
        </p:txBody>
      </p:sp>
    </p:spTree>
    <p:extLst>
      <p:ext uri="{BB962C8B-B14F-4D97-AF65-F5344CB8AC3E}">
        <p14:creationId xmlns:p14="http://schemas.microsoft.com/office/powerpoint/2010/main" val="261223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1D782-196B-085B-E6A8-03E7EF1DB312}"/>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A765B90-3CB9-2767-4483-972DB7935E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3ED502-DA1D-5B9B-FB77-AE6859EC6A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2E951E73-90B2-7B17-200F-CC45968108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68DE75-2277-C719-7702-B64BB60838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9DCE8740-B3BC-B69A-DD2B-619761A9D6F3}"/>
              </a:ext>
            </a:extLst>
          </p:cNvPr>
          <p:cNvSpPr>
            <a:spLocks noGrp="1"/>
          </p:cNvSpPr>
          <p:nvPr>
            <p:ph type="dt" sz="half" idx="10"/>
          </p:nvPr>
        </p:nvSpPr>
        <p:spPr/>
        <p:txBody>
          <a:bodyPr/>
          <a:lstStyle/>
          <a:p>
            <a:fld id="{E9526B21-368C-4043-BB0E-30334BCBB0B3}" type="datetimeFigureOut">
              <a:rPr lang="en-IE" smtClean="0"/>
              <a:t>12/05/2025</a:t>
            </a:fld>
            <a:endParaRPr lang="en-IE"/>
          </a:p>
        </p:txBody>
      </p:sp>
      <p:sp>
        <p:nvSpPr>
          <p:cNvPr id="8" name="Footer Placeholder 7">
            <a:extLst>
              <a:ext uri="{FF2B5EF4-FFF2-40B4-BE49-F238E27FC236}">
                <a16:creationId xmlns:a16="http://schemas.microsoft.com/office/drawing/2014/main" id="{599286F6-22D4-CD0B-F001-ADEAF87D90DF}"/>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8360B965-918A-D941-7C46-3ACB755A8B21}"/>
              </a:ext>
            </a:extLst>
          </p:cNvPr>
          <p:cNvSpPr>
            <a:spLocks noGrp="1"/>
          </p:cNvSpPr>
          <p:nvPr>
            <p:ph type="sldNum" sz="quarter" idx="12"/>
          </p:nvPr>
        </p:nvSpPr>
        <p:spPr/>
        <p:txBody>
          <a:bodyPr/>
          <a:lstStyle/>
          <a:p>
            <a:fld id="{4488DCBD-D550-4B21-B8C2-7C6552DD6F64}" type="slidenum">
              <a:rPr lang="en-IE" smtClean="0"/>
              <a:t>‹#›</a:t>
            </a:fld>
            <a:endParaRPr lang="en-IE"/>
          </a:p>
        </p:txBody>
      </p:sp>
    </p:spTree>
    <p:extLst>
      <p:ext uri="{BB962C8B-B14F-4D97-AF65-F5344CB8AC3E}">
        <p14:creationId xmlns:p14="http://schemas.microsoft.com/office/powerpoint/2010/main" val="3604298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0AE4-EA83-444A-E2F9-9607601583DF}"/>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116DF7ED-1B71-5852-0299-6A29ECC354A5}"/>
              </a:ext>
            </a:extLst>
          </p:cNvPr>
          <p:cNvSpPr>
            <a:spLocks noGrp="1"/>
          </p:cNvSpPr>
          <p:nvPr>
            <p:ph type="dt" sz="half" idx="10"/>
          </p:nvPr>
        </p:nvSpPr>
        <p:spPr/>
        <p:txBody>
          <a:bodyPr/>
          <a:lstStyle/>
          <a:p>
            <a:fld id="{E9526B21-368C-4043-BB0E-30334BCBB0B3}" type="datetimeFigureOut">
              <a:rPr lang="en-IE" smtClean="0"/>
              <a:t>12/05/2025</a:t>
            </a:fld>
            <a:endParaRPr lang="en-IE"/>
          </a:p>
        </p:txBody>
      </p:sp>
      <p:sp>
        <p:nvSpPr>
          <p:cNvPr id="4" name="Footer Placeholder 3">
            <a:extLst>
              <a:ext uri="{FF2B5EF4-FFF2-40B4-BE49-F238E27FC236}">
                <a16:creationId xmlns:a16="http://schemas.microsoft.com/office/drawing/2014/main" id="{F6CA44ED-CA32-7B19-E6A8-58092C39A0F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3D58C465-57F2-FC55-F7EC-D3D01416C6A2}"/>
              </a:ext>
            </a:extLst>
          </p:cNvPr>
          <p:cNvSpPr>
            <a:spLocks noGrp="1"/>
          </p:cNvSpPr>
          <p:nvPr>
            <p:ph type="sldNum" sz="quarter" idx="12"/>
          </p:nvPr>
        </p:nvSpPr>
        <p:spPr/>
        <p:txBody>
          <a:bodyPr/>
          <a:lstStyle/>
          <a:p>
            <a:fld id="{4488DCBD-D550-4B21-B8C2-7C6552DD6F64}" type="slidenum">
              <a:rPr lang="en-IE" smtClean="0"/>
              <a:t>‹#›</a:t>
            </a:fld>
            <a:endParaRPr lang="en-IE"/>
          </a:p>
        </p:txBody>
      </p:sp>
    </p:spTree>
    <p:extLst>
      <p:ext uri="{BB962C8B-B14F-4D97-AF65-F5344CB8AC3E}">
        <p14:creationId xmlns:p14="http://schemas.microsoft.com/office/powerpoint/2010/main" val="154003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4BBA43-8959-95EF-2ED2-9B8AB7830B85}"/>
              </a:ext>
            </a:extLst>
          </p:cNvPr>
          <p:cNvSpPr>
            <a:spLocks noGrp="1"/>
          </p:cNvSpPr>
          <p:nvPr>
            <p:ph type="dt" sz="half" idx="10"/>
          </p:nvPr>
        </p:nvSpPr>
        <p:spPr/>
        <p:txBody>
          <a:bodyPr/>
          <a:lstStyle/>
          <a:p>
            <a:fld id="{E9526B21-368C-4043-BB0E-30334BCBB0B3}" type="datetimeFigureOut">
              <a:rPr lang="en-IE" smtClean="0"/>
              <a:t>12/05/2025</a:t>
            </a:fld>
            <a:endParaRPr lang="en-IE"/>
          </a:p>
        </p:txBody>
      </p:sp>
      <p:sp>
        <p:nvSpPr>
          <p:cNvPr id="3" name="Footer Placeholder 2">
            <a:extLst>
              <a:ext uri="{FF2B5EF4-FFF2-40B4-BE49-F238E27FC236}">
                <a16:creationId xmlns:a16="http://schemas.microsoft.com/office/drawing/2014/main" id="{8E95C8BB-7B7C-14F4-2F7C-05732E2FA3F9}"/>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CCAA023C-35CA-8C8E-E009-650D380E2B38}"/>
              </a:ext>
            </a:extLst>
          </p:cNvPr>
          <p:cNvSpPr>
            <a:spLocks noGrp="1"/>
          </p:cNvSpPr>
          <p:nvPr>
            <p:ph type="sldNum" sz="quarter" idx="12"/>
          </p:nvPr>
        </p:nvSpPr>
        <p:spPr/>
        <p:txBody>
          <a:bodyPr/>
          <a:lstStyle/>
          <a:p>
            <a:fld id="{4488DCBD-D550-4B21-B8C2-7C6552DD6F64}" type="slidenum">
              <a:rPr lang="en-IE" smtClean="0"/>
              <a:t>‹#›</a:t>
            </a:fld>
            <a:endParaRPr lang="en-IE"/>
          </a:p>
        </p:txBody>
      </p:sp>
    </p:spTree>
    <p:extLst>
      <p:ext uri="{BB962C8B-B14F-4D97-AF65-F5344CB8AC3E}">
        <p14:creationId xmlns:p14="http://schemas.microsoft.com/office/powerpoint/2010/main" val="1113061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8479-7D88-541A-2977-DB3B19E740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7FE0A380-389D-EFA4-5235-887A965FE2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7226273-57EF-BAEC-2EB0-E14CFF3AC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FD40FA-9163-4323-596D-A4870126BAD8}"/>
              </a:ext>
            </a:extLst>
          </p:cNvPr>
          <p:cNvSpPr>
            <a:spLocks noGrp="1"/>
          </p:cNvSpPr>
          <p:nvPr>
            <p:ph type="dt" sz="half" idx="10"/>
          </p:nvPr>
        </p:nvSpPr>
        <p:spPr/>
        <p:txBody>
          <a:bodyPr/>
          <a:lstStyle/>
          <a:p>
            <a:fld id="{E9526B21-368C-4043-BB0E-30334BCBB0B3}" type="datetimeFigureOut">
              <a:rPr lang="en-IE" smtClean="0"/>
              <a:t>12/05/2025</a:t>
            </a:fld>
            <a:endParaRPr lang="en-IE"/>
          </a:p>
        </p:txBody>
      </p:sp>
      <p:sp>
        <p:nvSpPr>
          <p:cNvPr id="6" name="Footer Placeholder 5">
            <a:extLst>
              <a:ext uri="{FF2B5EF4-FFF2-40B4-BE49-F238E27FC236}">
                <a16:creationId xmlns:a16="http://schemas.microsoft.com/office/drawing/2014/main" id="{DF949F19-04DA-8DD1-590E-74E0965957C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269B73B-4FA4-4012-A750-5EF20D91FE0D}"/>
              </a:ext>
            </a:extLst>
          </p:cNvPr>
          <p:cNvSpPr>
            <a:spLocks noGrp="1"/>
          </p:cNvSpPr>
          <p:nvPr>
            <p:ph type="sldNum" sz="quarter" idx="12"/>
          </p:nvPr>
        </p:nvSpPr>
        <p:spPr/>
        <p:txBody>
          <a:bodyPr/>
          <a:lstStyle/>
          <a:p>
            <a:fld id="{4488DCBD-D550-4B21-B8C2-7C6552DD6F64}" type="slidenum">
              <a:rPr lang="en-IE" smtClean="0"/>
              <a:t>‹#›</a:t>
            </a:fld>
            <a:endParaRPr lang="en-IE"/>
          </a:p>
        </p:txBody>
      </p:sp>
    </p:spTree>
    <p:extLst>
      <p:ext uri="{BB962C8B-B14F-4D97-AF65-F5344CB8AC3E}">
        <p14:creationId xmlns:p14="http://schemas.microsoft.com/office/powerpoint/2010/main" val="35302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25DF9-01F1-F764-DC30-DF7F7B2C19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57F7E18C-63F4-F7B6-25B7-1EC3558012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99C67AA-4E8B-7357-8AF6-CB3CBBEDED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EB66E6-8C8B-50E7-67D2-13DEB9021C55}"/>
              </a:ext>
            </a:extLst>
          </p:cNvPr>
          <p:cNvSpPr>
            <a:spLocks noGrp="1"/>
          </p:cNvSpPr>
          <p:nvPr>
            <p:ph type="dt" sz="half" idx="10"/>
          </p:nvPr>
        </p:nvSpPr>
        <p:spPr/>
        <p:txBody>
          <a:bodyPr/>
          <a:lstStyle/>
          <a:p>
            <a:fld id="{E9526B21-368C-4043-BB0E-30334BCBB0B3}" type="datetimeFigureOut">
              <a:rPr lang="en-IE" smtClean="0"/>
              <a:t>12/05/2025</a:t>
            </a:fld>
            <a:endParaRPr lang="en-IE"/>
          </a:p>
        </p:txBody>
      </p:sp>
      <p:sp>
        <p:nvSpPr>
          <p:cNvPr id="6" name="Footer Placeholder 5">
            <a:extLst>
              <a:ext uri="{FF2B5EF4-FFF2-40B4-BE49-F238E27FC236}">
                <a16:creationId xmlns:a16="http://schemas.microsoft.com/office/drawing/2014/main" id="{D67E32C2-CD24-865C-9BB8-EFEE8D41E76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1DE38F4-F08A-4E45-DD7A-E0F325317FE1}"/>
              </a:ext>
            </a:extLst>
          </p:cNvPr>
          <p:cNvSpPr>
            <a:spLocks noGrp="1"/>
          </p:cNvSpPr>
          <p:nvPr>
            <p:ph type="sldNum" sz="quarter" idx="12"/>
          </p:nvPr>
        </p:nvSpPr>
        <p:spPr/>
        <p:txBody>
          <a:bodyPr/>
          <a:lstStyle/>
          <a:p>
            <a:fld id="{4488DCBD-D550-4B21-B8C2-7C6552DD6F64}" type="slidenum">
              <a:rPr lang="en-IE" smtClean="0"/>
              <a:t>‹#›</a:t>
            </a:fld>
            <a:endParaRPr lang="en-IE"/>
          </a:p>
        </p:txBody>
      </p:sp>
    </p:spTree>
    <p:extLst>
      <p:ext uri="{BB962C8B-B14F-4D97-AF65-F5344CB8AC3E}">
        <p14:creationId xmlns:p14="http://schemas.microsoft.com/office/powerpoint/2010/main" val="2623582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50E28-C546-B302-A1BB-29CD6BDA2B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CF644F0-5342-C67E-8AAD-DDD8FC3577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19F81C3-4044-0D33-C730-1413638EC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526B21-368C-4043-BB0E-30334BCBB0B3}" type="datetimeFigureOut">
              <a:rPr lang="en-IE" smtClean="0"/>
              <a:t>12/05/2025</a:t>
            </a:fld>
            <a:endParaRPr lang="en-IE"/>
          </a:p>
        </p:txBody>
      </p:sp>
      <p:sp>
        <p:nvSpPr>
          <p:cNvPr id="5" name="Footer Placeholder 4">
            <a:extLst>
              <a:ext uri="{FF2B5EF4-FFF2-40B4-BE49-F238E27FC236}">
                <a16:creationId xmlns:a16="http://schemas.microsoft.com/office/drawing/2014/main" id="{F9360427-A672-465A-EBC5-751941FCE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B2733D4F-E9D5-45BF-C39B-3BD39CDFA4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88DCBD-D550-4B21-B8C2-7C6552DD6F64}" type="slidenum">
              <a:rPr lang="en-IE" smtClean="0"/>
              <a:t>‹#›</a:t>
            </a:fld>
            <a:endParaRPr lang="en-IE"/>
          </a:p>
        </p:txBody>
      </p:sp>
    </p:spTree>
    <p:extLst>
      <p:ext uri="{BB962C8B-B14F-4D97-AF65-F5344CB8AC3E}">
        <p14:creationId xmlns:p14="http://schemas.microsoft.com/office/powerpoint/2010/main" val="2995079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Autofit/>
          </a:bodyPr>
          <a:lstStyle/>
          <a:p>
            <a:r>
              <a:rPr lang="en-US" sz="1300">
                <a:latin typeface="VolteRounded-Semibold"/>
                <a:cs typeface="VolteRounded-Semibold"/>
              </a:rPr>
              <a:t>Mairead Murphy May 2025</a:t>
            </a:r>
            <a:endParaRPr lang="en-US" sz="1300">
              <a:solidFill>
                <a:srgbClr val="2183C5"/>
              </a:solidFill>
            </a:endParaRPr>
          </a:p>
        </p:txBody>
      </p:sp>
      <p:sp>
        <p:nvSpPr>
          <p:cNvPr id="24" name="Title 1">
            <a:extLst>
              <a:ext uri="{FF2B5EF4-FFF2-40B4-BE49-F238E27FC236}">
                <a16:creationId xmlns:a16="http://schemas.microsoft.com/office/drawing/2014/main" id="{42630FB5-58CF-4910-BDE6-898CEABCFD07}"/>
              </a:ext>
            </a:extLst>
          </p:cNvPr>
          <p:cNvSpPr>
            <a:spLocks noGrp="1"/>
          </p:cNvSpPr>
          <p:nvPr>
            <p:ph type="ctrTitle"/>
          </p:nvPr>
        </p:nvSpPr>
        <p:spPr>
          <a:xfrm>
            <a:off x="3548958" y="2651651"/>
            <a:ext cx="8551195" cy="1557813"/>
          </a:xfrm>
        </p:spPr>
        <p:txBody>
          <a:bodyPr>
            <a:normAutofit/>
          </a:bodyPr>
          <a:lstStyle/>
          <a:p>
            <a:r>
              <a:rPr lang="en-US">
                <a:solidFill>
                  <a:srgbClr val="014986"/>
                </a:solidFill>
              </a:rPr>
              <a:t>The Challenge - Training Automation</a:t>
            </a:r>
          </a:p>
        </p:txBody>
      </p:sp>
      <p:pic>
        <p:nvPicPr>
          <p:cNvPr id="6" name="Picture 5" descr="A person and person working on machines&#10;&#10;AI-generated content may be incorrect.">
            <a:extLst>
              <a:ext uri="{FF2B5EF4-FFF2-40B4-BE49-F238E27FC236}">
                <a16:creationId xmlns:a16="http://schemas.microsoft.com/office/drawing/2014/main" id="{5F9E2672-AF03-45C5-2C67-AE5D02BB99F3}"/>
              </a:ext>
            </a:extLst>
          </p:cNvPr>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a:xfrm>
            <a:off x="9715500" y="4900229"/>
            <a:ext cx="2113087" cy="1172663"/>
          </a:xfrm>
          <a:prstGeom prst="rect">
            <a:avLst/>
          </a:prstGeom>
        </p:spPr>
      </p:pic>
    </p:spTree>
    <p:extLst>
      <p:ext uri="{BB962C8B-B14F-4D97-AF65-F5344CB8AC3E}">
        <p14:creationId xmlns:p14="http://schemas.microsoft.com/office/powerpoint/2010/main" val="12480244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CE1728C4-8F54-44DA-9C76-E980B78479C5}"/>
              </a:ext>
            </a:extLst>
          </p:cNvPr>
          <p:cNvSpPr txBox="1">
            <a:spLocks/>
          </p:cNvSpPr>
          <p:nvPr/>
        </p:nvSpPr>
        <p:spPr>
          <a:xfrm>
            <a:off x="1848924" y="1841863"/>
            <a:ext cx="7144264" cy="3684639"/>
          </a:xfrm>
          <a:prstGeom prst="rect">
            <a:avLst/>
          </a:prstGeom>
        </p:spPr>
        <p:txBody>
          <a:bodyPr>
            <a:noAutofit/>
          </a:bodyPr>
          <a:lstStyle>
            <a:lvl1pPr marL="0" indent="270000" algn="l" defTabSz="457200" rtl="0" eaLnBrk="1" latinLnBrk="0" hangingPunct="1">
              <a:spcBef>
                <a:spcPts val="0"/>
              </a:spcBef>
              <a:buClr>
                <a:schemeClr val="bg2"/>
              </a:buClr>
              <a:buFont typeface="Arial"/>
              <a:buChar char="•"/>
              <a:defRPr sz="2000" kern="1200">
                <a:solidFill>
                  <a:schemeClr val="tx1"/>
                </a:solidFill>
                <a:latin typeface="VolteRounded-Regular"/>
                <a:ea typeface="+mn-ea"/>
                <a:cs typeface="VolteRounded-Regular"/>
              </a:defRPr>
            </a:lvl1pPr>
            <a:lvl2pPr marL="0" indent="270000" algn="l" defTabSz="457200" rtl="0" eaLnBrk="1" latinLnBrk="0" hangingPunct="1">
              <a:spcBef>
                <a:spcPts val="0"/>
              </a:spcBef>
              <a:buClr>
                <a:schemeClr val="bg2"/>
              </a:buClr>
              <a:buFont typeface="Arial"/>
              <a:buChar char="•"/>
              <a:defRPr sz="2000" kern="1200">
                <a:solidFill>
                  <a:schemeClr val="tx1"/>
                </a:solidFill>
                <a:latin typeface="VolteRounded-Regular"/>
                <a:ea typeface="+mn-ea"/>
                <a:cs typeface="VolteRounded-Regular"/>
              </a:defRPr>
            </a:lvl2pPr>
            <a:lvl3pPr marL="0" indent="270000" algn="l" defTabSz="457200" rtl="0" eaLnBrk="1" latinLnBrk="0" hangingPunct="1">
              <a:spcBef>
                <a:spcPts val="0"/>
              </a:spcBef>
              <a:buClr>
                <a:schemeClr val="bg2"/>
              </a:buClr>
              <a:buFont typeface="Arial"/>
              <a:buChar char="•"/>
              <a:defRPr sz="2000" kern="1200">
                <a:solidFill>
                  <a:schemeClr val="tx1"/>
                </a:solidFill>
                <a:latin typeface="VolteRounded-Regular"/>
                <a:ea typeface="+mn-ea"/>
                <a:cs typeface="VolteRounded-Regular"/>
              </a:defRPr>
            </a:lvl3pPr>
            <a:lvl4pPr marL="0" indent="270000" algn="l" defTabSz="457200" rtl="0" eaLnBrk="1" latinLnBrk="0" hangingPunct="1">
              <a:spcBef>
                <a:spcPts val="0"/>
              </a:spcBef>
              <a:buClr>
                <a:schemeClr val="bg2"/>
              </a:buClr>
              <a:buFont typeface="Arial"/>
              <a:buChar char="•"/>
              <a:defRPr sz="2000" kern="1200">
                <a:solidFill>
                  <a:schemeClr val="tx1"/>
                </a:solidFill>
                <a:latin typeface="VolteRounded-Regular"/>
                <a:ea typeface="+mn-ea"/>
                <a:cs typeface="VolteRounded-Regular"/>
              </a:defRPr>
            </a:lvl4pPr>
            <a:lvl5pPr marL="0" indent="270000" algn="l" defTabSz="457200" rtl="0" eaLnBrk="1" latinLnBrk="0" hangingPunct="1">
              <a:spcBef>
                <a:spcPts val="0"/>
              </a:spcBef>
              <a:buClr>
                <a:schemeClr val="bg2"/>
              </a:buClr>
              <a:buFont typeface="Arial"/>
              <a:buChar char="•"/>
              <a:defRPr sz="2000" kern="1200">
                <a:solidFill>
                  <a:schemeClr val="tx1"/>
                </a:solidFill>
                <a:latin typeface="VolteRounded-Regular"/>
                <a:ea typeface="+mn-ea"/>
                <a:cs typeface="VolteRounded-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spcAft>
                <a:spcPts val="1200"/>
              </a:spcAft>
              <a:buNone/>
            </a:pPr>
            <a:endParaRPr lang="en-GB" sz="1600"/>
          </a:p>
        </p:txBody>
      </p:sp>
      <p:sp>
        <p:nvSpPr>
          <p:cNvPr id="10" name="Content Placeholder 9">
            <a:extLst>
              <a:ext uri="{FF2B5EF4-FFF2-40B4-BE49-F238E27FC236}">
                <a16:creationId xmlns:a16="http://schemas.microsoft.com/office/drawing/2014/main" id="{07899E78-3575-43A1-8CE2-BF583C66F3B0}"/>
              </a:ext>
            </a:extLst>
          </p:cNvPr>
          <p:cNvSpPr>
            <a:spLocks noGrp="1"/>
          </p:cNvSpPr>
          <p:nvPr>
            <p:ph idx="1"/>
          </p:nvPr>
        </p:nvSpPr>
        <p:spPr>
          <a:xfrm>
            <a:off x="453291" y="1015243"/>
            <a:ext cx="9410034" cy="316256"/>
          </a:xfrm>
        </p:spPr>
        <p:txBody>
          <a:bodyPr>
            <a:normAutofit fontScale="92500" lnSpcReduction="10000"/>
          </a:bodyPr>
          <a:lstStyle/>
          <a:p>
            <a:r>
              <a:rPr lang="en-IE" sz="1800" b="1">
                <a:solidFill>
                  <a:srgbClr val="004677"/>
                </a:solidFill>
                <a:effectLst/>
                <a:latin typeface="Aptos" panose="020B0004020202020204" pitchFamily="34" charset="0"/>
                <a:ea typeface="Aptos" panose="020B0004020202020204" pitchFamily="34" charset="0"/>
                <a:cs typeface="Arial" panose="020B0604020202020204" pitchFamily="34" charset="0"/>
              </a:rPr>
              <a:t>Post-Onboarding Check-In:</a:t>
            </a:r>
            <a:endParaRPr lang="en-IE" sz="1800">
              <a:solidFill>
                <a:srgbClr val="004677"/>
              </a:solidFill>
              <a:effectLst/>
              <a:latin typeface="Aptos" panose="020B0004020202020204" pitchFamily="34" charset="0"/>
              <a:ea typeface="Aptos" panose="020B00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7D7E8312-878D-4C81-A090-DD5D4E3295FF}"/>
              </a:ext>
            </a:extLst>
          </p:cNvPr>
          <p:cNvSpPr>
            <a:spLocks noGrp="1"/>
          </p:cNvSpPr>
          <p:nvPr>
            <p:ph type="body" sz="quarter" idx="14"/>
          </p:nvPr>
        </p:nvSpPr>
        <p:spPr>
          <a:xfrm>
            <a:off x="453290" y="1331498"/>
            <a:ext cx="9595585" cy="1951442"/>
          </a:xfrm>
        </p:spPr>
        <p:txBody>
          <a:bodyPr>
            <a:normAutofit fontScale="85000" lnSpcReduction="10000"/>
          </a:bodyPr>
          <a:lstStyle/>
          <a:p>
            <a:pPr marL="742950" lvl="1" indent="-285750">
              <a:lnSpc>
                <a:spcPct val="107000"/>
              </a:lnSpc>
              <a:buFont typeface="Courier New" panose="02070309020205020404" pitchFamily="49" charset="0"/>
              <a:buChar char="o"/>
            </a:pPr>
            <a:r>
              <a:rPr lang="en-IE" sz="1800" b="1">
                <a:effectLst/>
                <a:latin typeface="Aptos" panose="020B0004020202020204" pitchFamily="34" charset="0"/>
                <a:ea typeface="Aptos" panose="020B0004020202020204" pitchFamily="34" charset="0"/>
                <a:cs typeface="Arial" panose="020B0604020202020204" pitchFamily="34" charset="0"/>
              </a:rPr>
              <a:t>Probationary Review Integration</a:t>
            </a:r>
            <a:r>
              <a:rPr lang="en-IE" sz="1800">
                <a:effectLst/>
                <a:latin typeface="Aptos" panose="020B0004020202020204" pitchFamily="34" charset="0"/>
                <a:ea typeface="Aptos" panose="020B0004020202020204" pitchFamily="34" charset="0"/>
                <a:cs typeface="Arial" panose="020B0604020202020204" pitchFamily="34" charset="0"/>
              </a:rPr>
              <a:t>: After the onboarding process, managers should be prompted to intermittently review performance. These reviews can track how well the employee is performing, how long is left in their probation and identify any additional training needs.</a:t>
            </a:r>
          </a:p>
          <a:p>
            <a:pPr marL="742950" lvl="1" indent="-285750">
              <a:lnSpc>
                <a:spcPct val="106000"/>
              </a:lnSpc>
              <a:spcAft>
                <a:spcPts val="800"/>
              </a:spcAft>
              <a:buFont typeface="Courier New" panose="02070309020205020404" pitchFamily="49" charset="0"/>
              <a:buChar char="o"/>
            </a:pPr>
            <a:r>
              <a:rPr lang="en-IE" sz="1800" b="1">
                <a:effectLst/>
                <a:latin typeface="Aptos" panose="020B0004020202020204" pitchFamily="34" charset="0"/>
                <a:ea typeface="Aptos" panose="020B0004020202020204" pitchFamily="34" charset="0"/>
                <a:cs typeface="Arial" panose="020B0604020202020204" pitchFamily="34" charset="0"/>
              </a:rPr>
              <a:t>Manager Reviews</a:t>
            </a:r>
            <a:r>
              <a:rPr lang="en-IE" sz="1800">
                <a:effectLst/>
                <a:latin typeface="Aptos" panose="020B0004020202020204" pitchFamily="34" charset="0"/>
                <a:ea typeface="Aptos" panose="020B0004020202020204" pitchFamily="34" charset="0"/>
                <a:cs typeface="Arial" panose="020B0604020202020204" pitchFamily="34" charset="0"/>
              </a:rPr>
              <a:t>: Managers can assess employees' skills and performance through task assessments/performance reviews and this in turn will allow them to identify the next set of skills or competencies for development.  Task assessments should be automatically assigned once the required set of training has been completed. </a:t>
            </a:r>
          </a:p>
        </p:txBody>
      </p:sp>
      <p:sp>
        <p:nvSpPr>
          <p:cNvPr id="2" name="Content Placeholder 9">
            <a:extLst>
              <a:ext uri="{FF2B5EF4-FFF2-40B4-BE49-F238E27FC236}">
                <a16:creationId xmlns:a16="http://schemas.microsoft.com/office/drawing/2014/main" id="{924DAAFF-BC4C-F487-DF90-D31E7716830A}"/>
              </a:ext>
            </a:extLst>
          </p:cNvPr>
          <p:cNvSpPr txBox="1">
            <a:spLocks/>
          </p:cNvSpPr>
          <p:nvPr/>
        </p:nvSpPr>
        <p:spPr>
          <a:xfrm>
            <a:off x="452335" y="3206549"/>
            <a:ext cx="9410034" cy="364041"/>
          </a:xfrm>
          <a:prstGeom prst="rect">
            <a:avLst/>
          </a:prstGeom>
        </p:spPr>
        <p:txBody>
          <a:bodyPr vert="horz" lIns="108000" tIns="45720" rIns="91440" bIns="45720" rtlCol="0">
            <a:normAutofit/>
          </a:bodyPr>
          <a:lstStyle>
            <a:lvl1pPr marL="0" indent="0" algn="l" defTabSz="914400" rtl="0" eaLnBrk="1" latinLnBrk="0" hangingPunct="1">
              <a:lnSpc>
                <a:spcPct val="90000"/>
              </a:lnSpc>
              <a:spcBef>
                <a:spcPts val="1000"/>
              </a:spcBef>
              <a:buFontTx/>
              <a:buNone/>
              <a:defRPr sz="2200" b="1" kern="1200">
                <a:solidFill>
                  <a:schemeClr val="tx2"/>
                </a:solidFill>
                <a:latin typeface="+mj-lt"/>
                <a:ea typeface="+mn-ea"/>
                <a:cs typeface="VolteRounded-Semibold"/>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olteRounded-Regular"/>
                <a:ea typeface="+mn-ea"/>
                <a:cs typeface="VolteRounded-Regular"/>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olteRounded-Regular"/>
                <a:ea typeface="+mn-ea"/>
                <a:cs typeface="VolteRounded-Regular"/>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olteRounded-Regular"/>
                <a:ea typeface="+mn-ea"/>
                <a:cs typeface="VolteRounded-Regular"/>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olteRounded-Regular"/>
                <a:ea typeface="+mn-ea"/>
                <a:cs typeface="VolteRounded-Regular"/>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7000"/>
              </a:lnSpc>
              <a:spcAft>
                <a:spcPts val="800"/>
              </a:spcAft>
            </a:pPr>
            <a:r>
              <a:rPr lang="en-IE" sz="1700" b="1">
                <a:solidFill>
                  <a:srgbClr val="004677"/>
                </a:solidFill>
                <a:effectLst/>
                <a:latin typeface="Aptos" panose="020B0004020202020204" pitchFamily="34" charset="0"/>
                <a:ea typeface="Aptos" panose="020B0004020202020204" pitchFamily="34" charset="0"/>
                <a:cs typeface="Arial" panose="020B0604020202020204" pitchFamily="34" charset="0"/>
              </a:rPr>
              <a:t>Documentation and Compliance Tracking:</a:t>
            </a:r>
            <a:endParaRPr lang="en-IE" sz="1700">
              <a:solidFill>
                <a:srgbClr val="004677"/>
              </a:solidFill>
              <a:effectLst/>
              <a:latin typeface="Aptos" panose="020B0004020202020204" pitchFamily="34" charset="0"/>
              <a:ea typeface="Aptos" panose="020B0004020202020204" pitchFamily="34" charset="0"/>
              <a:cs typeface="Arial" panose="020B0604020202020204" pitchFamily="34" charset="0"/>
            </a:endParaRPr>
          </a:p>
        </p:txBody>
      </p:sp>
      <p:sp>
        <p:nvSpPr>
          <p:cNvPr id="3" name="Text Placeholder 10">
            <a:extLst>
              <a:ext uri="{FF2B5EF4-FFF2-40B4-BE49-F238E27FC236}">
                <a16:creationId xmlns:a16="http://schemas.microsoft.com/office/drawing/2014/main" id="{AE1039E3-5F90-50CA-94B3-7C43CE9952C1}"/>
              </a:ext>
            </a:extLst>
          </p:cNvPr>
          <p:cNvSpPr txBox="1">
            <a:spLocks/>
          </p:cNvSpPr>
          <p:nvPr/>
        </p:nvSpPr>
        <p:spPr>
          <a:xfrm>
            <a:off x="452335" y="3646980"/>
            <a:ext cx="9596540" cy="151101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Clr>
                <a:srgbClr val="0086D6"/>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86D6"/>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86D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86D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86D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285750">
              <a:lnSpc>
                <a:spcPct val="107000"/>
              </a:lnSpc>
              <a:spcAft>
                <a:spcPts val="800"/>
              </a:spcAft>
              <a:buFont typeface="Courier New" panose="02070309020205020404" pitchFamily="49" charset="0"/>
              <a:buChar char="o"/>
            </a:pPr>
            <a:r>
              <a:rPr lang="en-IE" sz="1800" b="1">
                <a:solidFill>
                  <a:srgbClr val="000000"/>
                </a:solidFill>
                <a:latin typeface="Aptos" panose="020B0004020202020204" pitchFamily="34" charset="0"/>
                <a:ea typeface="Aptos" panose="020B0004020202020204" pitchFamily="34" charset="0"/>
                <a:cs typeface="Arial" panose="020B0604020202020204" pitchFamily="34" charset="0"/>
              </a:rPr>
              <a:t>Internal training: </a:t>
            </a:r>
            <a:r>
              <a:rPr lang="en-IE" sz="1800">
                <a:solidFill>
                  <a:srgbClr val="000000"/>
                </a:solidFill>
                <a:latin typeface="Aptos" panose="020B0004020202020204" pitchFamily="34" charset="0"/>
                <a:ea typeface="Aptos" panose="020B0004020202020204" pitchFamily="34" charset="0"/>
                <a:cs typeface="Arial" panose="020B0604020202020204" pitchFamily="34" charset="0"/>
              </a:rPr>
              <a:t>All training material should be stored within the new system indicating unique training number and revision number. Where a training is updated and revision number changes this should automatically generate a training requirement for all employees who currently hold an old revision number.</a:t>
            </a:r>
            <a:endParaRPr lang="en-IE" sz="1800" b="1">
              <a:solidFill>
                <a:srgbClr val="000000"/>
              </a:solidFill>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en-IE" sz="1800" b="1">
                <a:solidFill>
                  <a:srgbClr val="000000"/>
                </a:solidFill>
                <a:effectLst/>
                <a:latin typeface="Aptos" panose="020B0004020202020204" pitchFamily="34" charset="0"/>
                <a:ea typeface="Aptos" panose="020B0004020202020204" pitchFamily="34" charset="0"/>
                <a:cs typeface="Arial" panose="020B0604020202020204" pitchFamily="34" charset="0"/>
              </a:rPr>
              <a:t>Record Keeping</a:t>
            </a:r>
            <a:r>
              <a:rPr lang="en-IE" sz="1800">
                <a:solidFill>
                  <a:srgbClr val="000000"/>
                </a:solidFill>
                <a:effectLst/>
                <a:latin typeface="Aptos" panose="020B0004020202020204" pitchFamily="34" charset="0"/>
                <a:ea typeface="Aptos" panose="020B0004020202020204" pitchFamily="34" charset="0"/>
                <a:cs typeface="Arial" panose="020B0604020202020204" pitchFamily="34" charset="0"/>
              </a:rPr>
              <a:t>: All trainings, documents, certifications, and acknowledgments should be automatically stored on TMS and on the new system for easy access and compliance audits.</a:t>
            </a:r>
            <a:endParaRPr lang="en-IE"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Content Placeholder 9">
            <a:extLst>
              <a:ext uri="{FF2B5EF4-FFF2-40B4-BE49-F238E27FC236}">
                <a16:creationId xmlns:a16="http://schemas.microsoft.com/office/drawing/2014/main" id="{3060B832-809B-D609-75F1-5007E56F15EE}"/>
              </a:ext>
            </a:extLst>
          </p:cNvPr>
          <p:cNvSpPr txBox="1">
            <a:spLocks/>
          </p:cNvSpPr>
          <p:nvPr/>
        </p:nvSpPr>
        <p:spPr>
          <a:xfrm>
            <a:off x="452335" y="5312292"/>
            <a:ext cx="9410034" cy="364041"/>
          </a:xfrm>
          <a:prstGeom prst="rect">
            <a:avLst/>
          </a:prstGeom>
        </p:spPr>
        <p:txBody>
          <a:bodyPr vert="horz" lIns="108000" tIns="45720" rIns="91440" bIns="45720" rtlCol="0">
            <a:normAutofit lnSpcReduction="10000"/>
          </a:bodyPr>
          <a:lstStyle>
            <a:lvl1pPr marL="0" indent="0" algn="l" defTabSz="914400" rtl="0" eaLnBrk="1" latinLnBrk="0" hangingPunct="1">
              <a:lnSpc>
                <a:spcPct val="90000"/>
              </a:lnSpc>
              <a:spcBef>
                <a:spcPts val="1000"/>
              </a:spcBef>
              <a:buFontTx/>
              <a:buNone/>
              <a:defRPr sz="2200" b="1" kern="1200">
                <a:solidFill>
                  <a:schemeClr val="tx2"/>
                </a:solidFill>
                <a:latin typeface="+mj-lt"/>
                <a:ea typeface="+mn-ea"/>
                <a:cs typeface="VolteRounded-Semibold"/>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olteRounded-Regular"/>
                <a:ea typeface="+mn-ea"/>
                <a:cs typeface="VolteRounded-Regular"/>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olteRounded-Regular"/>
                <a:ea typeface="+mn-ea"/>
                <a:cs typeface="VolteRounded-Regular"/>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olteRounded-Regular"/>
                <a:ea typeface="+mn-ea"/>
                <a:cs typeface="VolteRounded-Regular"/>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olteRounded-Regular"/>
                <a:ea typeface="+mn-ea"/>
                <a:cs typeface="VolteRounded-Regular"/>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IE" sz="1800" b="1">
                <a:solidFill>
                  <a:srgbClr val="004677"/>
                </a:solidFill>
                <a:effectLst/>
                <a:latin typeface="Aptos" panose="020B0004020202020204" pitchFamily="34" charset="0"/>
                <a:ea typeface="Aptos" panose="020B0004020202020204" pitchFamily="34" charset="0"/>
                <a:cs typeface="Arial" panose="020B0604020202020204" pitchFamily="34" charset="0"/>
              </a:rPr>
              <a:t>Engagement and </a:t>
            </a:r>
            <a:r>
              <a:rPr lang="en-IE" sz="1700" b="1">
                <a:solidFill>
                  <a:srgbClr val="004677"/>
                </a:solidFill>
                <a:effectLst/>
                <a:latin typeface="Aptos" panose="020B0004020202020204" pitchFamily="34" charset="0"/>
                <a:ea typeface="Aptos" panose="020B0004020202020204" pitchFamily="34" charset="0"/>
                <a:cs typeface="Arial" panose="020B0604020202020204" pitchFamily="34" charset="0"/>
              </a:rPr>
              <a:t>Motivation</a:t>
            </a:r>
            <a:r>
              <a:rPr lang="en-IE" sz="1800" b="1">
                <a:solidFill>
                  <a:srgbClr val="004677"/>
                </a:solidFill>
                <a:effectLst/>
                <a:latin typeface="Aptos" panose="020B0004020202020204" pitchFamily="34" charset="0"/>
                <a:ea typeface="Aptos" panose="020B0004020202020204" pitchFamily="34" charset="0"/>
                <a:cs typeface="Arial" panose="020B0604020202020204" pitchFamily="34" charset="0"/>
              </a:rPr>
              <a:t>:</a:t>
            </a:r>
            <a:endParaRPr lang="en-IE" sz="1800">
              <a:solidFill>
                <a:srgbClr val="004677"/>
              </a:solidFill>
              <a:effectLst/>
              <a:latin typeface="Aptos" panose="020B0004020202020204" pitchFamily="34" charset="0"/>
              <a:ea typeface="Aptos" panose="020B0004020202020204" pitchFamily="34" charset="0"/>
              <a:cs typeface="Arial" panose="020B0604020202020204" pitchFamily="34" charset="0"/>
            </a:endParaRPr>
          </a:p>
        </p:txBody>
      </p:sp>
      <p:sp>
        <p:nvSpPr>
          <p:cNvPr id="5" name="Text Placeholder 10">
            <a:extLst>
              <a:ext uri="{FF2B5EF4-FFF2-40B4-BE49-F238E27FC236}">
                <a16:creationId xmlns:a16="http://schemas.microsoft.com/office/drawing/2014/main" id="{B9B624EB-D964-A811-F3AA-4EB84EEAF4B5}"/>
              </a:ext>
            </a:extLst>
          </p:cNvPr>
          <p:cNvSpPr txBox="1">
            <a:spLocks/>
          </p:cNvSpPr>
          <p:nvPr/>
        </p:nvSpPr>
        <p:spPr>
          <a:xfrm>
            <a:off x="452335" y="5842757"/>
            <a:ext cx="9596540" cy="72949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086D6"/>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86D6"/>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86D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86D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86D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285750">
              <a:lnSpc>
                <a:spcPct val="106000"/>
              </a:lnSpc>
              <a:spcAft>
                <a:spcPts val="800"/>
              </a:spcAft>
              <a:buFont typeface="Courier New" panose="02070309020205020404" pitchFamily="49" charset="0"/>
              <a:buChar char="o"/>
            </a:pPr>
            <a:r>
              <a:rPr lang="en-IE" sz="1800" b="1">
                <a:solidFill>
                  <a:srgbClr val="000000"/>
                </a:solidFill>
                <a:effectLst/>
                <a:latin typeface="Aptos" panose="020B0004020202020204" pitchFamily="34" charset="0"/>
                <a:ea typeface="Aptos" panose="020B0004020202020204" pitchFamily="34" charset="0"/>
                <a:cs typeface="Arial" panose="020B0604020202020204" pitchFamily="34" charset="0"/>
              </a:rPr>
              <a:t>Personalized Notifications: </a:t>
            </a:r>
            <a:r>
              <a:rPr lang="en-IE" sz="1800">
                <a:solidFill>
                  <a:srgbClr val="000000"/>
                </a:solidFill>
                <a:effectLst/>
                <a:latin typeface="Aptos" panose="020B0004020202020204" pitchFamily="34" charset="0"/>
                <a:ea typeface="Aptos" panose="020B0004020202020204" pitchFamily="34" charset="0"/>
                <a:cs typeface="Arial" panose="020B0604020202020204" pitchFamily="34" charset="0"/>
              </a:rPr>
              <a:t>Automated reminders, milestones, and achievements in their training and development should be communicated to employees through notifications, encouraging them to continue with their learning journey.</a:t>
            </a:r>
            <a:endParaRPr lang="en-IE" sz="180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66409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A8AEED-91E8-2224-B7E0-25BE7433BB76}"/>
              </a:ext>
            </a:extLst>
          </p:cNvPr>
          <p:cNvSpPr>
            <a:spLocks noGrp="1"/>
          </p:cNvSpPr>
          <p:nvPr>
            <p:ph idx="1"/>
          </p:nvPr>
        </p:nvSpPr>
        <p:spPr>
          <a:xfrm>
            <a:off x="453291" y="1015242"/>
            <a:ext cx="9410034" cy="513889"/>
          </a:xfrm>
        </p:spPr>
        <p:txBody>
          <a:bodyPr/>
          <a:lstStyle/>
          <a:p>
            <a:r>
              <a:rPr lang="en-US"/>
              <a:t>New System should have</a:t>
            </a:r>
            <a:endParaRPr lang="en-IE"/>
          </a:p>
        </p:txBody>
      </p:sp>
      <p:sp>
        <p:nvSpPr>
          <p:cNvPr id="4" name="Text Placeholder 3">
            <a:extLst>
              <a:ext uri="{FF2B5EF4-FFF2-40B4-BE49-F238E27FC236}">
                <a16:creationId xmlns:a16="http://schemas.microsoft.com/office/drawing/2014/main" id="{BB867C8F-0FFF-99D4-E837-E871C9E5FAF1}"/>
              </a:ext>
            </a:extLst>
          </p:cNvPr>
          <p:cNvSpPr>
            <a:spLocks noGrp="1"/>
          </p:cNvSpPr>
          <p:nvPr>
            <p:ph type="body" sz="quarter" idx="14"/>
          </p:nvPr>
        </p:nvSpPr>
        <p:spPr>
          <a:xfrm>
            <a:off x="453290" y="1394233"/>
            <a:ext cx="11098932" cy="5277155"/>
          </a:xfrm>
        </p:spPr>
        <p:txBody>
          <a:bodyPr>
            <a:normAutofit/>
          </a:bodyPr>
          <a:lstStyle/>
          <a:p>
            <a:pPr marL="342900" lvl="0" indent="-342900">
              <a:lnSpc>
                <a:spcPct val="107000"/>
              </a:lnSpc>
              <a:buFont typeface="Symbol" panose="05050102010706020507" pitchFamily="18" charset="2"/>
              <a:buChar char=""/>
            </a:pPr>
            <a:r>
              <a:rPr lang="en-IE" sz="1800" b="1">
                <a:effectLst/>
                <a:latin typeface="Aptos" panose="020B0004020202020204" pitchFamily="34" charset="0"/>
                <a:ea typeface="Aptos" panose="020B0004020202020204" pitchFamily="34" charset="0"/>
                <a:cs typeface="Arial" panose="020B0604020202020204" pitchFamily="34" charset="0"/>
              </a:rPr>
              <a:t>Centralised Platform:</a:t>
            </a:r>
            <a:r>
              <a:rPr lang="en-IE" sz="1800">
                <a:effectLst/>
                <a:latin typeface="Aptos" panose="020B0004020202020204" pitchFamily="34" charset="0"/>
                <a:ea typeface="Aptos" panose="020B0004020202020204" pitchFamily="34" charset="0"/>
                <a:cs typeface="Arial" panose="020B0604020202020204" pitchFamily="34" charset="0"/>
              </a:rPr>
              <a:t> A system that allows administrators to create, assign, track, and report on training courses in one place.</a:t>
            </a:r>
          </a:p>
          <a:p>
            <a:pPr marL="342900" lvl="0" indent="-342900">
              <a:lnSpc>
                <a:spcPct val="107000"/>
              </a:lnSpc>
              <a:buFont typeface="Symbol" panose="05050102010706020507" pitchFamily="18" charset="2"/>
              <a:buChar char=""/>
            </a:pPr>
            <a:r>
              <a:rPr lang="en-IE" sz="1800" b="1">
                <a:effectLst/>
                <a:latin typeface="Aptos" panose="020B0004020202020204" pitchFamily="34" charset="0"/>
                <a:ea typeface="Aptos" panose="020B0004020202020204" pitchFamily="34" charset="0"/>
                <a:cs typeface="Arial" panose="020B0604020202020204" pitchFamily="34" charset="0"/>
              </a:rPr>
              <a:t>Content Delivery:</a:t>
            </a:r>
            <a:r>
              <a:rPr lang="en-IE" sz="1800">
                <a:effectLst/>
                <a:latin typeface="Aptos" panose="020B0004020202020204" pitchFamily="34" charset="0"/>
                <a:ea typeface="Aptos" panose="020B0004020202020204" pitchFamily="34" charset="0"/>
                <a:cs typeface="Arial" panose="020B0604020202020204" pitchFamily="34" charset="0"/>
              </a:rPr>
              <a:t> The ability to deliver blended training and diverse content types such as videos, quizzes, PDFs, and interactive courses. Managers, Shift Leaders and Team leaders should be able to deliver training on a factory floor through phones or tablets. Ability to assign multiple employees to one training and ability to request signatures on the spot. Timestamp of the training should be included in every training completed. </a:t>
            </a:r>
          </a:p>
          <a:p>
            <a:pPr marL="342900" lvl="0" indent="-342900">
              <a:lnSpc>
                <a:spcPct val="107000"/>
              </a:lnSpc>
              <a:buFont typeface="Symbol" panose="05050102010706020507" pitchFamily="18" charset="2"/>
              <a:buChar char=""/>
            </a:pPr>
            <a:r>
              <a:rPr lang="en-IE" sz="1800" b="1">
                <a:effectLst/>
                <a:latin typeface="Aptos" panose="020B0004020202020204" pitchFamily="34" charset="0"/>
                <a:ea typeface="Aptos" panose="020B0004020202020204" pitchFamily="34" charset="0"/>
                <a:cs typeface="Arial" panose="020B0604020202020204" pitchFamily="34" charset="0"/>
              </a:rPr>
              <a:t>Mobile Compatibility:</a:t>
            </a:r>
            <a:r>
              <a:rPr lang="en-IE" sz="1800">
                <a:effectLst/>
                <a:latin typeface="Aptos" panose="020B0004020202020204" pitchFamily="34" charset="0"/>
                <a:ea typeface="Aptos" panose="020B0004020202020204" pitchFamily="34" charset="0"/>
                <a:cs typeface="Arial" panose="020B0604020202020204" pitchFamily="34" charset="0"/>
              </a:rPr>
              <a:t> Employees and management should be able to access training from mobile devices and tablets for convenience. Be able to work in offline mode and push sync when </a:t>
            </a:r>
            <a:r>
              <a:rPr lang="en-IE" sz="1800" err="1">
                <a:effectLst/>
                <a:latin typeface="Aptos" panose="020B0004020202020204" pitchFamily="34" charset="0"/>
                <a:ea typeface="Aptos" panose="020B0004020202020204" pitchFamily="34" charset="0"/>
                <a:cs typeface="Arial" panose="020B0604020202020204" pitchFamily="34" charset="0"/>
              </a:rPr>
              <a:t>wifi</a:t>
            </a:r>
            <a:r>
              <a:rPr lang="en-IE" sz="1800">
                <a:effectLst/>
                <a:latin typeface="Aptos" panose="020B0004020202020204" pitchFamily="34" charset="0"/>
                <a:ea typeface="Aptos" panose="020B0004020202020204" pitchFamily="34" charset="0"/>
                <a:cs typeface="Arial" panose="020B0604020202020204" pitchFamily="34" charset="0"/>
              </a:rPr>
              <a:t> is available.</a:t>
            </a:r>
          </a:p>
          <a:p>
            <a:pPr marL="342900" lvl="0" indent="-342900">
              <a:lnSpc>
                <a:spcPct val="107000"/>
              </a:lnSpc>
              <a:buFont typeface="Symbol" panose="05050102010706020507" pitchFamily="18" charset="2"/>
              <a:buChar char=""/>
            </a:pPr>
            <a:r>
              <a:rPr lang="en-IE" sz="1800" b="1">
                <a:effectLst/>
                <a:latin typeface="Aptos" panose="020B0004020202020204" pitchFamily="34" charset="0"/>
                <a:ea typeface="Aptos" panose="020B0004020202020204" pitchFamily="34" charset="0"/>
                <a:cs typeface="Arial" panose="020B0604020202020204" pitchFamily="34" charset="0"/>
              </a:rPr>
              <a:t>Progress Tracking:</a:t>
            </a:r>
            <a:r>
              <a:rPr lang="en-IE" sz="1800">
                <a:effectLst/>
                <a:latin typeface="Aptos" panose="020B0004020202020204" pitchFamily="34" charset="0"/>
                <a:ea typeface="Aptos" panose="020B0004020202020204" pitchFamily="34" charset="0"/>
                <a:cs typeface="Arial" panose="020B0604020202020204" pitchFamily="34" charset="0"/>
              </a:rPr>
              <a:t> Real-time dashboards showing individual and team progress on training programs.</a:t>
            </a:r>
          </a:p>
          <a:p>
            <a:pPr marL="342900" lvl="0" indent="-342900">
              <a:lnSpc>
                <a:spcPct val="107000"/>
              </a:lnSpc>
              <a:spcAft>
                <a:spcPts val="800"/>
              </a:spcAft>
              <a:buFont typeface="Symbol" panose="05050102010706020507" pitchFamily="18" charset="2"/>
              <a:buChar char=""/>
            </a:pPr>
            <a:r>
              <a:rPr lang="en-IE" sz="1800" b="1">
                <a:effectLst/>
                <a:latin typeface="Aptos" panose="020B0004020202020204" pitchFamily="34" charset="0"/>
                <a:ea typeface="Aptos" panose="020B0004020202020204" pitchFamily="34" charset="0"/>
                <a:cs typeface="Arial" panose="020B0604020202020204" pitchFamily="34" charset="0"/>
              </a:rPr>
              <a:t>Compliance Tracking and reporting:</a:t>
            </a:r>
            <a:r>
              <a:rPr lang="en-IE" sz="1800">
                <a:effectLst/>
                <a:latin typeface="Aptos" panose="020B0004020202020204" pitchFamily="34" charset="0"/>
                <a:ea typeface="Aptos" panose="020B0004020202020204" pitchFamily="34" charset="0"/>
                <a:cs typeface="Arial" panose="020B0604020202020204" pitchFamily="34" charset="0"/>
              </a:rPr>
              <a:t> Automatically remind employees and administrators about necessary certifications and compliance training.  Compliance and Certification Report to shows the status of employees’ compliance with mandatory training or certification and helps track certifications that are due for renewal.</a:t>
            </a:r>
          </a:p>
          <a:p>
            <a:pPr marL="342900" lvl="0" indent="-342900">
              <a:lnSpc>
                <a:spcPct val="107000"/>
              </a:lnSpc>
              <a:buFont typeface="Symbol" panose="05050102010706020507" pitchFamily="18" charset="2"/>
              <a:buChar char=""/>
            </a:pPr>
            <a:r>
              <a:rPr lang="en-IE" sz="1800" b="1">
                <a:effectLst/>
                <a:latin typeface="Aptos" panose="020B0004020202020204" pitchFamily="34" charset="0"/>
                <a:ea typeface="Aptos" panose="020B0004020202020204" pitchFamily="34" charset="0"/>
                <a:cs typeface="Arial" panose="020B0604020202020204" pitchFamily="34" charset="0"/>
              </a:rPr>
              <a:t>Automated Certification Issuance:</a:t>
            </a:r>
            <a:r>
              <a:rPr lang="en-IE" sz="1800">
                <a:effectLst/>
                <a:latin typeface="Aptos" panose="020B0004020202020204" pitchFamily="34" charset="0"/>
                <a:ea typeface="Aptos" panose="020B0004020202020204" pitchFamily="34" charset="0"/>
                <a:cs typeface="Arial" panose="020B0604020202020204" pitchFamily="34" charset="0"/>
              </a:rPr>
              <a:t> Generate and issue digital certifications upon course completion, with expiration dates and renewal tracking.</a:t>
            </a:r>
          </a:p>
          <a:p>
            <a:endParaRPr lang="en-IE"/>
          </a:p>
        </p:txBody>
      </p:sp>
    </p:spTree>
    <p:extLst>
      <p:ext uri="{BB962C8B-B14F-4D97-AF65-F5344CB8AC3E}">
        <p14:creationId xmlns:p14="http://schemas.microsoft.com/office/powerpoint/2010/main" val="194465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9283FF-892E-41A6-3492-4398CEA13211}"/>
              </a:ext>
            </a:extLst>
          </p:cNvPr>
          <p:cNvSpPr>
            <a:spLocks noGrp="1"/>
          </p:cNvSpPr>
          <p:nvPr>
            <p:ph idx="1"/>
          </p:nvPr>
        </p:nvSpPr>
        <p:spPr>
          <a:xfrm>
            <a:off x="453291" y="1015242"/>
            <a:ext cx="9410034" cy="513889"/>
          </a:xfrm>
        </p:spPr>
        <p:txBody>
          <a:bodyPr/>
          <a:lstStyle/>
          <a:p>
            <a:r>
              <a:rPr lang="en-US"/>
              <a:t>New System should have</a:t>
            </a:r>
            <a:endParaRPr lang="en-IE"/>
          </a:p>
          <a:p>
            <a:endParaRPr lang="en-IE"/>
          </a:p>
        </p:txBody>
      </p:sp>
      <p:sp>
        <p:nvSpPr>
          <p:cNvPr id="4" name="Text Placeholder 3">
            <a:extLst>
              <a:ext uri="{FF2B5EF4-FFF2-40B4-BE49-F238E27FC236}">
                <a16:creationId xmlns:a16="http://schemas.microsoft.com/office/drawing/2014/main" id="{021246EB-9DAA-6DB1-0F32-8198C5A4560C}"/>
              </a:ext>
            </a:extLst>
          </p:cNvPr>
          <p:cNvSpPr>
            <a:spLocks noGrp="1"/>
          </p:cNvSpPr>
          <p:nvPr>
            <p:ph type="body" sz="quarter" idx="14"/>
          </p:nvPr>
        </p:nvSpPr>
        <p:spPr>
          <a:xfrm>
            <a:off x="453290" y="1529131"/>
            <a:ext cx="10948717" cy="5030289"/>
          </a:xfrm>
        </p:spPr>
        <p:txBody>
          <a:bodyPr>
            <a:normAutofit/>
          </a:bodyPr>
          <a:lstStyle/>
          <a:p>
            <a:pPr marL="342900" indent="-342900">
              <a:lnSpc>
                <a:spcPct val="107000"/>
              </a:lnSpc>
              <a:buFont typeface="Symbol" panose="05050102010706020507" pitchFamily="18" charset="2"/>
              <a:buChar char=""/>
            </a:pPr>
            <a:r>
              <a:rPr lang="en-IE" sz="1800" b="1">
                <a:effectLst/>
                <a:latin typeface="Aptos" panose="020B0004020202020204" pitchFamily="34" charset="0"/>
                <a:ea typeface="Aptos" panose="020B0004020202020204" pitchFamily="34" charset="0"/>
                <a:cs typeface="Arial" panose="020B0604020202020204" pitchFamily="34" charset="0"/>
              </a:rPr>
              <a:t>Instructor-Led &amp; Online Learning:</a:t>
            </a:r>
            <a:r>
              <a:rPr lang="en-IE" sz="1800">
                <a:effectLst/>
                <a:latin typeface="Aptos" panose="020B0004020202020204" pitchFamily="34" charset="0"/>
                <a:ea typeface="Aptos" panose="020B0004020202020204" pitchFamily="34" charset="0"/>
                <a:cs typeface="Arial" panose="020B0604020202020204" pitchFamily="34" charset="0"/>
              </a:rPr>
              <a:t> Support for both virtual instructor-led training (VILT) and self-paced online courses.</a:t>
            </a:r>
            <a:endParaRPr lang="en-IE" sz="1800" b="1">
              <a:effectLst/>
              <a:latin typeface="Aptos" panose="020B0004020202020204" pitchFamily="34" charset="0"/>
              <a:ea typeface="Aptos" panose="020B000402020202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IE" sz="1800" b="1">
                <a:effectLst/>
                <a:latin typeface="Aptos" panose="020B0004020202020204" pitchFamily="34" charset="0"/>
                <a:ea typeface="Aptos" panose="020B0004020202020204" pitchFamily="34" charset="0"/>
                <a:cs typeface="Arial" panose="020B0604020202020204" pitchFamily="34" charset="0"/>
              </a:rPr>
              <a:t>Easy Course Creation:</a:t>
            </a:r>
            <a:r>
              <a:rPr lang="en-IE" sz="1800">
                <a:effectLst/>
                <a:latin typeface="Aptos" panose="020B0004020202020204" pitchFamily="34" charset="0"/>
                <a:ea typeface="Aptos" panose="020B0004020202020204" pitchFamily="34" charset="0"/>
                <a:cs typeface="Arial" panose="020B0604020202020204" pitchFamily="34" charset="0"/>
              </a:rPr>
              <a:t> The ability to create training content quickly, even without technical knowledge, using drag-and-drop course builders. Ability to assign frequency, reminders.</a:t>
            </a:r>
            <a:r>
              <a:rPr lang="en-US" sz="1800">
                <a:effectLst/>
                <a:latin typeface="Aptos" panose="020B0004020202020204" pitchFamily="34" charset="0"/>
                <a:ea typeface="Aptos" panose="020B0004020202020204" pitchFamily="34" charset="0"/>
                <a:cs typeface="Arial" panose="020B0604020202020204" pitchFamily="34" charset="0"/>
              </a:rPr>
              <a:t> Have an option for specific fields to be visible only under certain log ins (Managers/departments). </a:t>
            </a:r>
            <a:endParaRPr lang="en-IE" sz="1800" b="1">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IE" sz="1800" b="1">
                <a:effectLst/>
                <a:latin typeface="Aptos" panose="020B0004020202020204" pitchFamily="34" charset="0"/>
                <a:ea typeface="Aptos" panose="020B0004020202020204" pitchFamily="34" charset="0"/>
                <a:cs typeface="Arial" panose="020B0604020202020204" pitchFamily="34" charset="0"/>
              </a:rPr>
              <a:t>TMS Integration:</a:t>
            </a:r>
            <a:r>
              <a:rPr lang="en-IE" sz="1800">
                <a:effectLst/>
                <a:latin typeface="Aptos" panose="020B0004020202020204" pitchFamily="34" charset="0"/>
                <a:ea typeface="Aptos" panose="020B0004020202020204" pitchFamily="34" charset="0"/>
                <a:cs typeface="Arial" panose="020B0604020202020204" pitchFamily="34" charset="0"/>
              </a:rPr>
              <a:t> Sync employee data with the system to automatically enrol staff in particular training based on job roles, seniority, or other criteria.</a:t>
            </a:r>
          </a:p>
          <a:p>
            <a:pPr marL="342900" lvl="0" indent="-342900">
              <a:lnSpc>
                <a:spcPct val="107000"/>
              </a:lnSpc>
              <a:buFont typeface="Symbol" panose="05050102010706020507" pitchFamily="18" charset="2"/>
              <a:buChar char=""/>
            </a:pPr>
            <a:r>
              <a:rPr lang="en-IE" sz="1800" b="1">
                <a:effectLst/>
                <a:latin typeface="Aptos" panose="020B0004020202020204" pitchFamily="34" charset="0"/>
                <a:ea typeface="Aptos" panose="020B0004020202020204" pitchFamily="34" charset="0"/>
                <a:cs typeface="Arial" panose="020B0604020202020204" pitchFamily="34" charset="0"/>
              </a:rPr>
              <a:t>GDPR &amp; Local Regulations:</a:t>
            </a:r>
            <a:r>
              <a:rPr lang="en-IE" sz="1800">
                <a:effectLst/>
                <a:latin typeface="Aptos" panose="020B0004020202020204" pitchFamily="34" charset="0"/>
                <a:ea typeface="Aptos" panose="020B0004020202020204" pitchFamily="34" charset="0"/>
                <a:cs typeface="Arial" panose="020B0604020202020204" pitchFamily="34" charset="0"/>
              </a:rPr>
              <a:t> Ensure the system adheres to regional and international data protection regulations with notifications to delete old, expired files that would go beyond GDPR requirements. Employee marked as a leaver on TMS should automatically be excluded from future reminders or any other communication.</a:t>
            </a:r>
            <a:r>
              <a:rPr lang="en-US" sz="1800">
                <a:effectLst/>
                <a:latin typeface="Aptos" panose="020B0004020202020204" pitchFamily="34" charset="0"/>
                <a:ea typeface="Aptos" panose="020B0004020202020204" pitchFamily="34" charset="0"/>
                <a:cs typeface="Arial" panose="020B0604020202020204" pitchFamily="34" charset="0"/>
              </a:rPr>
              <a:t> Training record should be kept as per GDPR.</a:t>
            </a:r>
            <a:endParaRPr lang="en-IE"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IE" sz="1800" b="1">
                <a:effectLst/>
                <a:latin typeface="Aptos" panose="020B0004020202020204" pitchFamily="34" charset="0"/>
                <a:ea typeface="Aptos" panose="020B0004020202020204" pitchFamily="34" charset="0"/>
                <a:cs typeface="Arial" panose="020B0604020202020204" pitchFamily="34" charset="0"/>
              </a:rPr>
              <a:t>Progress Alerts:</a:t>
            </a:r>
            <a:r>
              <a:rPr lang="en-IE" sz="1800">
                <a:effectLst/>
                <a:latin typeface="Aptos" panose="020B0004020202020204" pitchFamily="34" charset="0"/>
                <a:ea typeface="Aptos" panose="020B0004020202020204" pitchFamily="34" charset="0"/>
                <a:cs typeface="Arial" panose="020B0604020202020204" pitchFamily="34" charset="0"/>
              </a:rPr>
              <a:t> Notify HR when employees complete theory stage in training and  would require practical part to be scheduled on site.  Reminder to HR that certain training hasn’t been completed by an individual.</a:t>
            </a:r>
          </a:p>
          <a:p>
            <a:endParaRPr lang="en-IE"/>
          </a:p>
        </p:txBody>
      </p:sp>
    </p:spTree>
    <p:extLst>
      <p:ext uri="{BB962C8B-B14F-4D97-AF65-F5344CB8AC3E}">
        <p14:creationId xmlns:p14="http://schemas.microsoft.com/office/powerpoint/2010/main" val="277887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4228C6-1DFD-571E-4638-80CE6A0A5C6E}"/>
              </a:ext>
            </a:extLst>
          </p:cNvPr>
          <p:cNvSpPr>
            <a:spLocks noGrp="1"/>
          </p:cNvSpPr>
          <p:nvPr>
            <p:ph idx="1"/>
          </p:nvPr>
        </p:nvSpPr>
        <p:spPr>
          <a:xfrm>
            <a:off x="454247" y="1015242"/>
            <a:ext cx="9410034" cy="513889"/>
          </a:xfrm>
        </p:spPr>
        <p:txBody>
          <a:bodyPr/>
          <a:lstStyle/>
          <a:p>
            <a:r>
              <a:rPr lang="en-US"/>
              <a:t>Desired Features</a:t>
            </a:r>
            <a:endParaRPr lang="en-IE"/>
          </a:p>
        </p:txBody>
      </p:sp>
      <p:sp>
        <p:nvSpPr>
          <p:cNvPr id="4" name="Text Placeholder 3">
            <a:extLst>
              <a:ext uri="{FF2B5EF4-FFF2-40B4-BE49-F238E27FC236}">
                <a16:creationId xmlns:a16="http://schemas.microsoft.com/office/drawing/2014/main" id="{B6AFFDE8-FE0B-57D9-D462-37BAF189396D}"/>
              </a:ext>
            </a:extLst>
          </p:cNvPr>
          <p:cNvSpPr>
            <a:spLocks noGrp="1"/>
          </p:cNvSpPr>
          <p:nvPr>
            <p:ph type="body" sz="quarter" idx="14"/>
          </p:nvPr>
        </p:nvSpPr>
        <p:spPr>
          <a:xfrm>
            <a:off x="453291" y="1529131"/>
            <a:ext cx="9410990" cy="4313627"/>
          </a:xfrm>
        </p:spPr>
        <p:txBody>
          <a:bodyPr/>
          <a:lstStyle/>
          <a:p>
            <a:r>
              <a:rPr lang="en-IE" sz="1600" b="1">
                <a:effectLst/>
                <a:latin typeface="Aptos" panose="020B0004020202020204" pitchFamily="34" charset="0"/>
                <a:ea typeface="Aptos" panose="020B0004020202020204" pitchFamily="34" charset="0"/>
                <a:cs typeface="Arial" panose="020B0604020202020204" pitchFamily="34" charset="0"/>
              </a:rPr>
              <a:t>Single Sign-On (SSO):</a:t>
            </a:r>
            <a:r>
              <a:rPr lang="en-IE" sz="1600">
                <a:effectLst/>
                <a:latin typeface="Aptos" panose="020B0004020202020204" pitchFamily="34" charset="0"/>
                <a:ea typeface="Aptos" panose="020B0004020202020204" pitchFamily="34" charset="0"/>
                <a:cs typeface="Arial" panose="020B0604020202020204" pitchFamily="34" charset="0"/>
              </a:rPr>
              <a:t> Simplify user access to new system by allowing staff to log in with their existing credentials from our TMS log in.</a:t>
            </a:r>
            <a:endParaRPr lang="en-IE" sz="1600" b="1">
              <a:effectLst/>
              <a:latin typeface="Aptos" panose="020B0004020202020204" pitchFamily="34" charset="0"/>
              <a:ea typeface="Aptos" panose="020B0004020202020204" pitchFamily="34" charset="0"/>
              <a:cs typeface="Arial" panose="020B0604020202020204" pitchFamily="34" charset="0"/>
            </a:endParaRPr>
          </a:p>
          <a:p>
            <a:endParaRPr lang="en-IE"/>
          </a:p>
        </p:txBody>
      </p:sp>
    </p:spTree>
    <p:extLst>
      <p:ext uri="{BB962C8B-B14F-4D97-AF65-F5344CB8AC3E}">
        <p14:creationId xmlns:p14="http://schemas.microsoft.com/office/powerpoint/2010/main" val="1961073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1E9D38-A7B1-2BB8-C422-6B17FEAFD84A}"/>
              </a:ext>
            </a:extLst>
          </p:cNvPr>
          <p:cNvSpPr>
            <a:spLocks noGrp="1"/>
          </p:cNvSpPr>
          <p:nvPr>
            <p:ph idx="1"/>
          </p:nvPr>
        </p:nvSpPr>
        <p:spPr>
          <a:xfrm>
            <a:off x="454247" y="1015242"/>
            <a:ext cx="9410034" cy="513889"/>
          </a:xfrm>
        </p:spPr>
        <p:txBody>
          <a:bodyPr/>
          <a:lstStyle/>
          <a:p>
            <a:r>
              <a:rPr lang="en-US"/>
              <a:t>Reports</a:t>
            </a:r>
            <a:endParaRPr lang="en-IE"/>
          </a:p>
        </p:txBody>
      </p:sp>
      <p:sp>
        <p:nvSpPr>
          <p:cNvPr id="4" name="Text Placeholder 3">
            <a:extLst>
              <a:ext uri="{FF2B5EF4-FFF2-40B4-BE49-F238E27FC236}">
                <a16:creationId xmlns:a16="http://schemas.microsoft.com/office/drawing/2014/main" id="{88751BEA-26A0-7C73-4A37-7FD042744494}"/>
              </a:ext>
            </a:extLst>
          </p:cNvPr>
          <p:cNvSpPr>
            <a:spLocks noGrp="1"/>
          </p:cNvSpPr>
          <p:nvPr>
            <p:ph type="body" sz="quarter" idx="14"/>
          </p:nvPr>
        </p:nvSpPr>
        <p:spPr>
          <a:xfrm>
            <a:off x="454247" y="1430046"/>
            <a:ext cx="9410990" cy="4771578"/>
          </a:xfrm>
        </p:spPr>
        <p:txBody>
          <a:bodyPr>
            <a:normAutofit fontScale="85000" lnSpcReduction="10000"/>
          </a:bodyPr>
          <a:lstStyle/>
          <a:p>
            <a:pPr marL="742950" lvl="1" indent="-285750">
              <a:lnSpc>
                <a:spcPct val="107000"/>
              </a:lnSpc>
              <a:buFont typeface="Courier New" panose="02070309020205020404" pitchFamily="49" charset="0"/>
              <a:buChar char="o"/>
            </a:pPr>
            <a:r>
              <a:rPr lang="en-IE" sz="1800">
                <a:effectLst/>
                <a:latin typeface="Aptos" panose="020B0004020202020204" pitchFamily="34" charset="0"/>
                <a:ea typeface="Aptos" panose="020B0004020202020204" pitchFamily="34" charset="0"/>
                <a:cs typeface="Arial" panose="020B0604020202020204" pitchFamily="34" charset="0"/>
              </a:rPr>
              <a:t>Training completion report to track which employees have completed required training and certification. Display completion date, progress and outstanding courses. </a:t>
            </a:r>
          </a:p>
          <a:p>
            <a:pPr marL="742950" lvl="1" indent="-285750">
              <a:lnSpc>
                <a:spcPct val="107000"/>
              </a:lnSpc>
              <a:buFont typeface="Courier New" panose="02070309020205020404" pitchFamily="49" charset="0"/>
              <a:buChar char="o"/>
            </a:pPr>
            <a:r>
              <a:rPr lang="en-IE" sz="1800">
                <a:effectLst/>
                <a:latin typeface="Aptos" panose="020B0004020202020204" pitchFamily="34" charset="0"/>
                <a:ea typeface="Aptos" panose="020B0004020202020204" pitchFamily="34" charset="0"/>
                <a:cs typeface="Arial" panose="020B0604020202020204" pitchFamily="34" charset="0"/>
              </a:rPr>
              <a:t>Employee training history report to provide a detailed history of all training courses completed by each employee including certifications and dates. Be able to select recent or historical.</a:t>
            </a:r>
          </a:p>
          <a:p>
            <a:pPr marL="742950" lvl="1" indent="-285750">
              <a:lnSpc>
                <a:spcPct val="107000"/>
              </a:lnSpc>
              <a:buFont typeface="Courier New" panose="02070309020205020404" pitchFamily="49" charset="0"/>
              <a:buChar char="o"/>
            </a:pPr>
            <a:r>
              <a:rPr lang="en-IE" sz="1800">
                <a:effectLst/>
                <a:latin typeface="Aptos" panose="020B0004020202020204" pitchFamily="34" charset="0"/>
                <a:ea typeface="Aptos" panose="020B0004020202020204" pitchFamily="34" charset="0"/>
                <a:cs typeface="Arial" panose="020B0604020202020204" pitchFamily="34" charset="0"/>
              </a:rPr>
              <a:t>Training history report to provide a detailed history of all current employees who completed this training including emp no, name and dates. Be able to select work area, department, site code or all.</a:t>
            </a:r>
          </a:p>
          <a:p>
            <a:pPr marL="742950" lvl="1" indent="-285750">
              <a:lnSpc>
                <a:spcPct val="107000"/>
              </a:lnSpc>
              <a:buFont typeface="Courier New" panose="02070309020205020404" pitchFamily="49" charset="0"/>
              <a:buChar char="o"/>
            </a:pPr>
            <a:r>
              <a:rPr lang="en-IE" sz="1800">
                <a:effectLst/>
                <a:latin typeface="Aptos" panose="020B0004020202020204" pitchFamily="34" charset="0"/>
                <a:ea typeface="Aptos" panose="020B0004020202020204" pitchFamily="34" charset="0"/>
                <a:cs typeface="Arial" panose="020B0604020202020204" pitchFamily="34" charset="0"/>
              </a:rPr>
              <a:t>Training Attendance Report to lists employees who failed or missed scheduled training sessions or courses.</a:t>
            </a:r>
          </a:p>
          <a:p>
            <a:pPr marL="742950" lvl="1" indent="-285750">
              <a:lnSpc>
                <a:spcPct val="107000"/>
              </a:lnSpc>
              <a:buFont typeface="Courier New" panose="02070309020205020404" pitchFamily="49" charset="0"/>
              <a:buChar char="o"/>
            </a:pPr>
            <a:r>
              <a:rPr lang="en-IE" sz="1800">
                <a:effectLst/>
                <a:latin typeface="Aptos" panose="020B0004020202020204" pitchFamily="34" charset="0"/>
                <a:ea typeface="Aptos" panose="020B0004020202020204" pitchFamily="34" charset="0"/>
                <a:cs typeface="Arial" panose="020B0604020202020204" pitchFamily="34" charset="0"/>
              </a:rPr>
              <a:t>Learner Progress Report to provides a snapshot of each learner's progress through their training plan and displays courses completed, courses in progress, and any overdue training (training matrix).</a:t>
            </a:r>
          </a:p>
          <a:p>
            <a:pPr marL="742950" lvl="1" indent="-285750">
              <a:lnSpc>
                <a:spcPct val="107000"/>
              </a:lnSpc>
              <a:buFont typeface="Courier New" panose="02070309020205020404" pitchFamily="49" charset="0"/>
              <a:buChar char="o"/>
            </a:pPr>
            <a:r>
              <a:rPr lang="en-IE" sz="1800">
                <a:effectLst/>
                <a:latin typeface="Aptos" panose="020B0004020202020204" pitchFamily="34" charset="0"/>
                <a:ea typeface="Aptos" panose="020B0004020202020204" pitchFamily="34" charset="0"/>
                <a:cs typeface="Arial" panose="020B0604020202020204" pitchFamily="34" charset="0"/>
              </a:rPr>
              <a:t>Training Cost Report to tracks the cost of external training programs.</a:t>
            </a:r>
          </a:p>
          <a:p>
            <a:pPr marL="742950" lvl="1" indent="-285750">
              <a:lnSpc>
                <a:spcPct val="107000"/>
              </a:lnSpc>
              <a:buFont typeface="Courier New" panose="02070309020205020404" pitchFamily="49" charset="0"/>
              <a:buChar char="o"/>
            </a:pPr>
            <a:r>
              <a:rPr lang="en-IE" sz="1800">
                <a:effectLst/>
                <a:latin typeface="Aptos" panose="020B0004020202020204" pitchFamily="34" charset="0"/>
                <a:ea typeface="Aptos" panose="020B0004020202020204" pitchFamily="34" charset="0"/>
                <a:cs typeface="Arial" panose="020B0604020202020204" pitchFamily="34" charset="0"/>
              </a:rPr>
              <a:t>Training Cost Report to tracks the cost of internal training programs.</a:t>
            </a:r>
          </a:p>
          <a:p>
            <a:pPr marL="742950" lvl="1" indent="-285750">
              <a:lnSpc>
                <a:spcPct val="107000"/>
              </a:lnSpc>
              <a:spcAft>
                <a:spcPts val="800"/>
              </a:spcAft>
              <a:buFont typeface="Courier New" panose="02070309020205020404" pitchFamily="49" charset="0"/>
              <a:buChar char="o"/>
            </a:pPr>
            <a:r>
              <a:rPr lang="en-IE" sz="1800">
                <a:effectLst/>
                <a:latin typeface="Aptos" panose="020B0004020202020204" pitchFamily="34" charset="0"/>
                <a:ea typeface="Aptos" panose="020B0004020202020204" pitchFamily="34" charset="0"/>
                <a:cs typeface="Arial" panose="020B0604020202020204" pitchFamily="34" charset="0"/>
              </a:rPr>
              <a:t>Digital evaluation Report to gain feedback on training delivered (weekly, monthly count on training hours. Weekly monthly count on heads trained etc.</a:t>
            </a:r>
          </a:p>
          <a:p>
            <a:pPr marL="742950" lvl="1" indent="-285750">
              <a:lnSpc>
                <a:spcPct val="107000"/>
              </a:lnSpc>
              <a:spcAft>
                <a:spcPts val="800"/>
              </a:spcAft>
              <a:buFont typeface="Courier New" panose="02070309020205020404" pitchFamily="49" charset="0"/>
              <a:buChar char="o"/>
            </a:pPr>
            <a:endParaRPr lang="en-IE" sz="1800">
              <a:latin typeface="Aptos" panose="020B0004020202020204" pitchFamily="34" charset="0"/>
              <a:ea typeface="Aptos" panose="020B0004020202020204" pitchFamily="34" charset="0"/>
              <a:cs typeface="Arial" panose="020B0604020202020204" pitchFamily="34" charset="0"/>
            </a:endParaRPr>
          </a:p>
          <a:p>
            <a:pPr marL="457200" lvl="1" indent="0" algn="ctr">
              <a:lnSpc>
                <a:spcPct val="107000"/>
              </a:lnSpc>
              <a:spcAft>
                <a:spcPts val="800"/>
              </a:spcAft>
              <a:buNone/>
            </a:pPr>
            <a:r>
              <a:rPr lang="en-IE" sz="1800" b="1">
                <a:latin typeface="Aptos" panose="020B0004020202020204" pitchFamily="34" charset="0"/>
                <a:ea typeface="Aptos" panose="020B0004020202020204" pitchFamily="34" charset="0"/>
                <a:cs typeface="Arial" panose="020B0604020202020204" pitchFamily="34" charset="0"/>
              </a:rPr>
              <a:t>(PERHAPS THE ABILTIY TO BUILD OUR OWN REPORTS TO COVER ALLT HE ABOVE AND MORE)</a:t>
            </a:r>
          </a:p>
          <a:p>
            <a:pPr marL="742950" lvl="1" indent="-285750">
              <a:lnSpc>
                <a:spcPct val="107000"/>
              </a:lnSpc>
              <a:spcAft>
                <a:spcPts val="800"/>
              </a:spcAft>
              <a:buFont typeface="Courier New" panose="02070309020205020404" pitchFamily="49" charset="0"/>
              <a:buChar char="o"/>
            </a:pPr>
            <a:endParaRPr lang="en-IE" sz="180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270562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with colorful rectangular boxes&#10;&#10;AI-generated content may be incorrect.">
            <a:extLst>
              <a:ext uri="{FF2B5EF4-FFF2-40B4-BE49-F238E27FC236}">
                <a16:creationId xmlns:a16="http://schemas.microsoft.com/office/drawing/2014/main" id="{29C2D0DD-EB71-1D8F-E901-38DF7FD61C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844830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B6552B-AABD-6737-4055-CBE61E767A38}"/>
              </a:ext>
            </a:extLst>
          </p:cNvPr>
          <p:cNvSpPr>
            <a:spLocks noGrp="1"/>
          </p:cNvSpPr>
          <p:nvPr>
            <p:ph idx="1"/>
          </p:nvPr>
        </p:nvSpPr>
        <p:spPr>
          <a:xfrm>
            <a:off x="453291" y="1152938"/>
            <a:ext cx="9410034" cy="513889"/>
          </a:xfrm>
        </p:spPr>
        <p:txBody>
          <a:bodyPr/>
          <a:lstStyle/>
          <a:p>
            <a:r>
              <a:rPr lang="en-US"/>
              <a:t>Note</a:t>
            </a:r>
            <a:endParaRPr lang="en-IE"/>
          </a:p>
        </p:txBody>
      </p:sp>
      <p:sp>
        <p:nvSpPr>
          <p:cNvPr id="4" name="Text Placeholder 3">
            <a:extLst>
              <a:ext uri="{FF2B5EF4-FFF2-40B4-BE49-F238E27FC236}">
                <a16:creationId xmlns:a16="http://schemas.microsoft.com/office/drawing/2014/main" id="{74BCC279-EC86-21E3-D9E4-3644CD868464}"/>
              </a:ext>
            </a:extLst>
          </p:cNvPr>
          <p:cNvSpPr>
            <a:spLocks noGrp="1"/>
          </p:cNvSpPr>
          <p:nvPr>
            <p:ph type="body" sz="quarter" idx="14"/>
          </p:nvPr>
        </p:nvSpPr>
        <p:spPr>
          <a:xfrm>
            <a:off x="453291" y="1774479"/>
            <a:ext cx="9410990" cy="4068279"/>
          </a:xfrm>
        </p:spPr>
        <p:txBody>
          <a:bodyPr/>
          <a:lstStyle/>
          <a:p>
            <a:r>
              <a:rPr lang="en-US" sz="1800">
                <a:effectLst/>
                <a:latin typeface="Aptos" panose="020B0004020202020204" pitchFamily="34" charset="0"/>
                <a:ea typeface="Aptos" panose="020B0004020202020204" pitchFamily="34" charset="0"/>
                <a:cs typeface="Arial" panose="020B0604020202020204" pitchFamily="34" charset="0"/>
              </a:rPr>
              <a:t>Previous online training providers have advised that their systems were unable to link with TMS. </a:t>
            </a:r>
            <a:endParaRPr lang="en-IE" sz="180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401116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72A7B9-4BB7-4CC5-BC8E-AF90484D9AEC}"/>
              </a:ext>
            </a:extLst>
          </p:cNvPr>
          <p:cNvSpPr>
            <a:spLocks noGrp="1"/>
          </p:cNvSpPr>
          <p:nvPr>
            <p:ph type="body" sz="quarter" idx="12"/>
          </p:nvPr>
        </p:nvSpPr>
        <p:spPr/>
        <p:txBody>
          <a:bodyPr/>
          <a:lstStyle/>
          <a:p>
            <a:r>
              <a:rPr lang="en-GB"/>
              <a:t>Thank you</a:t>
            </a:r>
          </a:p>
        </p:txBody>
      </p:sp>
      <p:sp>
        <p:nvSpPr>
          <p:cNvPr id="4" name="Text Placeholder 3">
            <a:extLst>
              <a:ext uri="{FF2B5EF4-FFF2-40B4-BE49-F238E27FC236}">
                <a16:creationId xmlns:a16="http://schemas.microsoft.com/office/drawing/2014/main" id="{C5519AC7-9526-4360-8C82-9368207FD0E6}"/>
              </a:ext>
            </a:extLst>
          </p:cNvPr>
          <p:cNvSpPr>
            <a:spLocks noGrp="1"/>
          </p:cNvSpPr>
          <p:nvPr>
            <p:ph type="body" sz="quarter" idx="13"/>
          </p:nvPr>
        </p:nvSpPr>
        <p:spPr/>
        <p:txBody>
          <a:bodyPr/>
          <a:lstStyle/>
          <a:p>
            <a:r>
              <a:rPr lang="en-GB"/>
              <a:t>Questions</a:t>
            </a:r>
          </a:p>
        </p:txBody>
      </p:sp>
    </p:spTree>
    <p:extLst>
      <p:ext uri="{BB962C8B-B14F-4D97-AF65-F5344CB8AC3E}">
        <p14:creationId xmlns:p14="http://schemas.microsoft.com/office/powerpoint/2010/main" val="2012935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0368CEF-499C-4092-AB53-FB0C7882D7DC}"/>
              </a:ext>
            </a:extLst>
          </p:cNvPr>
          <p:cNvSpPr>
            <a:spLocks noGrp="1"/>
          </p:cNvSpPr>
          <p:nvPr>
            <p:ph type="title"/>
          </p:nvPr>
        </p:nvSpPr>
        <p:spPr>
          <a:xfrm>
            <a:off x="387176" y="1301067"/>
            <a:ext cx="4324782" cy="666996"/>
          </a:xfrm>
        </p:spPr>
        <p:txBody>
          <a:bodyPr/>
          <a:lstStyle/>
          <a:p>
            <a:r>
              <a:rPr lang="en-GB">
                <a:solidFill>
                  <a:srgbClr val="004677"/>
                </a:solidFill>
              </a:rPr>
              <a:t>Company Information</a:t>
            </a:r>
          </a:p>
        </p:txBody>
      </p:sp>
      <p:sp>
        <p:nvSpPr>
          <p:cNvPr id="10" name="Text Placeholder 9">
            <a:extLst>
              <a:ext uri="{FF2B5EF4-FFF2-40B4-BE49-F238E27FC236}">
                <a16:creationId xmlns:a16="http://schemas.microsoft.com/office/drawing/2014/main" id="{F26E9A0C-DA04-427F-B33A-6C78B9907C8F}"/>
              </a:ext>
            </a:extLst>
          </p:cNvPr>
          <p:cNvSpPr>
            <a:spLocks noGrp="1"/>
          </p:cNvSpPr>
          <p:nvPr>
            <p:ph type="body" sz="quarter" idx="14"/>
          </p:nvPr>
        </p:nvSpPr>
        <p:spPr>
          <a:xfrm>
            <a:off x="452491" y="2155883"/>
            <a:ext cx="3111003" cy="4291570"/>
          </a:xfrm>
        </p:spPr>
        <p:txBody>
          <a:bodyPr>
            <a:normAutofit/>
          </a:bodyPr>
          <a:lstStyle/>
          <a:p>
            <a:pPr marL="0" indent="0">
              <a:buNone/>
            </a:pPr>
            <a:r>
              <a:rPr lang="en-GB" sz="1600">
                <a:solidFill>
                  <a:srgbClr val="014986"/>
                </a:solidFill>
              </a:rPr>
              <a:t>Celtic Linen began as a small domestic laundry in 1926. </a:t>
            </a:r>
            <a:br>
              <a:rPr lang="en-GB" sz="1600">
                <a:solidFill>
                  <a:srgbClr val="014986"/>
                </a:solidFill>
              </a:rPr>
            </a:br>
            <a:br>
              <a:rPr lang="en-GB" sz="1600">
                <a:solidFill>
                  <a:srgbClr val="014986"/>
                </a:solidFill>
              </a:rPr>
            </a:br>
            <a:r>
              <a:rPr lang="en-GB" sz="1600">
                <a:solidFill>
                  <a:srgbClr val="014986"/>
                </a:solidFill>
              </a:rPr>
              <a:t>Now one of the leading service providers in the business and is owned by Johnson Service Group Plc.</a:t>
            </a:r>
            <a:br>
              <a:rPr lang="en-GB" sz="1600">
                <a:solidFill>
                  <a:srgbClr val="014986"/>
                </a:solidFill>
              </a:rPr>
            </a:br>
            <a:endParaRPr lang="en-GB" sz="1600">
              <a:solidFill>
                <a:srgbClr val="014986"/>
              </a:solidFill>
            </a:endParaRPr>
          </a:p>
          <a:p>
            <a:pPr marL="0" indent="0">
              <a:buNone/>
            </a:pPr>
            <a:r>
              <a:rPr lang="en-US">
                <a:solidFill>
                  <a:srgbClr val="014986"/>
                </a:solidFill>
              </a:rPr>
              <a:t>Under Johnsons Ireland, the group includes Johnsons Celtic Linen, which operates plants in Wexford and Naas, as well as Johnsons Belfast.</a:t>
            </a:r>
          </a:p>
          <a:p>
            <a:pPr marL="0" indent="0">
              <a:buNone/>
            </a:pPr>
            <a:endParaRPr lang="en-US">
              <a:solidFill>
                <a:srgbClr val="014986"/>
              </a:solidFill>
            </a:endParaRPr>
          </a:p>
          <a:p>
            <a:pPr marL="0" indent="0">
              <a:buNone/>
            </a:pPr>
            <a:r>
              <a:rPr lang="en-US">
                <a:solidFill>
                  <a:srgbClr val="014986"/>
                </a:solidFill>
              </a:rPr>
              <a:t>Johnsons Celtic Linen Wexford has a workforce of approximately 360 employees and 50 in Naas</a:t>
            </a:r>
            <a:endParaRPr lang="en-GB">
              <a:solidFill>
                <a:srgbClr val="014986"/>
              </a:solidFill>
            </a:endParaRPr>
          </a:p>
        </p:txBody>
      </p:sp>
      <p:cxnSp>
        <p:nvCxnSpPr>
          <p:cNvPr id="3" name="Straight Connector 2">
            <a:extLst>
              <a:ext uri="{FF2B5EF4-FFF2-40B4-BE49-F238E27FC236}">
                <a16:creationId xmlns:a16="http://schemas.microsoft.com/office/drawing/2014/main" id="{D0B66C02-569C-F44C-470E-6EC58AB06C20}"/>
              </a:ext>
            </a:extLst>
          </p:cNvPr>
          <p:cNvCxnSpPr/>
          <p:nvPr/>
        </p:nvCxnSpPr>
        <p:spPr>
          <a:xfrm>
            <a:off x="578498" y="2733173"/>
            <a:ext cx="2743200"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1BD07754-68FF-7214-5484-234C41AEAE21}"/>
              </a:ext>
            </a:extLst>
          </p:cNvPr>
          <p:cNvCxnSpPr/>
          <p:nvPr/>
        </p:nvCxnSpPr>
        <p:spPr>
          <a:xfrm>
            <a:off x="578498" y="3902608"/>
            <a:ext cx="2743200"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36537599-36CE-39F1-AF88-3C74A488596B}"/>
              </a:ext>
            </a:extLst>
          </p:cNvPr>
          <p:cNvCxnSpPr/>
          <p:nvPr/>
        </p:nvCxnSpPr>
        <p:spPr>
          <a:xfrm>
            <a:off x="578498" y="5432830"/>
            <a:ext cx="2743200"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2DD84CF3-67DB-9921-9149-DE830EDE0813}"/>
              </a:ext>
            </a:extLst>
          </p:cNvPr>
          <p:cNvPicPr>
            <a:picLocks noChangeAspect="1"/>
          </p:cNvPicPr>
          <p:nvPr/>
        </p:nvPicPr>
        <p:blipFill>
          <a:blip r:embed="rId3"/>
          <a:stretch>
            <a:fillRect/>
          </a:stretch>
        </p:blipFill>
        <p:spPr>
          <a:xfrm>
            <a:off x="4497839" y="2155883"/>
            <a:ext cx="6241411" cy="4160941"/>
          </a:xfrm>
          <a:prstGeom prst="rect">
            <a:avLst/>
          </a:prstGeom>
        </p:spPr>
      </p:pic>
    </p:spTree>
    <p:extLst>
      <p:ext uri="{BB962C8B-B14F-4D97-AF65-F5344CB8AC3E}">
        <p14:creationId xmlns:p14="http://schemas.microsoft.com/office/powerpoint/2010/main" val="10624741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825555A-3C46-6C10-5199-31A82E9D2F63}"/>
              </a:ext>
            </a:extLst>
          </p:cNvPr>
          <p:cNvSpPr/>
          <p:nvPr/>
        </p:nvSpPr>
        <p:spPr>
          <a:xfrm>
            <a:off x="376486" y="1088387"/>
            <a:ext cx="4681627" cy="4681226"/>
          </a:xfrm>
          <a:prstGeom prst="ellipse">
            <a:avLst/>
          </a:prstGeom>
          <a:solidFill>
            <a:schemeClr val="bg1"/>
          </a:solidFill>
          <a:ln w="2698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Oval 1">
            <a:extLst>
              <a:ext uri="{FF2B5EF4-FFF2-40B4-BE49-F238E27FC236}">
                <a16:creationId xmlns:a16="http://schemas.microsoft.com/office/drawing/2014/main" id="{877852A9-525B-35E7-10A2-2EC9BE880CAB}"/>
              </a:ext>
            </a:extLst>
          </p:cNvPr>
          <p:cNvSpPr/>
          <p:nvPr/>
        </p:nvSpPr>
        <p:spPr>
          <a:xfrm>
            <a:off x="777007" y="1488708"/>
            <a:ext cx="3880583" cy="3880583"/>
          </a:xfrm>
          <a:prstGeom prst="ellipse">
            <a:avLst/>
          </a:prstGeom>
          <a:blipFill dpi="0" rotWithShape="1">
            <a:blip r:embed="rId2"/>
            <a:srcRect/>
            <a:stretch>
              <a:fillRect l="-22000" t="-3000" r="-16000"/>
            </a:stretch>
          </a:blipFill>
          <a:ln w="0">
            <a:solidFill>
              <a:srgbClr val="817A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 Placeholder 9">
            <a:extLst>
              <a:ext uri="{FF2B5EF4-FFF2-40B4-BE49-F238E27FC236}">
                <a16:creationId xmlns:a16="http://schemas.microsoft.com/office/drawing/2014/main" id="{5FFE69D1-8A25-DDE7-7891-54ADEDE19243}"/>
              </a:ext>
            </a:extLst>
          </p:cNvPr>
          <p:cNvSpPr txBox="1">
            <a:spLocks/>
          </p:cNvSpPr>
          <p:nvPr/>
        </p:nvSpPr>
        <p:spPr>
          <a:xfrm>
            <a:off x="5816081" y="2831840"/>
            <a:ext cx="5186158" cy="26265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Aft>
                <a:spcPts val="800"/>
              </a:spcAft>
              <a:buNone/>
            </a:pPr>
            <a:r>
              <a:rPr lang="en-IE" sz="1800">
                <a:solidFill>
                  <a:schemeClr val="tx2"/>
                </a:solidFill>
                <a:effectLst/>
                <a:latin typeface="Aptos" panose="020B0004020202020204" pitchFamily="34" charset="0"/>
                <a:ea typeface="Aptos" panose="020B0004020202020204" pitchFamily="34" charset="0"/>
                <a:cs typeface="Arial" panose="020B0604020202020204" pitchFamily="34" charset="0"/>
              </a:rPr>
              <a:t>We are seeking innovative solutions to enhance our current manual onboarding and training processes, which are primarily reliant on limited digital tools that lack integration. The goal of this challenge is to develop cohesive, automated systems that streamline these processes, improve efficiency, and create a seamless experience for new and existing employees. </a:t>
            </a:r>
          </a:p>
        </p:txBody>
      </p:sp>
      <p:sp>
        <p:nvSpPr>
          <p:cNvPr id="5" name="Title 6">
            <a:extLst>
              <a:ext uri="{FF2B5EF4-FFF2-40B4-BE49-F238E27FC236}">
                <a16:creationId xmlns:a16="http://schemas.microsoft.com/office/drawing/2014/main" id="{86396972-5686-9694-8AE0-8A95652D59F5}"/>
              </a:ext>
            </a:extLst>
          </p:cNvPr>
          <p:cNvSpPr txBox="1">
            <a:spLocks/>
          </p:cNvSpPr>
          <p:nvPr/>
        </p:nvSpPr>
        <p:spPr>
          <a:xfrm>
            <a:off x="5816081" y="1674291"/>
            <a:ext cx="4324782" cy="6669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rgbClr val="004677"/>
                </a:solidFill>
              </a:rPr>
              <a:t>Scope</a:t>
            </a:r>
          </a:p>
        </p:txBody>
      </p:sp>
    </p:spTree>
    <p:extLst>
      <p:ext uri="{BB962C8B-B14F-4D97-AF65-F5344CB8AC3E}">
        <p14:creationId xmlns:p14="http://schemas.microsoft.com/office/powerpoint/2010/main" val="2616633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diagram with blue circles&#10;&#10;AI-generated content may be incorrect.">
            <a:extLst>
              <a:ext uri="{FF2B5EF4-FFF2-40B4-BE49-F238E27FC236}">
                <a16:creationId xmlns:a16="http://schemas.microsoft.com/office/drawing/2014/main" id="{89B11E74-6323-F305-C715-E281B2A78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82499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training process&#10;&#10;AI-generated content may be incorrect.">
            <a:extLst>
              <a:ext uri="{FF2B5EF4-FFF2-40B4-BE49-F238E27FC236}">
                <a16:creationId xmlns:a16="http://schemas.microsoft.com/office/drawing/2014/main" id="{68483025-E229-4D3F-ABD3-6CC31AAF7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64636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2B8A0A-E2B6-42DD-8965-0D51C5B5382B}"/>
              </a:ext>
            </a:extLst>
          </p:cNvPr>
          <p:cNvSpPr>
            <a:spLocks noGrp="1"/>
          </p:cNvSpPr>
          <p:nvPr>
            <p:ph type="title"/>
          </p:nvPr>
        </p:nvSpPr>
        <p:spPr/>
        <p:txBody>
          <a:bodyPr/>
          <a:lstStyle/>
          <a:p>
            <a:r>
              <a:rPr lang="en-US" sz="2800" b="1">
                <a:solidFill>
                  <a:srgbClr val="014986"/>
                </a:solidFill>
                <a:effectLst/>
                <a:latin typeface="Aptos" panose="020B0004020202020204" pitchFamily="34" charset="0"/>
                <a:ea typeface="Aptos" panose="020B0004020202020204" pitchFamily="34" charset="0"/>
                <a:cs typeface="Arial" panose="020B0604020202020204" pitchFamily="34" charset="0"/>
              </a:rPr>
              <a:t>What we would like </a:t>
            </a:r>
            <a:endParaRPr lang="en-GB" sz="2800">
              <a:solidFill>
                <a:srgbClr val="014986"/>
              </a:solidFill>
            </a:endParaRPr>
          </a:p>
        </p:txBody>
      </p:sp>
      <p:sp>
        <p:nvSpPr>
          <p:cNvPr id="7" name="Content Placeholder 6">
            <a:extLst>
              <a:ext uri="{FF2B5EF4-FFF2-40B4-BE49-F238E27FC236}">
                <a16:creationId xmlns:a16="http://schemas.microsoft.com/office/drawing/2014/main" id="{389F0678-FDB2-4744-A7FF-EEF24A81ACC7}"/>
              </a:ext>
            </a:extLst>
          </p:cNvPr>
          <p:cNvSpPr>
            <a:spLocks noGrp="1"/>
          </p:cNvSpPr>
          <p:nvPr>
            <p:ph idx="1"/>
          </p:nvPr>
        </p:nvSpPr>
        <p:spPr/>
        <p:txBody>
          <a:bodyPr/>
          <a:lstStyle/>
          <a:p>
            <a:r>
              <a:rPr lang="en-IE" sz="1800" b="1">
                <a:solidFill>
                  <a:srgbClr val="004677"/>
                </a:solidFill>
                <a:effectLst/>
                <a:latin typeface="Aptos" panose="020B0004020202020204" pitchFamily="34" charset="0"/>
                <a:ea typeface="Aptos" panose="020B0004020202020204" pitchFamily="34" charset="0"/>
                <a:cs typeface="Arial" panose="020B0604020202020204" pitchFamily="34" charset="0"/>
              </a:rPr>
              <a:t>Pre-Boarding Preparation:</a:t>
            </a:r>
            <a:endParaRPr lang="en-IE" sz="1800">
              <a:solidFill>
                <a:srgbClr val="004677"/>
              </a:solidFill>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9" name="Text Placeholder 8">
            <a:extLst>
              <a:ext uri="{FF2B5EF4-FFF2-40B4-BE49-F238E27FC236}">
                <a16:creationId xmlns:a16="http://schemas.microsoft.com/office/drawing/2014/main" id="{D2558EBA-66E8-4620-AD04-5F707DC9E741}"/>
              </a:ext>
            </a:extLst>
          </p:cNvPr>
          <p:cNvSpPr>
            <a:spLocks noGrp="1"/>
          </p:cNvSpPr>
          <p:nvPr>
            <p:ph type="body" sz="quarter" idx="14"/>
          </p:nvPr>
        </p:nvSpPr>
        <p:spPr>
          <a:xfrm>
            <a:off x="453291" y="2499747"/>
            <a:ext cx="9831446" cy="3493648"/>
          </a:xfrm>
        </p:spPr>
        <p:txBody>
          <a:bodyPr>
            <a:normAutofit lnSpcReduction="10000"/>
          </a:bodyPr>
          <a:lstStyle/>
          <a:p>
            <a:pPr marL="742950" lvl="1" indent="-285750">
              <a:lnSpc>
                <a:spcPct val="107000"/>
              </a:lnSpc>
              <a:buFont typeface="Courier New" panose="02070309020205020404" pitchFamily="49" charset="0"/>
              <a:buChar char="o"/>
            </a:pPr>
            <a:r>
              <a:rPr lang="en-IE" sz="1800" b="1">
                <a:effectLst/>
                <a:latin typeface="Aptos" panose="020B0004020202020204" pitchFamily="34" charset="0"/>
                <a:ea typeface="Aptos" panose="020B0004020202020204" pitchFamily="34" charset="0"/>
                <a:cs typeface="Arial" panose="020B0604020202020204" pitchFamily="34" charset="0"/>
              </a:rPr>
              <a:t>Automated Access to Onboarding Materials</a:t>
            </a:r>
            <a:r>
              <a:rPr lang="en-IE" sz="1800">
                <a:effectLst/>
                <a:latin typeface="Aptos" panose="020B0004020202020204" pitchFamily="34" charset="0"/>
                <a:ea typeface="Aptos" panose="020B0004020202020204" pitchFamily="34" charset="0"/>
                <a:cs typeface="Arial" panose="020B0604020202020204" pitchFamily="34" charset="0"/>
              </a:rPr>
              <a:t>: Before the new hire’s first day</a:t>
            </a:r>
            <a:r>
              <a:rPr lang="en-IE" sz="1800">
                <a:latin typeface="Aptos" panose="020B0004020202020204" pitchFamily="34" charset="0"/>
                <a:ea typeface="Aptos" panose="020B0004020202020204" pitchFamily="34" charset="0"/>
                <a:cs typeface="Arial" panose="020B0604020202020204" pitchFamily="34" charset="0"/>
              </a:rPr>
              <a:t>, a</a:t>
            </a:r>
            <a:r>
              <a:rPr lang="en-IE" sz="1800">
                <a:effectLst/>
                <a:latin typeface="Aptos" panose="020B0004020202020204" pitchFamily="34" charset="0"/>
                <a:ea typeface="Aptos" panose="020B0004020202020204" pitchFamily="34" charset="0"/>
                <a:cs typeface="Arial" panose="020B0604020202020204" pitchFamily="34" charset="0"/>
              </a:rPr>
              <a:t>s soon as the new hire’s account is created on TMS, the new system linked to TMS , should create a mirrored training profile automatically enrolling them in required onboarding courses such as induction, through blended training, manual handling theory with practical part to be scheduled on site, company orientation, compliance training, and role-specific training. Induction, manual handling theory and other trainings should be able to adapt video format without a possibility of skipping any parts for completion, questions should form part of final result and determine whether training is complete, or new hire should repeat it. </a:t>
            </a:r>
          </a:p>
          <a:p>
            <a:pPr marL="742950" lvl="1" indent="-285750">
              <a:lnSpc>
                <a:spcPct val="107000"/>
              </a:lnSpc>
              <a:buFont typeface="Courier New" panose="02070309020205020404" pitchFamily="49" charset="0"/>
              <a:buChar char="o"/>
            </a:pPr>
            <a:r>
              <a:rPr lang="en-IE" sz="1800" b="1">
                <a:effectLst/>
                <a:latin typeface="Aptos" panose="020B0004020202020204" pitchFamily="34" charset="0"/>
                <a:ea typeface="Aptos" panose="020B0004020202020204" pitchFamily="34" charset="0"/>
                <a:cs typeface="Arial" panose="020B0604020202020204" pitchFamily="34" charset="0"/>
              </a:rPr>
              <a:t>Personalised Training Plans</a:t>
            </a:r>
            <a:r>
              <a:rPr lang="en-IE" sz="1800">
                <a:effectLst/>
                <a:latin typeface="Aptos" panose="020B0004020202020204" pitchFamily="34" charset="0"/>
                <a:ea typeface="Aptos" panose="020B0004020202020204" pitchFamily="34" charset="0"/>
                <a:cs typeface="Arial" panose="020B0604020202020204" pitchFamily="34" charset="0"/>
              </a:rPr>
              <a:t>: The system should automatically generate a personalised training plan based on the employee’s role, department, and location. This plan will outline required training courses, certifications, and resources which automatically links to skills matrix.   </a:t>
            </a:r>
          </a:p>
          <a:p>
            <a:endParaRPr lang="en-GB"/>
          </a:p>
        </p:txBody>
      </p:sp>
    </p:spTree>
    <p:extLst>
      <p:ext uri="{BB962C8B-B14F-4D97-AF65-F5344CB8AC3E}">
        <p14:creationId xmlns:p14="http://schemas.microsoft.com/office/powerpoint/2010/main" val="42874530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FEC8615-F52C-43DC-AB51-1E44406ABD91}"/>
              </a:ext>
            </a:extLst>
          </p:cNvPr>
          <p:cNvSpPr>
            <a:spLocks noGrp="1"/>
          </p:cNvSpPr>
          <p:nvPr>
            <p:ph idx="1"/>
          </p:nvPr>
        </p:nvSpPr>
        <p:spPr>
          <a:xfrm>
            <a:off x="453291" y="1183424"/>
            <a:ext cx="9410034" cy="513889"/>
          </a:xfrm>
        </p:spPr>
        <p:txBody>
          <a:bodyPr/>
          <a:lstStyle/>
          <a:p>
            <a:r>
              <a:rPr lang="en-IE" sz="1800" b="1">
                <a:solidFill>
                  <a:srgbClr val="004677"/>
                </a:solidFill>
                <a:effectLst/>
                <a:latin typeface="Aptos" panose="020B0004020202020204" pitchFamily="34" charset="0"/>
                <a:ea typeface="Aptos" panose="020B0004020202020204" pitchFamily="34" charset="0"/>
                <a:cs typeface="Arial" panose="020B0604020202020204" pitchFamily="34" charset="0"/>
              </a:rPr>
              <a:t>Onboarding Process:</a:t>
            </a:r>
            <a:endParaRPr lang="en-IE" sz="1800">
              <a:solidFill>
                <a:srgbClr val="004677"/>
              </a:solidFill>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5" name="Text Placeholder 4">
            <a:extLst>
              <a:ext uri="{FF2B5EF4-FFF2-40B4-BE49-F238E27FC236}">
                <a16:creationId xmlns:a16="http://schemas.microsoft.com/office/drawing/2014/main" id="{08A404C9-838E-4F75-812E-F3FBE310D832}"/>
              </a:ext>
            </a:extLst>
          </p:cNvPr>
          <p:cNvSpPr>
            <a:spLocks noGrp="1"/>
          </p:cNvSpPr>
          <p:nvPr>
            <p:ph type="body" sz="quarter" idx="14"/>
          </p:nvPr>
        </p:nvSpPr>
        <p:spPr>
          <a:xfrm>
            <a:off x="453291" y="1697313"/>
            <a:ext cx="9786178" cy="4145445"/>
          </a:xfrm>
        </p:spPr>
        <p:txBody>
          <a:bodyPr/>
          <a:lstStyle/>
          <a:p>
            <a:pPr marL="742950" lvl="1" indent="-285750">
              <a:lnSpc>
                <a:spcPct val="107000"/>
              </a:lnSpc>
              <a:spcAft>
                <a:spcPts val="800"/>
              </a:spcAft>
              <a:buFont typeface="Courier New" panose="02070309020205020404" pitchFamily="49" charset="0"/>
              <a:buChar char="o"/>
            </a:pPr>
            <a:endParaRPr lang="en-IE" sz="1800" b="1">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en-IE" sz="1800" b="1">
                <a:effectLst/>
                <a:latin typeface="Aptos" panose="020B0004020202020204" pitchFamily="34" charset="0"/>
                <a:ea typeface="Aptos" panose="020B0004020202020204" pitchFamily="34" charset="0"/>
                <a:cs typeface="Arial" panose="020B0604020202020204" pitchFamily="34" charset="0"/>
              </a:rPr>
              <a:t>Welcome Portal</a:t>
            </a:r>
            <a:r>
              <a:rPr lang="en-IE" sz="1800">
                <a:effectLst/>
                <a:latin typeface="Aptos" panose="020B0004020202020204" pitchFamily="34" charset="0"/>
                <a:ea typeface="Aptos" panose="020B0004020202020204" pitchFamily="34" charset="0"/>
                <a:cs typeface="Arial" panose="020B0604020202020204" pitchFamily="34" charset="0"/>
              </a:rPr>
              <a:t>: Employees can access a welcome portal that includes introductions to the team, key contacts, and a calendar with scheduled activities or milestones for their first few weeks.</a:t>
            </a:r>
          </a:p>
          <a:p>
            <a:pPr marL="742950" lvl="1" indent="-285750">
              <a:lnSpc>
                <a:spcPct val="107000"/>
              </a:lnSpc>
              <a:spcAft>
                <a:spcPts val="800"/>
              </a:spcAft>
              <a:buFont typeface="Courier New" panose="02070309020205020404" pitchFamily="49" charset="0"/>
              <a:buChar char="o"/>
            </a:pPr>
            <a:r>
              <a:rPr lang="en-IE" sz="1800" b="1">
                <a:effectLst/>
                <a:latin typeface="Aptos" panose="020B0004020202020204" pitchFamily="34" charset="0"/>
                <a:ea typeface="Aptos" panose="020B0004020202020204" pitchFamily="34" charset="0"/>
                <a:cs typeface="Arial" panose="020B0604020202020204" pitchFamily="34" charset="0"/>
              </a:rPr>
              <a:t>Document and Policy Acknowledgement: </a:t>
            </a:r>
            <a:r>
              <a:rPr lang="en-IE" sz="1800">
                <a:effectLst/>
                <a:latin typeface="Aptos" panose="020B0004020202020204" pitchFamily="34" charset="0"/>
                <a:ea typeface="Aptos" panose="020B0004020202020204" pitchFamily="34" charset="0"/>
                <a:cs typeface="Arial" panose="020B0604020202020204" pitchFamily="34" charset="0"/>
              </a:rPr>
              <a:t>Employees should be able to review and acknowledge important documents like company T&amp;C’s, policies, and safety protocols digitally. There should be an option for mandatory acknowledgements. Reminders should be sent out daily/weekly until acknowledgment is received</a:t>
            </a:r>
            <a:r>
              <a:rPr lang="en-IE" sz="1800">
                <a:latin typeface="Aptos" panose="020B0004020202020204" pitchFamily="34" charset="0"/>
                <a:ea typeface="Aptos" panose="020B0004020202020204" pitchFamily="34" charset="0"/>
                <a:cs typeface="Arial" panose="020B0604020202020204" pitchFamily="34" charset="0"/>
              </a:rPr>
              <a:t> with the option for push notification.  </a:t>
            </a:r>
            <a:r>
              <a:rPr lang="en-IE" sz="1800">
                <a:effectLst/>
                <a:latin typeface="Aptos" panose="020B0004020202020204" pitchFamily="34" charset="0"/>
                <a:ea typeface="Aptos" panose="020B0004020202020204" pitchFamily="34" charset="0"/>
                <a:cs typeface="Arial" panose="020B0604020202020204" pitchFamily="34" charset="0"/>
              </a:rPr>
              <a:t>Acknowledgment should be by way of digital signature and a timestamp.  This access to portal should automatically close once a termination has been applied on TMS.  It should have an option to also manually terminate.</a:t>
            </a:r>
          </a:p>
          <a:p>
            <a:endParaRPr lang="en-GB"/>
          </a:p>
        </p:txBody>
      </p:sp>
    </p:spTree>
    <p:extLst>
      <p:ext uri="{BB962C8B-B14F-4D97-AF65-F5344CB8AC3E}">
        <p14:creationId xmlns:p14="http://schemas.microsoft.com/office/powerpoint/2010/main" val="5659476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BAE53BF-AF2B-41AB-910C-345842A7D6B0}"/>
              </a:ext>
            </a:extLst>
          </p:cNvPr>
          <p:cNvSpPr>
            <a:spLocks noGrp="1"/>
          </p:cNvSpPr>
          <p:nvPr>
            <p:ph idx="1"/>
          </p:nvPr>
        </p:nvSpPr>
        <p:spPr>
          <a:xfrm>
            <a:off x="453291" y="1155433"/>
            <a:ext cx="9410034" cy="374788"/>
          </a:xfrm>
        </p:spPr>
        <p:txBody>
          <a:bodyPr/>
          <a:lstStyle/>
          <a:p>
            <a:r>
              <a:rPr lang="en-IE" sz="1800" b="1">
                <a:solidFill>
                  <a:srgbClr val="004677"/>
                </a:solidFill>
                <a:effectLst/>
                <a:latin typeface="Aptos" panose="020B0004020202020204" pitchFamily="34" charset="0"/>
                <a:ea typeface="Aptos" panose="020B0004020202020204" pitchFamily="34" charset="0"/>
                <a:cs typeface="Arial" panose="020B0604020202020204" pitchFamily="34" charset="0"/>
              </a:rPr>
              <a:t>Tracking Progress and Compliance on both New and Existing Employees:</a:t>
            </a:r>
            <a:endParaRPr lang="en-IE" sz="1800">
              <a:solidFill>
                <a:srgbClr val="004677"/>
              </a:solidFill>
              <a:effectLst/>
              <a:latin typeface="Aptos" panose="020B0004020202020204" pitchFamily="34" charset="0"/>
              <a:ea typeface="Aptos" panose="020B00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F26E9A0C-DA04-427F-B33A-6C78B9907C8F}"/>
              </a:ext>
            </a:extLst>
          </p:cNvPr>
          <p:cNvSpPr>
            <a:spLocks noGrp="1"/>
          </p:cNvSpPr>
          <p:nvPr>
            <p:ph type="body" sz="quarter" idx="14"/>
          </p:nvPr>
        </p:nvSpPr>
        <p:spPr>
          <a:xfrm>
            <a:off x="452335" y="1586205"/>
            <a:ext cx="9410990" cy="2248677"/>
          </a:xfrm>
        </p:spPr>
        <p:txBody>
          <a:bodyPr>
            <a:normAutofit fontScale="92500" lnSpcReduction="10000"/>
          </a:bodyPr>
          <a:lstStyle/>
          <a:p>
            <a:pPr marL="742950" lvl="1" indent="-285750">
              <a:lnSpc>
                <a:spcPct val="107000"/>
              </a:lnSpc>
              <a:buFont typeface="Courier New" panose="02070309020205020404" pitchFamily="49" charset="0"/>
              <a:buChar char="o"/>
            </a:pPr>
            <a:r>
              <a:rPr lang="en-IE" sz="1800" b="1">
                <a:effectLst/>
                <a:latin typeface="Aptos" panose="020B0004020202020204" pitchFamily="34" charset="0"/>
                <a:ea typeface="Aptos" panose="020B0004020202020204" pitchFamily="34" charset="0"/>
                <a:cs typeface="Arial" panose="020B0604020202020204" pitchFamily="34" charset="0"/>
              </a:rPr>
              <a:t>Progress Monitoring</a:t>
            </a:r>
            <a:r>
              <a:rPr lang="en-IE" sz="1800">
                <a:effectLst/>
                <a:latin typeface="Aptos" panose="020B0004020202020204" pitchFamily="34" charset="0"/>
                <a:ea typeface="Aptos" panose="020B0004020202020204" pitchFamily="34" charset="0"/>
                <a:cs typeface="Arial" panose="020B0604020202020204" pitchFamily="34" charset="0"/>
              </a:rPr>
              <a:t>: The system should track the new employee's completion of mandatory courses, quizzes, and certifications, providing managers and HR with real-time reports on their progress, notifying HR on the theory test has been successfully complete.  We can then arrange for practical side on site.</a:t>
            </a:r>
          </a:p>
          <a:p>
            <a:pPr marL="742950" lvl="1" indent="-285750">
              <a:lnSpc>
                <a:spcPct val="107000"/>
              </a:lnSpc>
              <a:spcAft>
                <a:spcPts val="800"/>
              </a:spcAft>
              <a:buFont typeface="Courier New" panose="02070309020205020404" pitchFamily="49" charset="0"/>
              <a:buChar char="o"/>
            </a:pPr>
            <a:r>
              <a:rPr lang="en-IE" sz="1800" b="1">
                <a:effectLst/>
                <a:latin typeface="Aptos" panose="020B0004020202020204" pitchFamily="34" charset="0"/>
                <a:ea typeface="Aptos" panose="020B0004020202020204" pitchFamily="34" charset="0"/>
                <a:cs typeface="Arial" panose="020B0604020202020204" pitchFamily="34" charset="0"/>
              </a:rPr>
              <a:t>Automated Reminders</a:t>
            </a:r>
            <a:r>
              <a:rPr lang="en-IE" sz="1800">
                <a:effectLst/>
                <a:latin typeface="Aptos" panose="020B0004020202020204" pitchFamily="34" charset="0"/>
                <a:ea typeface="Aptos" panose="020B0004020202020204" pitchFamily="34" charset="0"/>
                <a:cs typeface="Arial" panose="020B0604020202020204" pitchFamily="34" charset="0"/>
              </a:rPr>
              <a:t>: when settin</a:t>
            </a:r>
            <a:r>
              <a:rPr lang="en-IE" sz="1800">
                <a:latin typeface="Aptos" panose="020B0004020202020204" pitchFamily="34" charset="0"/>
                <a:ea typeface="Aptos" panose="020B0004020202020204" pitchFamily="34" charset="0"/>
                <a:cs typeface="Arial" panose="020B0604020202020204" pitchFamily="34" charset="0"/>
              </a:rPr>
              <a:t>g up training on the new system the option to select a</a:t>
            </a:r>
            <a:r>
              <a:rPr lang="en-IE" sz="1800">
                <a:effectLst/>
                <a:latin typeface="Aptos" panose="020B0004020202020204" pitchFamily="34" charset="0"/>
                <a:ea typeface="Aptos" panose="020B0004020202020204" pitchFamily="34" charset="0"/>
                <a:cs typeface="Arial" panose="020B0604020202020204" pitchFamily="34" charset="0"/>
              </a:rPr>
              <a:t>utomated reminders to go to HR with </a:t>
            </a:r>
            <a:r>
              <a:rPr lang="en-IE" sz="1800">
                <a:latin typeface="Aptos" panose="020B0004020202020204" pitchFamily="34" charset="0"/>
                <a:ea typeface="Aptos" panose="020B0004020202020204" pitchFamily="34" charset="0"/>
                <a:cs typeface="Arial" panose="020B0604020202020204" pitchFamily="34" charset="0"/>
              </a:rPr>
              <a:t>the option of also choosing to go to employees if necessary </a:t>
            </a:r>
            <a:r>
              <a:rPr lang="en-IE" sz="1800">
                <a:effectLst/>
                <a:latin typeface="Aptos" panose="020B0004020202020204" pitchFamily="34" charset="0"/>
                <a:ea typeface="Aptos" panose="020B0004020202020204" pitchFamily="34" charset="0"/>
                <a:cs typeface="Arial" panose="020B0604020202020204" pitchFamily="34" charset="0"/>
              </a:rPr>
              <a:t>if any tasks or training are pending or overdue, ensuring that onboarding stays on track. Ability to push notification if required.</a:t>
            </a:r>
          </a:p>
        </p:txBody>
      </p:sp>
      <p:sp>
        <p:nvSpPr>
          <p:cNvPr id="2" name="Content Placeholder 8">
            <a:extLst>
              <a:ext uri="{FF2B5EF4-FFF2-40B4-BE49-F238E27FC236}">
                <a16:creationId xmlns:a16="http://schemas.microsoft.com/office/drawing/2014/main" id="{BDE5AB50-EC09-152D-0B67-27252A07136E}"/>
              </a:ext>
            </a:extLst>
          </p:cNvPr>
          <p:cNvSpPr txBox="1">
            <a:spLocks/>
          </p:cNvSpPr>
          <p:nvPr/>
        </p:nvSpPr>
        <p:spPr>
          <a:xfrm>
            <a:off x="452335" y="3976388"/>
            <a:ext cx="9410034" cy="374788"/>
          </a:xfrm>
          <a:prstGeom prst="rect">
            <a:avLst/>
          </a:prstGeom>
        </p:spPr>
        <p:txBody>
          <a:bodyPr vert="horz" lIns="108000" tIns="45720" rIns="91440" bIns="45720" rtlCol="0">
            <a:normAutofit lnSpcReduction="10000"/>
          </a:bodyPr>
          <a:lstStyle>
            <a:lvl1pPr marL="0" indent="0" algn="l" defTabSz="914400" rtl="0" eaLnBrk="1" latinLnBrk="0" hangingPunct="1">
              <a:lnSpc>
                <a:spcPct val="90000"/>
              </a:lnSpc>
              <a:spcBef>
                <a:spcPts val="1000"/>
              </a:spcBef>
              <a:buFontTx/>
              <a:buNone/>
              <a:defRPr sz="2200" b="1" kern="1200">
                <a:solidFill>
                  <a:schemeClr val="tx2"/>
                </a:solidFill>
                <a:latin typeface="+mj-lt"/>
                <a:ea typeface="+mn-ea"/>
                <a:cs typeface="VolteRounded-Semibold"/>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olteRounded-Regular"/>
                <a:ea typeface="+mn-ea"/>
                <a:cs typeface="VolteRounded-Regular"/>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olteRounded-Regular"/>
                <a:ea typeface="+mn-ea"/>
                <a:cs typeface="VolteRounded-Regular"/>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olteRounded-Regular"/>
                <a:ea typeface="+mn-ea"/>
                <a:cs typeface="VolteRounded-Regular"/>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olteRounded-Regular"/>
                <a:ea typeface="+mn-ea"/>
                <a:cs typeface="VolteRounded-Regular"/>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7000"/>
              </a:lnSpc>
              <a:spcAft>
                <a:spcPts val="800"/>
              </a:spcAft>
            </a:pPr>
            <a:r>
              <a:rPr lang="en-IE" sz="1800" b="1">
                <a:solidFill>
                  <a:srgbClr val="004677"/>
                </a:solidFill>
                <a:effectLst/>
                <a:latin typeface="Aptos" panose="020B0004020202020204" pitchFamily="34" charset="0"/>
                <a:ea typeface="Aptos" panose="020B0004020202020204" pitchFamily="34" charset="0"/>
                <a:cs typeface="Arial" panose="020B0604020202020204" pitchFamily="34" charset="0"/>
              </a:rPr>
              <a:t>Role-Specific Training:</a:t>
            </a:r>
            <a:endParaRPr lang="en-IE" sz="1800">
              <a:solidFill>
                <a:srgbClr val="004677"/>
              </a:solidFill>
              <a:effectLst/>
              <a:latin typeface="Aptos" panose="020B0004020202020204" pitchFamily="34" charset="0"/>
              <a:ea typeface="Aptos" panose="020B0004020202020204" pitchFamily="34" charset="0"/>
              <a:cs typeface="Arial" panose="020B0604020202020204" pitchFamily="34" charset="0"/>
            </a:endParaRPr>
          </a:p>
        </p:txBody>
      </p:sp>
      <p:sp>
        <p:nvSpPr>
          <p:cNvPr id="3" name="Text Placeholder 9">
            <a:extLst>
              <a:ext uri="{FF2B5EF4-FFF2-40B4-BE49-F238E27FC236}">
                <a16:creationId xmlns:a16="http://schemas.microsoft.com/office/drawing/2014/main" id="{B87917ED-41EC-84A4-711B-91BF4F62155C}"/>
              </a:ext>
            </a:extLst>
          </p:cNvPr>
          <p:cNvSpPr txBox="1">
            <a:spLocks/>
          </p:cNvSpPr>
          <p:nvPr/>
        </p:nvSpPr>
        <p:spPr>
          <a:xfrm>
            <a:off x="452335" y="4351177"/>
            <a:ext cx="9410990" cy="17137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86D6"/>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86D6"/>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86D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86D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86D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285750">
              <a:lnSpc>
                <a:spcPct val="107000"/>
              </a:lnSpc>
              <a:buFont typeface="Courier New" panose="02070309020205020404" pitchFamily="49" charset="0"/>
              <a:buChar char="o"/>
            </a:pPr>
            <a:r>
              <a:rPr lang="en-IE" sz="1800" b="1">
                <a:effectLst/>
                <a:latin typeface="Aptos" panose="020B0004020202020204" pitchFamily="34" charset="0"/>
                <a:ea typeface="Aptos" panose="020B0004020202020204" pitchFamily="34" charset="0"/>
                <a:cs typeface="Arial" panose="020B0604020202020204" pitchFamily="34" charset="0"/>
              </a:rPr>
              <a:t>Role-Specific Learning Paths:  </a:t>
            </a:r>
            <a:r>
              <a:rPr lang="en-IE" sz="1800">
                <a:effectLst/>
                <a:latin typeface="Aptos" panose="020B0004020202020204" pitchFamily="34" charset="0"/>
                <a:ea typeface="Aptos" panose="020B0004020202020204" pitchFamily="34" charset="0"/>
                <a:cs typeface="Arial" panose="020B0604020202020204" pitchFamily="34" charset="0"/>
              </a:rPr>
              <a:t>Performance reviews, promotions, or role changes can trigger new training requirements.</a:t>
            </a:r>
          </a:p>
          <a:p>
            <a:pPr marL="742950" lvl="1" indent="-285750">
              <a:lnSpc>
                <a:spcPct val="107000"/>
              </a:lnSpc>
              <a:spcAft>
                <a:spcPts val="800"/>
              </a:spcAft>
              <a:buFont typeface="Courier New" panose="02070309020205020404" pitchFamily="49" charset="0"/>
              <a:buChar char="o"/>
            </a:pPr>
            <a:r>
              <a:rPr lang="en-IE" sz="1800" b="1">
                <a:effectLst/>
                <a:latin typeface="Aptos" panose="020B0004020202020204" pitchFamily="34" charset="0"/>
                <a:ea typeface="Aptos" panose="020B0004020202020204" pitchFamily="34" charset="0"/>
                <a:cs typeface="Arial" panose="020B0604020202020204" pitchFamily="34" charset="0"/>
              </a:rPr>
              <a:t>Mentor Assignments: </a:t>
            </a:r>
            <a:r>
              <a:rPr lang="en-IE" sz="1800">
                <a:effectLst/>
                <a:latin typeface="Aptos" panose="020B0004020202020204" pitchFamily="34" charset="0"/>
                <a:ea typeface="Aptos" panose="020B0004020202020204" pitchFamily="34" charset="0"/>
                <a:cs typeface="Arial" panose="020B0604020202020204" pitchFamily="34" charset="0"/>
              </a:rPr>
              <a:t>The new system may include a feature for assigning mentors to new employees. Mentors can guide them through their onboarding journey, answer questions, and provide hands-on support </a:t>
            </a:r>
          </a:p>
        </p:txBody>
      </p:sp>
    </p:spTree>
    <p:extLst>
      <p:ext uri="{BB962C8B-B14F-4D97-AF65-F5344CB8AC3E}">
        <p14:creationId xmlns:p14="http://schemas.microsoft.com/office/powerpoint/2010/main" val="20871302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BA1F84-5E73-4CA6-9784-E546ADF4E14B}"/>
              </a:ext>
            </a:extLst>
          </p:cNvPr>
          <p:cNvSpPr>
            <a:spLocks noGrp="1"/>
          </p:cNvSpPr>
          <p:nvPr>
            <p:ph idx="1"/>
          </p:nvPr>
        </p:nvSpPr>
        <p:spPr>
          <a:xfrm>
            <a:off x="453291" y="1146102"/>
            <a:ext cx="9410034" cy="513889"/>
          </a:xfrm>
        </p:spPr>
        <p:txBody>
          <a:bodyPr/>
          <a:lstStyle/>
          <a:p>
            <a:r>
              <a:rPr lang="en-IE" sz="1800" b="1">
                <a:solidFill>
                  <a:schemeClr val="bg1"/>
                </a:solidFill>
                <a:effectLst/>
                <a:latin typeface="Aptos" panose="020B0004020202020204" pitchFamily="34" charset="0"/>
                <a:ea typeface="Aptos" panose="020B0004020202020204" pitchFamily="34" charset="0"/>
                <a:cs typeface="Arial" panose="020B0604020202020204" pitchFamily="34" charset="0"/>
              </a:rPr>
              <a:t>Integration with Time Management System (TMS):</a:t>
            </a:r>
            <a:endParaRPr lang="en-IE" sz="1800">
              <a:solidFill>
                <a:schemeClr val="bg1"/>
              </a:solidFill>
              <a:effectLst/>
              <a:latin typeface="Aptos" panose="020B0004020202020204" pitchFamily="34" charset="0"/>
              <a:ea typeface="Aptos" panose="020B00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9F958448-D7FD-4827-8A83-CC802AEDF415}"/>
              </a:ext>
            </a:extLst>
          </p:cNvPr>
          <p:cNvSpPr>
            <a:spLocks noGrp="1"/>
          </p:cNvSpPr>
          <p:nvPr>
            <p:ph type="body" sz="quarter" idx="14"/>
          </p:nvPr>
        </p:nvSpPr>
        <p:spPr>
          <a:xfrm>
            <a:off x="453291" y="1659992"/>
            <a:ext cx="9410990" cy="2328842"/>
          </a:xfrm>
        </p:spPr>
        <p:txBody>
          <a:bodyPr>
            <a:normAutofit/>
          </a:bodyPr>
          <a:lstStyle/>
          <a:p>
            <a:pPr marL="742950" lvl="1" indent="-285750">
              <a:lnSpc>
                <a:spcPct val="107000"/>
              </a:lnSpc>
              <a:buFont typeface="Courier New" panose="02070309020205020404" pitchFamily="49" charset="0"/>
              <a:buChar char="o"/>
            </a:pPr>
            <a:r>
              <a:rPr lang="en-IE" sz="1800" b="1">
                <a:effectLst/>
                <a:latin typeface="Aptos" panose="020B0004020202020204" pitchFamily="34" charset="0"/>
                <a:ea typeface="Aptos" panose="020B0004020202020204" pitchFamily="34" charset="0"/>
                <a:cs typeface="Arial" panose="020B0604020202020204" pitchFamily="34" charset="0"/>
              </a:rPr>
              <a:t>Employee Number Assignment</a:t>
            </a:r>
            <a:r>
              <a:rPr lang="en-IE" sz="1800">
                <a:effectLst/>
                <a:latin typeface="Aptos" panose="020B0004020202020204" pitchFamily="34" charset="0"/>
                <a:ea typeface="Aptos" panose="020B0004020202020204" pitchFamily="34" charset="0"/>
                <a:cs typeface="Arial" panose="020B0604020202020204" pitchFamily="34" charset="0"/>
              </a:rPr>
              <a:t>: As part of onboarding, once their profile has been created on TMS, the proposed new training system should be linked to TMS so that it automatically mirrors the profile of the employee and generates a training plan for that person.</a:t>
            </a:r>
          </a:p>
          <a:p>
            <a:pPr marL="742950" lvl="1" indent="-285750">
              <a:lnSpc>
                <a:spcPct val="107000"/>
              </a:lnSpc>
              <a:spcAft>
                <a:spcPts val="800"/>
              </a:spcAft>
              <a:buFont typeface="Courier New" panose="02070309020205020404" pitchFamily="49" charset="0"/>
              <a:buChar char="o"/>
            </a:pPr>
            <a:r>
              <a:rPr lang="en-IE" sz="1800" b="1">
                <a:effectLst/>
                <a:latin typeface="Aptos" panose="020B0004020202020204" pitchFamily="34" charset="0"/>
                <a:ea typeface="Aptos" panose="020B0004020202020204" pitchFamily="34" charset="0"/>
                <a:cs typeface="Arial" panose="020B0604020202020204" pitchFamily="34" charset="0"/>
              </a:rPr>
              <a:t>Training Record Syncing</a:t>
            </a:r>
            <a:r>
              <a:rPr lang="en-IE" sz="1800">
                <a:effectLst/>
                <a:latin typeface="Aptos" panose="020B0004020202020204" pitchFamily="34" charset="0"/>
                <a:ea typeface="Aptos" panose="020B0004020202020204" pitchFamily="34" charset="0"/>
                <a:cs typeface="Arial" panose="020B0604020202020204" pitchFamily="34" charset="0"/>
              </a:rPr>
              <a:t>: Any training completed during the onboarding process should be automatically synced with the employee’s training records on TMS, ensuring that all training is tracked within TMS system for future reference and compliance.</a:t>
            </a:r>
          </a:p>
          <a:p>
            <a:endParaRPr lang="en-GB"/>
          </a:p>
        </p:txBody>
      </p:sp>
      <p:sp>
        <p:nvSpPr>
          <p:cNvPr id="5" name="Content Placeholder 9">
            <a:extLst>
              <a:ext uri="{FF2B5EF4-FFF2-40B4-BE49-F238E27FC236}">
                <a16:creationId xmlns:a16="http://schemas.microsoft.com/office/drawing/2014/main" id="{25198B52-799D-546B-7A81-2C10E5FF0CD7}"/>
              </a:ext>
            </a:extLst>
          </p:cNvPr>
          <p:cNvSpPr txBox="1">
            <a:spLocks/>
          </p:cNvSpPr>
          <p:nvPr/>
        </p:nvSpPr>
        <p:spPr>
          <a:xfrm>
            <a:off x="453291" y="3988834"/>
            <a:ext cx="9410034" cy="364041"/>
          </a:xfrm>
          <a:prstGeom prst="rect">
            <a:avLst/>
          </a:prstGeom>
        </p:spPr>
        <p:txBody>
          <a:bodyPr vert="horz" lIns="108000" tIns="45720" rIns="91440" bIns="45720" rtlCol="0">
            <a:normAutofit/>
          </a:bodyPr>
          <a:lstStyle>
            <a:lvl1pPr marL="0" indent="0" algn="l" defTabSz="914400" rtl="0" eaLnBrk="1" latinLnBrk="0" hangingPunct="1">
              <a:lnSpc>
                <a:spcPct val="90000"/>
              </a:lnSpc>
              <a:spcBef>
                <a:spcPts val="1000"/>
              </a:spcBef>
              <a:buFontTx/>
              <a:buNone/>
              <a:defRPr sz="2200" b="1" kern="1200">
                <a:solidFill>
                  <a:schemeClr val="tx2"/>
                </a:solidFill>
                <a:latin typeface="+mj-lt"/>
                <a:ea typeface="+mn-ea"/>
                <a:cs typeface="VolteRounded-Semibold"/>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olteRounded-Regular"/>
                <a:ea typeface="+mn-ea"/>
                <a:cs typeface="VolteRounded-Regular"/>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olteRounded-Regular"/>
                <a:ea typeface="+mn-ea"/>
                <a:cs typeface="VolteRounded-Regular"/>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olteRounded-Regular"/>
                <a:ea typeface="+mn-ea"/>
                <a:cs typeface="VolteRounded-Regular"/>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olteRounded-Regular"/>
                <a:ea typeface="+mn-ea"/>
                <a:cs typeface="VolteRounded-Regular"/>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7000"/>
              </a:lnSpc>
              <a:spcAft>
                <a:spcPts val="800"/>
              </a:spcAft>
            </a:pPr>
            <a:r>
              <a:rPr lang="en-IE" sz="1700" b="1">
                <a:solidFill>
                  <a:schemeClr val="bg1">
                    <a:lumMod val="95000"/>
                  </a:schemeClr>
                </a:solidFill>
                <a:effectLst/>
                <a:latin typeface="Aptos" panose="020B0004020202020204" pitchFamily="34" charset="0"/>
                <a:ea typeface="Aptos" panose="020B0004020202020204" pitchFamily="34" charset="0"/>
                <a:cs typeface="Arial" panose="020B0604020202020204" pitchFamily="34" charset="0"/>
              </a:rPr>
              <a:t>Documentation and Compliance Tracking:</a:t>
            </a:r>
            <a:endParaRPr lang="en-IE" sz="1700">
              <a:solidFill>
                <a:schemeClr val="bg1">
                  <a:lumMod val="95000"/>
                </a:schemeClr>
              </a:solidFill>
              <a:effectLst/>
              <a:latin typeface="Aptos" panose="020B0004020202020204" pitchFamily="34" charset="0"/>
              <a:ea typeface="Aptos" panose="020B0004020202020204" pitchFamily="34" charset="0"/>
              <a:cs typeface="Arial" panose="020B0604020202020204" pitchFamily="34" charset="0"/>
            </a:endParaRPr>
          </a:p>
        </p:txBody>
      </p:sp>
      <p:sp>
        <p:nvSpPr>
          <p:cNvPr id="7" name="Text Placeholder 10">
            <a:extLst>
              <a:ext uri="{FF2B5EF4-FFF2-40B4-BE49-F238E27FC236}">
                <a16:creationId xmlns:a16="http://schemas.microsoft.com/office/drawing/2014/main" id="{117D291F-BD00-B825-06F1-4CBE0E982B77}"/>
              </a:ext>
            </a:extLst>
          </p:cNvPr>
          <p:cNvSpPr txBox="1">
            <a:spLocks/>
          </p:cNvSpPr>
          <p:nvPr/>
        </p:nvSpPr>
        <p:spPr>
          <a:xfrm>
            <a:off x="452335" y="4363063"/>
            <a:ext cx="9410990" cy="98090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0086D6"/>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86D6"/>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86D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86D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86D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7000"/>
              </a:lnSpc>
              <a:spcAft>
                <a:spcPts val="800"/>
              </a:spcAft>
              <a:buClr>
                <a:schemeClr val="bg1"/>
              </a:buClr>
              <a:buFont typeface="Courier New" panose="02070309020205020404" pitchFamily="49" charset="0"/>
              <a:buChar char="o"/>
            </a:pPr>
            <a:r>
              <a:rPr lang="en-IE" sz="1800" b="1">
                <a:solidFill>
                  <a:schemeClr val="bg1">
                    <a:lumMod val="95000"/>
                  </a:schemeClr>
                </a:solidFill>
                <a:effectLst/>
                <a:latin typeface="Aptos" panose="020B0004020202020204" pitchFamily="34" charset="0"/>
                <a:ea typeface="Aptos" panose="020B0004020202020204" pitchFamily="34" charset="0"/>
                <a:cs typeface="Arial" panose="020B0604020202020204" pitchFamily="34" charset="0"/>
              </a:rPr>
              <a:t>Record Keeping</a:t>
            </a:r>
            <a:r>
              <a:rPr lang="en-IE" sz="1800">
                <a:solidFill>
                  <a:schemeClr val="bg1">
                    <a:lumMod val="95000"/>
                  </a:schemeClr>
                </a:solidFill>
                <a:effectLst/>
                <a:latin typeface="Aptos" panose="020B0004020202020204" pitchFamily="34" charset="0"/>
                <a:ea typeface="Aptos" panose="020B0004020202020204" pitchFamily="34" charset="0"/>
                <a:cs typeface="Arial" panose="020B0604020202020204" pitchFamily="34" charset="0"/>
              </a:rPr>
              <a:t>: All trainings, documents, certifications, and acknowledgments should be automatically stored on TMS and on the new system for easy access and compliance audits.</a:t>
            </a:r>
          </a:p>
          <a:p>
            <a:endParaRPr lang="en-GB"/>
          </a:p>
        </p:txBody>
      </p:sp>
    </p:spTree>
    <p:extLst>
      <p:ext uri="{BB962C8B-B14F-4D97-AF65-F5344CB8AC3E}">
        <p14:creationId xmlns:p14="http://schemas.microsoft.com/office/powerpoint/2010/main" val="27617397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37c59a3-1c8c-4887-85d8-b2d5c975cf89" xsi:nil="true"/>
    <lcf76f155ced4ddcb4097134ff3c332f xmlns="9d5e8d6a-4b6d-4128-b55a-8d691c8897cd">
      <Terms xmlns="http://schemas.microsoft.com/office/infopath/2007/PartnerControls"/>
    </lcf76f155ced4ddcb4097134ff3c332f>
    <Order0 xmlns="9d5e8d6a-4b6d-4128-b55a-8d691c8897c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5EF1350467CFC439151C7BEFA83A711" ma:contentTypeVersion="20" ma:contentTypeDescription="Create a new document." ma:contentTypeScope="" ma:versionID="3e59afb78f56597aaf26f9740efe0782">
  <xsd:schema xmlns:xsd="http://www.w3.org/2001/XMLSchema" xmlns:xs="http://www.w3.org/2001/XMLSchema" xmlns:p="http://schemas.microsoft.com/office/2006/metadata/properties" xmlns:ns2="637c59a3-1c8c-4887-85d8-b2d5c975cf89" xmlns:ns3="9d5e8d6a-4b6d-4128-b55a-8d691c8897cd" targetNamespace="http://schemas.microsoft.com/office/2006/metadata/properties" ma:root="true" ma:fieldsID="ee9c8a6d9a92ce9c4d83e49708bcddc1" ns2:_="" ns3:_="">
    <xsd:import namespace="637c59a3-1c8c-4887-85d8-b2d5c975cf89"/>
    <xsd:import namespace="9d5e8d6a-4b6d-4128-b55a-8d691c8897c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Order0" minOccurs="0"/>
                <xsd:element ref="ns3:MediaServiceSearchProperties" minOccurs="0"/>
                <xsd:element ref="ns3:MediaServiceObjectDetectorVersion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7c59a3-1c8c-4887-85d8-b2d5c975cf8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c26b907-1101-405d-afd0-cd3e2ffd7744}" ma:internalName="TaxCatchAll" ma:showField="CatchAllData" ma:web="637c59a3-1c8c-4887-85d8-b2d5c975cf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d5e8d6a-4b6d-4128-b55a-8d691c8897c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e220d49-7ce7-4500-80bb-aac04fca4a56" ma:termSetId="09814cd3-568e-fe90-9814-8d621ff8fb84" ma:anchorId="fba54fb3-c3e1-fe81-a776-ca4b69148c4d" ma:open="true" ma:isKeyword="false">
      <xsd:complexType>
        <xsd:sequence>
          <xsd:element ref="pc:Terms" minOccurs="0" maxOccurs="1"/>
        </xsd:sequence>
      </xsd:complexType>
    </xsd:element>
    <xsd:element name="Order0" ma:index="24" nillable="true" ma:displayName="Order" ma:format="Dropdown" ma:internalName="Order0">
      <xsd:simpleType>
        <xsd:restriction base="dms:Text">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F45E69-9601-4B84-A883-E7EBADDE4FE7}">
  <ds:schemaRefs>
    <ds:schemaRef ds:uri="249cf969-008c-4a43-b943-5ec26190a654"/>
    <ds:schemaRef ds:uri="9298da52-e6b8-4375-839f-f1f1b1a8642d"/>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681011E-A5E4-4CC9-A0DE-B53157D54733}"/>
</file>

<file path=customXml/itemProps3.xml><?xml version="1.0" encoding="utf-8"?>
<ds:datastoreItem xmlns:ds="http://schemas.openxmlformats.org/officeDocument/2006/customXml" ds:itemID="{2657F986-1DFE-4B13-BD3E-E5B1F07DAD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8</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The Challenge - Training Automation</vt:lpstr>
      <vt:lpstr>Company Information</vt:lpstr>
      <vt:lpstr>PowerPoint Presentation</vt:lpstr>
      <vt:lpstr>PowerPoint Presentation</vt:lpstr>
      <vt:lpstr>PowerPoint Presentation</vt:lpstr>
      <vt:lpstr>What we would like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Edita Mockiene</dc:creator>
  <cp:revision>1</cp:revision>
  <dcterms:created xsi:type="dcterms:W3CDTF">2025-05-07T11:45:23Z</dcterms:created>
  <dcterms:modified xsi:type="dcterms:W3CDTF">2025-05-12T14:30:18Z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0x010100A5EF1350467CFC439151C7BEFA83A711</vt:lpwstr>
  </property>
  <property fmtid="{D5CDD505-2E9C-101B-9397-08002B2CF9AE}" pid="3" name="MediaServiceImageTags">
    <vt:lpwstr/>
  </property>
</Properties>
</file>