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sldIdLst>
    <p:sldId id="256" r:id="rId5"/>
    <p:sldId id="265" r:id="rId6"/>
    <p:sldId id="288" r:id="rId7"/>
    <p:sldId id="277" r:id="rId8"/>
    <p:sldId id="276" r:id="rId9"/>
    <p:sldId id="258" r:id="rId10"/>
    <p:sldId id="290" r:id="rId11"/>
    <p:sldId id="293" r:id="rId12"/>
    <p:sldId id="292" r:id="rId13"/>
  </p:sldIdLst>
  <p:sldSz cx="119872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5E62C-425E-457D-BA13-8786048AE9AF}" type="doc">
      <dgm:prSet loTypeId="urn:microsoft.com/office/officeart/2005/8/layout/radial6" loCatId="cycle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IE"/>
        </a:p>
      </dgm:t>
    </dgm:pt>
    <dgm:pt modelId="{C39ABA1A-698C-4ED5-8C52-D2B681045211}">
      <dgm:prSet phldrT="[Text]"/>
      <dgm:spPr/>
      <dgm:t>
        <a:bodyPr/>
        <a:lstStyle/>
        <a:p>
          <a:r>
            <a:rPr lang="en-IE"/>
            <a:t>Sustainability</a:t>
          </a:r>
        </a:p>
      </dgm:t>
    </dgm:pt>
    <dgm:pt modelId="{E711FBF4-F6D5-42E4-9D59-723F97CE58A9}" type="parTrans" cxnId="{25C67185-898C-4C26-9F7F-19869310C23B}">
      <dgm:prSet/>
      <dgm:spPr/>
      <dgm:t>
        <a:bodyPr/>
        <a:lstStyle/>
        <a:p>
          <a:endParaRPr lang="en-IE"/>
        </a:p>
      </dgm:t>
    </dgm:pt>
    <dgm:pt modelId="{84CB3D80-3789-433B-804E-B54BB95922A5}" type="sibTrans" cxnId="{25C67185-898C-4C26-9F7F-19869310C23B}">
      <dgm:prSet/>
      <dgm:spPr/>
      <dgm:t>
        <a:bodyPr/>
        <a:lstStyle/>
        <a:p>
          <a:endParaRPr lang="en-IE"/>
        </a:p>
      </dgm:t>
    </dgm:pt>
    <dgm:pt modelId="{105E5044-45A9-486D-99C9-0F3E96D1CA61}">
      <dgm:prSet phldrT="[Text]"/>
      <dgm:spPr/>
      <dgm:t>
        <a:bodyPr/>
        <a:lstStyle/>
        <a:p>
          <a:r>
            <a:rPr lang="en-IE"/>
            <a:t>Energy</a:t>
          </a:r>
        </a:p>
      </dgm:t>
    </dgm:pt>
    <dgm:pt modelId="{5B106327-507E-4586-B8F9-E3D8924508DF}" type="parTrans" cxnId="{722862BF-5BA6-470C-90BB-377A2A70FC63}">
      <dgm:prSet/>
      <dgm:spPr/>
      <dgm:t>
        <a:bodyPr/>
        <a:lstStyle/>
        <a:p>
          <a:endParaRPr lang="en-IE"/>
        </a:p>
      </dgm:t>
    </dgm:pt>
    <dgm:pt modelId="{46E3E9D3-52FB-4E1D-9D9F-302A8C66AE12}" type="sibTrans" cxnId="{722862BF-5BA6-470C-90BB-377A2A70FC63}">
      <dgm:prSet/>
      <dgm:spPr/>
      <dgm:t>
        <a:bodyPr/>
        <a:lstStyle/>
        <a:p>
          <a:endParaRPr lang="en-IE"/>
        </a:p>
      </dgm:t>
    </dgm:pt>
    <dgm:pt modelId="{7F9804B3-B592-4C08-8669-9EA53E07B032}">
      <dgm:prSet phldrT="[Text]"/>
      <dgm:spPr/>
      <dgm:t>
        <a:bodyPr/>
        <a:lstStyle/>
        <a:p>
          <a:r>
            <a:rPr lang="en-IE"/>
            <a:t>Waste</a:t>
          </a:r>
        </a:p>
      </dgm:t>
    </dgm:pt>
    <dgm:pt modelId="{6398C345-CCA5-478A-85B6-84923B51E341}" type="parTrans" cxnId="{CB228667-3D10-40E4-A3F6-B46D235B14B3}">
      <dgm:prSet/>
      <dgm:spPr/>
      <dgm:t>
        <a:bodyPr/>
        <a:lstStyle/>
        <a:p>
          <a:endParaRPr lang="en-IE"/>
        </a:p>
      </dgm:t>
    </dgm:pt>
    <dgm:pt modelId="{C95D204B-D84B-4976-B0F8-5F035E0417D5}" type="sibTrans" cxnId="{CB228667-3D10-40E4-A3F6-B46D235B14B3}">
      <dgm:prSet/>
      <dgm:spPr/>
      <dgm:t>
        <a:bodyPr/>
        <a:lstStyle/>
        <a:p>
          <a:endParaRPr lang="en-IE"/>
        </a:p>
      </dgm:t>
    </dgm:pt>
    <dgm:pt modelId="{CF35B91F-CC5E-4FC5-A0C6-C23B3E03A7CC}">
      <dgm:prSet phldrT="[Text]"/>
      <dgm:spPr/>
      <dgm:t>
        <a:bodyPr/>
        <a:lstStyle/>
        <a:p>
          <a:r>
            <a:rPr lang="en-IE"/>
            <a:t>Water</a:t>
          </a:r>
        </a:p>
      </dgm:t>
    </dgm:pt>
    <dgm:pt modelId="{E62E183C-9CE8-4755-8F9A-69E4B08A4C72}" type="parTrans" cxnId="{6A74F130-3DFA-41D8-A255-9822E2D0D801}">
      <dgm:prSet/>
      <dgm:spPr/>
      <dgm:t>
        <a:bodyPr/>
        <a:lstStyle/>
        <a:p>
          <a:endParaRPr lang="en-IE"/>
        </a:p>
      </dgm:t>
    </dgm:pt>
    <dgm:pt modelId="{16B0E430-CA22-43B3-967B-699FEB06C417}" type="sibTrans" cxnId="{6A74F130-3DFA-41D8-A255-9822E2D0D801}">
      <dgm:prSet/>
      <dgm:spPr/>
      <dgm:t>
        <a:bodyPr/>
        <a:lstStyle/>
        <a:p>
          <a:endParaRPr lang="en-IE"/>
        </a:p>
      </dgm:t>
    </dgm:pt>
    <dgm:pt modelId="{17CB5E38-7389-43E1-A761-1BBEE01AF319}">
      <dgm:prSet phldrT="[Text]"/>
      <dgm:spPr/>
      <dgm:t>
        <a:bodyPr/>
        <a:lstStyle/>
        <a:p>
          <a:r>
            <a:rPr lang="en-IE"/>
            <a:t>Biodiversity</a:t>
          </a:r>
        </a:p>
      </dgm:t>
    </dgm:pt>
    <dgm:pt modelId="{BCA9CED0-9EDD-4F41-B17C-F3DDB4909655}" type="parTrans" cxnId="{E2454BBA-8F0D-4F84-9FC9-89E678B76681}">
      <dgm:prSet/>
      <dgm:spPr/>
      <dgm:t>
        <a:bodyPr/>
        <a:lstStyle/>
        <a:p>
          <a:endParaRPr lang="en-IE"/>
        </a:p>
      </dgm:t>
    </dgm:pt>
    <dgm:pt modelId="{66078070-5EAB-4590-A0C6-E0DF4DE85011}" type="sibTrans" cxnId="{E2454BBA-8F0D-4F84-9FC9-89E678B76681}">
      <dgm:prSet/>
      <dgm:spPr/>
      <dgm:t>
        <a:bodyPr/>
        <a:lstStyle/>
        <a:p>
          <a:endParaRPr lang="en-IE"/>
        </a:p>
      </dgm:t>
    </dgm:pt>
    <dgm:pt modelId="{9AE83339-667E-45AA-B55E-F99A8BCA3D5E}">
      <dgm:prSet phldrT="[Text]"/>
      <dgm:spPr/>
      <dgm:t>
        <a:bodyPr/>
        <a:lstStyle/>
        <a:p>
          <a:r>
            <a:rPr lang="en-IE"/>
            <a:t>Community Engagement</a:t>
          </a:r>
        </a:p>
      </dgm:t>
    </dgm:pt>
    <dgm:pt modelId="{C11C68B7-1732-436E-8E46-695FE6DA09DE}" type="parTrans" cxnId="{5D86160E-9F19-4A21-AFBF-444CECFAB677}">
      <dgm:prSet/>
      <dgm:spPr/>
      <dgm:t>
        <a:bodyPr/>
        <a:lstStyle/>
        <a:p>
          <a:endParaRPr lang="en-IE"/>
        </a:p>
      </dgm:t>
    </dgm:pt>
    <dgm:pt modelId="{13F4583A-6EAC-4214-90DE-DA9468472494}" type="sibTrans" cxnId="{5D86160E-9F19-4A21-AFBF-444CECFAB677}">
      <dgm:prSet/>
      <dgm:spPr/>
      <dgm:t>
        <a:bodyPr/>
        <a:lstStyle/>
        <a:p>
          <a:endParaRPr lang="en-IE"/>
        </a:p>
      </dgm:t>
    </dgm:pt>
    <dgm:pt modelId="{7AC12C14-D9F3-4344-B4F2-DF08C34E9ECB}">
      <dgm:prSet phldrT="[Text]"/>
      <dgm:spPr/>
      <dgm:t>
        <a:bodyPr/>
        <a:lstStyle/>
        <a:p>
          <a:r>
            <a:rPr lang="en-IE"/>
            <a:t>Raw Material Sourcing</a:t>
          </a:r>
        </a:p>
      </dgm:t>
    </dgm:pt>
    <dgm:pt modelId="{87F6DC0C-2968-4F4C-9267-CE9B0A11D4D6}" type="parTrans" cxnId="{B9684FEF-2509-4935-9318-F50227748A96}">
      <dgm:prSet/>
      <dgm:spPr/>
      <dgm:t>
        <a:bodyPr/>
        <a:lstStyle/>
        <a:p>
          <a:endParaRPr lang="en-IE"/>
        </a:p>
      </dgm:t>
    </dgm:pt>
    <dgm:pt modelId="{6BD46EF4-C91B-4AB5-B1F0-7E7F524A760C}" type="sibTrans" cxnId="{B9684FEF-2509-4935-9318-F50227748A96}">
      <dgm:prSet/>
      <dgm:spPr/>
      <dgm:t>
        <a:bodyPr/>
        <a:lstStyle/>
        <a:p>
          <a:endParaRPr lang="en-IE"/>
        </a:p>
      </dgm:t>
    </dgm:pt>
    <dgm:pt modelId="{C180B937-A8F9-4B66-BC88-5772AB7FF3A4}">
      <dgm:prSet phldrT="[Text]"/>
      <dgm:spPr/>
      <dgm:t>
        <a:bodyPr/>
        <a:lstStyle/>
        <a:p>
          <a:r>
            <a:rPr lang="en-IE"/>
            <a:t>Product Packaging</a:t>
          </a:r>
        </a:p>
      </dgm:t>
    </dgm:pt>
    <dgm:pt modelId="{2B724878-CE76-484E-B868-16C0FB092E8C}" type="parTrans" cxnId="{75788B44-D89D-4BA0-B50E-52207DDFBF38}">
      <dgm:prSet/>
      <dgm:spPr/>
      <dgm:t>
        <a:bodyPr/>
        <a:lstStyle/>
        <a:p>
          <a:endParaRPr lang="en-IE"/>
        </a:p>
      </dgm:t>
    </dgm:pt>
    <dgm:pt modelId="{981E1D15-D776-4C3B-95D3-1FC139E99484}" type="sibTrans" cxnId="{75788B44-D89D-4BA0-B50E-52207DDFBF38}">
      <dgm:prSet/>
      <dgm:spPr/>
      <dgm:t>
        <a:bodyPr/>
        <a:lstStyle/>
        <a:p>
          <a:endParaRPr lang="en-IE"/>
        </a:p>
      </dgm:t>
    </dgm:pt>
    <dgm:pt modelId="{93D102C8-1471-48A6-8FE0-0EE026F87B66}">
      <dgm:prSet phldrT="[Text]"/>
      <dgm:spPr/>
      <dgm:t>
        <a:bodyPr/>
        <a:lstStyle/>
        <a:p>
          <a:r>
            <a:rPr lang="en-IE"/>
            <a:t>Product Health and Nutrition</a:t>
          </a:r>
        </a:p>
      </dgm:t>
    </dgm:pt>
    <dgm:pt modelId="{21A4C571-4F5D-4AB0-83E4-323FC4E34FE1}" type="parTrans" cxnId="{0B5ED8D9-C193-46E1-9601-7CA0F59B7C3D}">
      <dgm:prSet/>
      <dgm:spPr/>
      <dgm:t>
        <a:bodyPr/>
        <a:lstStyle/>
        <a:p>
          <a:endParaRPr lang="en-IE"/>
        </a:p>
      </dgm:t>
    </dgm:pt>
    <dgm:pt modelId="{348E8F04-0948-40A2-83CE-95B188447135}" type="sibTrans" cxnId="{0B5ED8D9-C193-46E1-9601-7CA0F59B7C3D}">
      <dgm:prSet/>
      <dgm:spPr/>
      <dgm:t>
        <a:bodyPr/>
        <a:lstStyle/>
        <a:p>
          <a:endParaRPr lang="en-IE"/>
        </a:p>
      </dgm:t>
    </dgm:pt>
    <dgm:pt modelId="{FFB1A59D-A0AD-4670-B708-5B4E57DC5C72}">
      <dgm:prSet phldrT="[Text]"/>
      <dgm:spPr/>
      <dgm:t>
        <a:bodyPr/>
        <a:lstStyle/>
        <a:p>
          <a:r>
            <a:rPr lang="en-IE"/>
            <a:t>Employee Wellbeing</a:t>
          </a:r>
        </a:p>
        <a:p>
          <a:endParaRPr lang="en-IE"/>
        </a:p>
      </dgm:t>
    </dgm:pt>
    <dgm:pt modelId="{7C76E5B4-90EC-4064-A1C9-58D82629464E}" type="parTrans" cxnId="{5BCFDB59-DE6B-4AC4-A87E-AF312816296A}">
      <dgm:prSet/>
      <dgm:spPr/>
      <dgm:t>
        <a:bodyPr/>
        <a:lstStyle/>
        <a:p>
          <a:endParaRPr lang="en-IE"/>
        </a:p>
      </dgm:t>
    </dgm:pt>
    <dgm:pt modelId="{FA0D7F5F-9C36-4C72-A03F-9C18F5003C87}" type="sibTrans" cxnId="{5BCFDB59-DE6B-4AC4-A87E-AF312816296A}">
      <dgm:prSet/>
      <dgm:spPr/>
      <dgm:t>
        <a:bodyPr/>
        <a:lstStyle/>
        <a:p>
          <a:endParaRPr lang="en-IE"/>
        </a:p>
      </dgm:t>
    </dgm:pt>
    <dgm:pt modelId="{F16710B7-A8DC-4ADA-965A-B3B00C1C5C30}" type="pres">
      <dgm:prSet presAssocID="{EB15E62C-425E-457D-BA13-8786048AE9A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421BF43-2302-4396-87F0-15216EA353B6}" type="pres">
      <dgm:prSet presAssocID="{C39ABA1A-698C-4ED5-8C52-D2B681045211}" presName="centerShape" presStyleLbl="node0" presStyleIdx="0" presStyleCnt="1"/>
      <dgm:spPr/>
    </dgm:pt>
    <dgm:pt modelId="{B666CEA6-A68A-4F8E-B16A-3E2E8B59150E}" type="pres">
      <dgm:prSet presAssocID="{105E5044-45A9-486D-99C9-0F3E96D1CA61}" presName="node" presStyleLbl="node1" presStyleIdx="0" presStyleCnt="9">
        <dgm:presLayoutVars>
          <dgm:bulletEnabled val="1"/>
        </dgm:presLayoutVars>
      </dgm:prSet>
      <dgm:spPr/>
    </dgm:pt>
    <dgm:pt modelId="{B5A2C578-BAB4-4F30-97B9-ED181F8BBE4B}" type="pres">
      <dgm:prSet presAssocID="{105E5044-45A9-486D-99C9-0F3E96D1CA61}" presName="dummy" presStyleCnt="0"/>
      <dgm:spPr/>
    </dgm:pt>
    <dgm:pt modelId="{144453A8-8FFC-44AA-957A-3D2DC793D50F}" type="pres">
      <dgm:prSet presAssocID="{46E3E9D3-52FB-4E1D-9D9F-302A8C66AE12}" presName="sibTrans" presStyleLbl="sibTrans2D1" presStyleIdx="0" presStyleCnt="9"/>
      <dgm:spPr/>
    </dgm:pt>
    <dgm:pt modelId="{1BC1F62A-C8D9-48BA-8063-9B2CB01925F8}" type="pres">
      <dgm:prSet presAssocID="{7F9804B3-B592-4C08-8669-9EA53E07B032}" presName="node" presStyleLbl="node1" presStyleIdx="1" presStyleCnt="9">
        <dgm:presLayoutVars>
          <dgm:bulletEnabled val="1"/>
        </dgm:presLayoutVars>
      </dgm:prSet>
      <dgm:spPr/>
    </dgm:pt>
    <dgm:pt modelId="{684E110D-25B2-40E1-8BCB-3D98253C05D4}" type="pres">
      <dgm:prSet presAssocID="{7F9804B3-B592-4C08-8669-9EA53E07B032}" presName="dummy" presStyleCnt="0"/>
      <dgm:spPr/>
    </dgm:pt>
    <dgm:pt modelId="{FE45E0BC-2E99-42E1-9D99-74C8546C89C6}" type="pres">
      <dgm:prSet presAssocID="{C95D204B-D84B-4976-B0F8-5F035E0417D5}" presName="sibTrans" presStyleLbl="sibTrans2D1" presStyleIdx="1" presStyleCnt="9"/>
      <dgm:spPr/>
    </dgm:pt>
    <dgm:pt modelId="{3F7B8F32-A804-47D1-818D-FD39FF3FE046}" type="pres">
      <dgm:prSet presAssocID="{CF35B91F-CC5E-4FC5-A0C6-C23B3E03A7CC}" presName="node" presStyleLbl="node1" presStyleIdx="2" presStyleCnt="9">
        <dgm:presLayoutVars>
          <dgm:bulletEnabled val="1"/>
        </dgm:presLayoutVars>
      </dgm:prSet>
      <dgm:spPr/>
    </dgm:pt>
    <dgm:pt modelId="{9B39459B-DF6B-4C52-A4C8-3552609ECE08}" type="pres">
      <dgm:prSet presAssocID="{CF35B91F-CC5E-4FC5-A0C6-C23B3E03A7CC}" presName="dummy" presStyleCnt="0"/>
      <dgm:spPr/>
    </dgm:pt>
    <dgm:pt modelId="{80166C10-9F6D-49EB-BEC5-1758596ADE6C}" type="pres">
      <dgm:prSet presAssocID="{16B0E430-CA22-43B3-967B-699FEB06C417}" presName="sibTrans" presStyleLbl="sibTrans2D1" presStyleIdx="2" presStyleCnt="9"/>
      <dgm:spPr/>
    </dgm:pt>
    <dgm:pt modelId="{23FA802C-B14C-4F50-A0D8-D9430562479F}" type="pres">
      <dgm:prSet presAssocID="{17CB5E38-7389-43E1-A761-1BBEE01AF319}" presName="node" presStyleLbl="node1" presStyleIdx="3" presStyleCnt="9">
        <dgm:presLayoutVars>
          <dgm:bulletEnabled val="1"/>
        </dgm:presLayoutVars>
      </dgm:prSet>
      <dgm:spPr/>
    </dgm:pt>
    <dgm:pt modelId="{3DC2DC36-DDED-41C2-9F5F-FD589BC8B6D2}" type="pres">
      <dgm:prSet presAssocID="{17CB5E38-7389-43E1-A761-1BBEE01AF319}" presName="dummy" presStyleCnt="0"/>
      <dgm:spPr/>
    </dgm:pt>
    <dgm:pt modelId="{8CF16828-74DB-4B17-9AC2-1D20A37B1122}" type="pres">
      <dgm:prSet presAssocID="{66078070-5EAB-4590-A0C6-E0DF4DE85011}" presName="sibTrans" presStyleLbl="sibTrans2D1" presStyleIdx="3" presStyleCnt="9"/>
      <dgm:spPr/>
    </dgm:pt>
    <dgm:pt modelId="{4C65568C-790D-4259-B815-EAAA243AE1C0}" type="pres">
      <dgm:prSet presAssocID="{9AE83339-667E-45AA-B55E-F99A8BCA3D5E}" presName="node" presStyleLbl="node1" presStyleIdx="4" presStyleCnt="9">
        <dgm:presLayoutVars>
          <dgm:bulletEnabled val="1"/>
        </dgm:presLayoutVars>
      </dgm:prSet>
      <dgm:spPr/>
    </dgm:pt>
    <dgm:pt modelId="{9E90AFB3-92D2-4921-ADF6-535F0464B0AF}" type="pres">
      <dgm:prSet presAssocID="{9AE83339-667E-45AA-B55E-F99A8BCA3D5E}" presName="dummy" presStyleCnt="0"/>
      <dgm:spPr/>
    </dgm:pt>
    <dgm:pt modelId="{10C2F7E9-A8B4-4C33-8C68-CD208FC61973}" type="pres">
      <dgm:prSet presAssocID="{13F4583A-6EAC-4214-90DE-DA9468472494}" presName="sibTrans" presStyleLbl="sibTrans2D1" presStyleIdx="4" presStyleCnt="9"/>
      <dgm:spPr/>
    </dgm:pt>
    <dgm:pt modelId="{D852472C-27B5-443E-8DF6-877815E91284}" type="pres">
      <dgm:prSet presAssocID="{7AC12C14-D9F3-4344-B4F2-DF08C34E9ECB}" presName="node" presStyleLbl="node1" presStyleIdx="5" presStyleCnt="9">
        <dgm:presLayoutVars>
          <dgm:bulletEnabled val="1"/>
        </dgm:presLayoutVars>
      </dgm:prSet>
      <dgm:spPr/>
    </dgm:pt>
    <dgm:pt modelId="{7C2BF4ED-93D8-4611-81AE-8B1AC0049714}" type="pres">
      <dgm:prSet presAssocID="{7AC12C14-D9F3-4344-B4F2-DF08C34E9ECB}" presName="dummy" presStyleCnt="0"/>
      <dgm:spPr/>
    </dgm:pt>
    <dgm:pt modelId="{E1C27EF1-CBE1-4322-AFFD-98A96D201580}" type="pres">
      <dgm:prSet presAssocID="{6BD46EF4-C91B-4AB5-B1F0-7E7F524A760C}" presName="sibTrans" presStyleLbl="sibTrans2D1" presStyleIdx="5" presStyleCnt="9"/>
      <dgm:spPr/>
    </dgm:pt>
    <dgm:pt modelId="{634A7D6C-D1DD-45BA-9D49-61427BD01276}" type="pres">
      <dgm:prSet presAssocID="{C180B937-A8F9-4B66-BC88-5772AB7FF3A4}" presName="node" presStyleLbl="node1" presStyleIdx="6" presStyleCnt="9">
        <dgm:presLayoutVars>
          <dgm:bulletEnabled val="1"/>
        </dgm:presLayoutVars>
      </dgm:prSet>
      <dgm:spPr/>
    </dgm:pt>
    <dgm:pt modelId="{29F435B4-EAE3-4C57-AD49-DD18C285FDE4}" type="pres">
      <dgm:prSet presAssocID="{C180B937-A8F9-4B66-BC88-5772AB7FF3A4}" presName="dummy" presStyleCnt="0"/>
      <dgm:spPr/>
    </dgm:pt>
    <dgm:pt modelId="{14C803E8-BA98-4379-AF6D-63BE0C4B7C05}" type="pres">
      <dgm:prSet presAssocID="{981E1D15-D776-4C3B-95D3-1FC139E99484}" presName="sibTrans" presStyleLbl="sibTrans2D1" presStyleIdx="6" presStyleCnt="9"/>
      <dgm:spPr/>
    </dgm:pt>
    <dgm:pt modelId="{244C214D-A211-4BAC-8050-4C49CA310D85}" type="pres">
      <dgm:prSet presAssocID="{93D102C8-1471-48A6-8FE0-0EE026F87B66}" presName="node" presStyleLbl="node1" presStyleIdx="7" presStyleCnt="9">
        <dgm:presLayoutVars>
          <dgm:bulletEnabled val="1"/>
        </dgm:presLayoutVars>
      </dgm:prSet>
      <dgm:spPr/>
    </dgm:pt>
    <dgm:pt modelId="{AF7AFCDB-4966-4106-887E-622BE18EDE65}" type="pres">
      <dgm:prSet presAssocID="{93D102C8-1471-48A6-8FE0-0EE026F87B66}" presName="dummy" presStyleCnt="0"/>
      <dgm:spPr/>
    </dgm:pt>
    <dgm:pt modelId="{51FF7851-5551-4097-9571-C9F118D73C11}" type="pres">
      <dgm:prSet presAssocID="{348E8F04-0948-40A2-83CE-95B188447135}" presName="sibTrans" presStyleLbl="sibTrans2D1" presStyleIdx="7" presStyleCnt="9"/>
      <dgm:spPr/>
    </dgm:pt>
    <dgm:pt modelId="{4F746A41-2771-4215-A83D-A9595B9708B9}" type="pres">
      <dgm:prSet presAssocID="{FFB1A59D-A0AD-4670-B708-5B4E57DC5C72}" presName="node" presStyleLbl="node1" presStyleIdx="8" presStyleCnt="9">
        <dgm:presLayoutVars>
          <dgm:bulletEnabled val="1"/>
        </dgm:presLayoutVars>
      </dgm:prSet>
      <dgm:spPr/>
    </dgm:pt>
    <dgm:pt modelId="{4CA3F58B-7CB9-4818-97B8-CB19B260E623}" type="pres">
      <dgm:prSet presAssocID="{FFB1A59D-A0AD-4670-B708-5B4E57DC5C72}" presName="dummy" presStyleCnt="0"/>
      <dgm:spPr/>
    </dgm:pt>
    <dgm:pt modelId="{BC6FAB6D-79C4-4A8C-9082-765D3CC9DC56}" type="pres">
      <dgm:prSet presAssocID="{FA0D7F5F-9C36-4C72-A03F-9C18F5003C87}" presName="sibTrans" presStyleLbl="sibTrans2D1" presStyleIdx="8" presStyleCnt="9"/>
      <dgm:spPr/>
    </dgm:pt>
  </dgm:ptLst>
  <dgm:cxnLst>
    <dgm:cxn modelId="{5D86160E-9F19-4A21-AFBF-444CECFAB677}" srcId="{C39ABA1A-698C-4ED5-8C52-D2B681045211}" destId="{9AE83339-667E-45AA-B55E-F99A8BCA3D5E}" srcOrd="4" destOrd="0" parTransId="{C11C68B7-1732-436E-8E46-695FE6DA09DE}" sibTransId="{13F4583A-6EAC-4214-90DE-DA9468472494}"/>
    <dgm:cxn modelId="{74231A10-7EB2-4355-A5EF-0DBD3322798D}" type="presOf" srcId="{6BD46EF4-C91B-4AB5-B1F0-7E7F524A760C}" destId="{E1C27EF1-CBE1-4322-AFFD-98A96D201580}" srcOrd="0" destOrd="0" presId="urn:microsoft.com/office/officeart/2005/8/layout/radial6"/>
    <dgm:cxn modelId="{0455EB1E-6EF2-4A56-AE1A-AACD3235173D}" type="presOf" srcId="{7AC12C14-D9F3-4344-B4F2-DF08C34E9ECB}" destId="{D852472C-27B5-443E-8DF6-877815E91284}" srcOrd="0" destOrd="0" presId="urn:microsoft.com/office/officeart/2005/8/layout/radial6"/>
    <dgm:cxn modelId="{3245382E-6284-418E-B30A-6A63284425A3}" type="presOf" srcId="{CF35B91F-CC5E-4FC5-A0C6-C23B3E03A7CC}" destId="{3F7B8F32-A804-47D1-818D-FD39FF3FE046}" srcOrd="0" destOrd="0" presId="urn:microsoft.com/office/officeart/2005/8/layout/radial6"/>
    <dgm:cxn modelId="{6A74F130-3DFA-41D8-A255-9822E2D0D801}" srcId="{C39ABA1A-698C-4ED5-8C52-D2B681045211}" destId="{CF35B91F-CC5E-4FC5-A0C6-C23B3E03A7CC}" srcOrd="2" destOrd="0" parTransId="{E62E183C-9CE8-4755-8F9A-69E4B08A4C72}" sibTransId="{16B0E430-CA22-43B3-967B-699FEB06C417}"/>
    <dgm:cxn modelId="{E5F34935-5DDC-42EC-9163-45728A8C5146}" type="presOf" srcId="{EB15E62C-425E-457D-BA13-8786048AE9AF}" destId="{F16710B7-A8DC-4ADA-965A-B3B00C1C5C30}" srcOrd="0" destOrd="0" presId="urn:microsoft.com/office/officeart/2005/8/layout/radial6"/>
    <dgm:cxn modelId="{2D2EE03E-2789-416F-A330-99FF8BB2B06D}" type="presOf" srcId="{93D102C8-1471-48A6-8FE0-0EE026F87B66}" destId="{244C214D-A211-4BAC-8050-4C49CA310D85}" srcOrd="0" destOrd="0" presId="urn:microsoft.com/office/officeart/2005/8/layout/radial6"/>
    <dgm:cxn modelId="{4EA0E45B-10D1-487F-8EC9-0035A2C3861E}" type="presOf" srcId="{13F4583A-6EAC-4214-90DE-DA9468472494}" destId="{10C2F7E9-A8B4-4C33-8C68-CD208FC61973}" srcOrd="0" destOrd="0" presId="urn:microsoft.com/office/officeart/2005/8/layout/radial6"/>
    <dgm:cxn modelId="{75788B44-D89D-4BA0-B50E-52207DDFBF38}" srcId="{C39ABA1A-698C-4ED5-8C52-D2B681045211}" destId="{C180B937-A8F9-4B66-BC88-5772AB7FF3A4}" srcOrd="6" destOrd="0" parTransId="{2B724878-CE76-484E-B868-16C0FB092E8C}" sibTransId="{981E1D15-D776-4C3B-95D3-1FC139E99484}"/>
    <dgm:cxn modelId="{CB228667-3D10-40E4-A3F6-B46D235B14B3}" srcId="{C39ABA1A-698C-4ED5-8C52-D2B681045211}" destId="{7F9804B3-B592-4C08-8669-9EA53E07B032}" srcOrd="1" destOrd="0" parTransId="{6398C345-CCA5-478A-85B6-84923B51E341}" sibTransId="{C95D204B-D84B-4976-B0F8-5F035E0417D5}"/>
    <dgm:cxn modelId="{150C7C4D-1410-4969-876F-675D22DB9BC5}" type="presOf" srcId="{105E5044-45A9-486D-99C9-0F3E96D1CA61}" destId="{B666CEA6-A68A-4F8E-B16A-3E2E8B59150E}" srcOrd="0" destOrd="0" presId="urn:microsoft.com/office/officeart/2005/8/layout/radial6"/>
    <dgm:cxn modelId="{C22FD14E-5843-42BF-92C4-2B3327AD4238}" type="presOf" srcId="{46E3E9D3-52FB-4E1D-9D9F-302A8C66AE12}" destId="{144453A8-8FFC-44AA-957A-3D2DC793D50F}" srcOrd="0" destOrd="0" presId="urn:microsoft.com/office/officeart/2005/8/layout/radial6"/>
    <dgm:cxn modelId="{F1294F75-EE12-47C6-A6AD-7CC79C9761C7}" type="presOf" srcId="{17CB5E38-7389-43E1-A761-1BBEE01AF319}" destId="{23FA802C-B14C-4F50-A0D8-D9430562479F}" srcOrd="0" destOrd="0" presId="urn:microsoft.com/office/officeart/2005/8/layout/radial6"/>
    <dgm:cxn modelId="{D1FEDC58-3867-4AAA-9C8F-3542FF034F02}" type="presOf" srcId="{7F9804B3-B592-4C08-8669-9EA53E07B032}" destId="{1BC1F62A-C8D9-48BA-8063-9B2CB01925F8}" srcOrd="0" destOrd="0" presId="urn:microsoft.com/office/officeart/2005/8/layout/radial6"/>
    <dgm:cxn modelId="{5BCFDB59-DE6B-4AC4-A87E-AF312816296A}" srcId="{C39ABA1A-698C-4ED5-8C52-D2B681045211}" destId="{FFB1A59D-A0AD-4670-B708-5B4E57DC5C72}" srcOrd="8" destOrd="0" parTransId="{7C76E5B4-90EC-4064-A1C9-58D82629464E}" sibTransId="{FA0D7F5F-9C36-4C72-A03F-9C18F5003C87}"/>
    <dgm:cxn modelId="{11097983-4C39-4EBC-B6C3-16D1BF4302D2}" type="presOf" srcId="{C39ABA1A-698C-4ED5-8C52-D2B681045211}" destId="{F421BF43-2302-4396-87F0-15216EA353B6}" srcOrd="0" destOrd="0" presId="urn:microsoft.com/office/officeart/2005/8/layout/radial6"/>
    <dgm:cxn modelId="{25C67185-898C-4C26-9F7F-19869310C23B}" srcId="{EB15E62C-425E-457D-BA13-8786048AE9AF}" destId="{C39ABA1A-698C-4ED5-8C52-D2B681045211}" srcOrd="0" destOrd="0" parTransId="{E711FBF4-F6D5-42E4-9D59-723F97CE58A9}" sibTransId="{84CB3D80-3789-433B-804E-B54BB95922A5}"/>
    <dgm:cxn modelId="{54342A92-E5F4-4DF8-93FA-9DF79BB6FC36}" type="presOf" srcId="{FA0D7F5F-9C36-4C72-A03F-9C18F5003C87}" destId="{BC6FAB6D-79C4-4A8C-9082-765D3CC9DC56}" srcOrd="0" destOrd="0" presId="urn:microsoft.com/office/officeart/2005/8/layout/radial6"/>
    <dgm:cxn modelId="{4925F99B-9614-4FA5-8078-991D4EF9BBC6}" type="presOf" srcId="{C180B937-A8F9-4B66-BC88-5772AB7FF3A4}" destId="{634A7D6C-D1DD-45BA-9D49-61427BD01276}" srcOrd="0" destOrd="0" presId="urn:microsoft.com/office/officeart/2005/8/layout/radial6"/>
    <dgm:cxn modelId="{DA36FAB7-927D-44C6-AFC1-C799822FB46A}" type="presOf" srcId="{981E1D15-D776-4C3B-95D3-1FC139E99484}" destId="{14C803E8-BA98-4379-AF6D-63BE0C4B7C05}" srcOrd="0" destOrd="0" presId="urn:microsoft.com/office/officeart/2005/8/layout/radial6"/>
    <dgm:cxn modelId="{E2454BBA-8F0D-4F84-9FC9-89E678B76681}" srcId="{C39ABA1A-698C-4ED5-8C52-D2B681045211}" destId="{17CB5E38-7389-43E1-A761-1BBEE01AF319}" srcOrd="3" destOrd="0" parTransId="{BCA9CED0-9EDD-4F41-B17C-F3DDB4909655}" sibTransId="{66078070-5EAB-4590-A0C6-E0DF4DE85011}"/>
    <dgm:cxn modelId="{722862BF-5BA6-470C-90BB-377A2A70FC63}" srcId="{C39ABA1A-698C-4ED5-8C52-D2B681045211}" destId="{105E5044-45A9-486D-99C9-0F3E96D1CA61}" srcOrd="0" destOrd="0" parTransId="{5B106327-507E-4586-B8F9-E3D8924508DF}" sibTransId="{46E3E9D3-52FB-4E1D-9D9F-302A8C66AE12}"/>
    <dgm:cxn modelId="{D08400C5-61B9-485B-96DC-F110B3B209DE}" type="presOf" srcId="{FFB1A59D-A0AD-4670-B708-5B4E57DC5C72}" destId="{4F746A41-2771-4215-A83D-A9595B9708B9}" srcOrd="0" destOrd="0" presId="urn:microsoft.com/office/officeart/2005/8/layout/radial6"/>
    <dgm:cxn modelId="{E4ACCDD4-383E-4778-9448-8F4A0685969A}" type="presOf" srcId="{66078070-5EAB-4590-A0C6-E0DF4DE85011}" destId="{8CF16828-74DB-4B17-9AC2-1D20A37B1122}" srcOrd="0" destOrd="0" presId="urn:microsoft.com/office/officeart/2005/8/layout/radial6"/>
    <dgm:cxn modelId="{0B5ED8D9-C193-46E1-9601-7CA0F59B7C3D}" srcId="{C39ABA1A-698C-4ED5-8C52-D2B681045211}" destId="{93D102C8-1471-48A6-8FE0-0EE026F87B66}" srcOrd="7" destOrd="0" parTransId="{21A4C571-4F5D-4AB0-83E4-323FC4E34FE1}" sibTransId="{348E8F04-0948-40A2-83CE-95B188447135}"/>
    <dgm:cxn modelId="{02533BE7-F25D-4B3D-99E4-CC3B98F32377}" type="presOf" srcId="{16B0E430-CA22-43B3-967B-699FEB06C417}" destId="{80166C10-9F6D-49EB-BEC5-1758596ADE6C}" srcOrd="0" destOrd="0" presId="urn:microsoft.com/office/officeart/2005/8/layout/radial6"/>
    <dgm:cxn modelId="{B9684FEF-2509-4935-9318-F50227748A96}" srcId="{C39ABA1A-698C-4ED5-8C52-D2B681045211}" destId="{7AC12C14-D9F3-4344-B4F2-DF08C34E9ECB}" srcOrd="5" destOrd="0" parTransId="{87F6DC0C-2968-4F4C-9267-CE9B0A11D4D6}" sibTransId="{6BD46EF4-C91B-4AB5-B1F0-7E7F524A760C}"/>
    <dgm:cxn modelId="{85DB06F4-7331-4F2B-B4FF-285151427BBD}" type="presOf" srcId="{C95D204B-D84B-4976-B0F8-5F035E0417D5}" destId="{FE45E0BC-2E99-42E1-9D99-74C8546C89C6}" srcOrd="0" destOrd="0" presId="urn:microsoft.com/office/officeart/2005/8/layout/radial6"/>
    <dgm:cxn modelId="{660F1FF5-E54B-4D8E-9F2F-41A77CB8295E}" type="presOf" srcId="{9AE83339-667E-45AA-B55E-F99A8BCA3D5E}" destId="{4C65568C-790D-4259-B815-EAAA243AE1C0}" srcOrd="0" destOrd="0" presId="urn:microsoft.com/office/officeart/2005/8/layout/radial6"/>
    <dgm:cxn modelId="{2FBAA8F9-620B-4B24-9DCD-5C53F28DE540}" type="presOf" srcId="{348E8F04-0948-40A2-83CE-95B188447135}" destId="{51FF7851-5551-4097-9571-C9F118D73C11}" srcOrd="0" destOrd="0" presId="urn:microsoft.com/office/officeart/2005/8/layout/radial6"/>
    <dgm:cxn modelId="{C922D899-CDC6-49C8-8465-9211D4606E63}" type="presParOf" srcId="{F16710B7-A8DC-4ADA-965A-B3B00C1C5C30}" destId="{F421BF43-2302-4396-87F0-15216EA353B6}" srcOrd="0" destOrd="0" presId="urn:microsoft.com/office/officeart/2005/8/layout/radial6"/>
    <dgm:cxn modelId="{D04B83D6-A400-4E4B-A4DD-66F3FDAC791A}" type="presParOf" srcId="{F16710B7-A8DC-4ADA-965A-B3B00C1C5C30}" destId="{B666CEA6-A68A-4F8E-B16A-3E2E8B59150E}" srcOrd="1" destOrd="0" presId="urn:microsoft.com/office/officeart/2005/8/layout/radial6"/>
    <dgm:cxn modelId="{3B7BB5EC-9784-41DA-8AFB-8C36643596C3}" type="presParOf" srcId="{F16710B7-A8DC-4ADA-965A-B3B00C1C5C30}" destId="{B5A2C578-BAB4-4F30-97B9-ED181F8BBE4B}" srcOrd="2" destOrd="0" presId="urn:microsoft.com/office/officeart/2005/8/layout/radial6"/>
    <dgm:cxn modelId="{8305D016-9828-4207-9702-9113442CB898}" type="presParOf" srcId="{F16710B7-A8DC-4ADA-965A-B3B00C1C5C30}" destId="{144453A8-8FFC-44AA-957A-3D2DC793D50F}" srcOrd="3" destOrd="0" presId="urn:microsoft.com/office/officeart/2005/8/layout/radial6"/>
    <dgm:cxn modelId="{E28F254C-9D61-4188-95D9-EAA6012227EB}" type="presParOf" srcId="{F16710B7-A8DC-4ADA-965A-B3B00C1C5C30}" destId="{1BC1F62A-C8D9-48BA-8063-9B2CB01925F8}" srcOrd="4" destOrd="0" presId="urn:microsoft.com/office/officeart/2005/8/layout/radial6"/>
    <dgm:cxn modelId="{51CDBC21-09B1-49E5-B4CA-93154A7A6367}" type="presParOf" srcId="{F16710B7-A8DC-4ADA-965A-B3B00C1C5C30}" destId="{684E110D-25B2-40E1-8BCB-3D98253C05D4}" srcOrd="5" destOrd="0" presId="urn:microsoft.com/office/officeart/2005/8/layout/radial6"/>
    <dgm:cxn modelId="{753BEF3A-AC95-4863-9599-F84C32DA4755}" type="presParOf" srcId="{F16710B7-A8DC-4ADA-965A-B3B00C1C5C30}" destId="{FE45E0BC-2E99-42E1-9D99-74C8546C89C6}" srcOrd="6" destOrd="0" presId="urn:microsoft.com/office/officeart/2005/8/layout/radial6"/>
    <dgm:cxn modelId="{40CD624D-27A7-494F-838C-EC46B55098DA}" type="presParOf" srcId="{F16710B7-A8DC-4ADA-965A-B3B00C1C5C30}" destId="{3F7B8F32-A804-47D1-818D-FD39FF3FE046}" srcOrd="7" destOrd="0" presId="urn:microsoft.com/office/officeart/2005/8/layout/radial6"/>
    <dgm:cxn modelId="{510BB44E-F129-45FC-BC86-A8A290F9CF3E}" type="presParOf" srcId="{F16710B7-A8DC-4ADA-965A-B3B00C1C5C30}" destId="{9B39459B-DF6B-4C52-A4C8-3552609ECE08}" srcOrd="8" destOrd="0" presId="urn:microsoft.com/office/officeart/2005/8/layout/radial6"/>
    <dgm:cxn modelId="{9EC1F0B1-7CC7-4FD9-90D7-78C62533357A}" type="presParOf" srcId="{F16710B7-A8DC-4ADA-965A-B3B00C1C5C30}" destId="{80166C10-9F6D-49EB-BEC5-1758596ADE6C}" srcOrd="9" destOrd="0" presId="urn:microsoft.com/office/officeart/2005/8/layout/radial6"/>
    <dgm:cxn modelId="{0D45F87C-150B-4CDB-B836-6B56DC7579F3}" type="presParOf" srcId="{F16710B7-A8DC-4ADA-965A-B3B00C1C5C30}" destId="{23FA802C-B14C-4F50-A0D8-D9430562479F}" srcOrd="10" destOrd="0" presId="urn:microsoft.com/office/officeart/2005/8/layout/radial6"/>
    <dgm:cxn modelId="{B581FED2-6481-4BCC-B58B-609B6F37CE48}" type="presParOf" srcId="{F16710B7-A8DC-4ADA-965A-B3B00C1C5C30}" destId="{3DC2DC36-DDED-41C2-9F5F-FD589BC8B6D2}" srcOrd="11" destOrd="0" presId="urn:microsoft.com/office/officeart/2005/8/layout/radial6"/>
    <dgm:cxn modelId="{7D3E73A6-FFD3-4D33-A5D8-4423F30F3E8B}" type="presParOf" srcId="{F16710B7-A8DC-4ADA-965A-B3B00C1C5C30}" destId="{8CF16828-74DB-4B17-9AC2-1D20A37B1122}" srcOrd="12" destOrd="0" presId="urn:microsoft.com/office/officeart/2005/8/layout/radial6"/>
    <dgm:cxn modelId="{DE3613CA-AD69-4170-9BA0-54F25283B135}" type="presParOf" srcId="{F16710B7-A8DC-4ADA-965A-B3B00C1C5C30}" destId="{4C65568C-790D-4259-B815-EAAA243AE1C0}" srcOrd="13" destOrd="0" presId="urn:microsoft.com/office/officeart/2005/8/layout/radial6"/>
    <dgm:cxn modelId="{9A7DAD0E-A54D-45E1-8AF6-603C9F6A1710}" type="presParOf" srcId="{F16710B7-A8DC-4ADA-965A-B3B00C1C5C30}" destId="{9E90AFB3-92D2-4921-ADF6-535F0464B0AF}" srcOrd="14" destOrd="0" presId="urn:microsoft.com/office/officeart/2005/8/layout/radial6"/>
    <dgm:cxn modelId="{45376F67-D144-4745-8D6F-C570F1A2B90E}" type="presParOf" srcId="{F16710B7-A8DC-4ADA-965A-B3B00C1C5C30}" destId="{10C2F7E9-A8B4-4C33-8C68-CD208FC61973}" srcOrd="15" destOrd="0" presId="urn:microsoft.com/office/officeart/2005/8/layout/radial6"/>
    <dgm:cxn modelId="{9C0ED8BB-A979-4E95-8E50-B2A1C058F342}" type="presParOf" srcId="{F16710B7-A8DC-4ADA-965A-B3B00C1C5C30}" destId="{D852472C-27B5-443E-8DF6-877815E91284}" srcOrd="16" destOrd="0" presId="urn:microsoft.com/office/officeart/2005/8/layout/radial6"/>
    <dgm:cxn modelId="{89E0D1CA-9199-44FA-988A-1A1F23CB9BAE}" type="presParOf" srcId="{F16710B7-A8DC-4ADA-965A-B3B00C1C5C30}" destId="{7C2BF4ED-93D8-4611-81AE-8B1AC0049714}" srcOrd="17" destOrd="0" presId="urn:microsoft.com/office/officeart/2005/8/layout/radial6"/>
    <dgm:cxn modelId="{6A50A1D6-7481-4EB1-9938-E1D437BABC7C}" type="presParOf" srcId="{F16710B7-A8DC-4ADA-965A-B3B00C1C5C30}" destId="{E1C27EF1-CBE1-4322-AFFD-98A96D201580}" srcOrd="18" destOrd="0" presId="urn:microsoft.com/office/officeart/2005/8/layout/radial6"/>
    <dgm:cxn modelId="{C33421F8-1D09-4B71-9036-A02451BA56B9}" type="presParOf" srcId="{F16710B7-A8DC-4ADA-965A-B3B00C1C5C30}" destId="{634A7D6C-D1DD-45BA-9D49-61427BD01276}" srcOrd="19" destOrd="0" presId="urn:microsoft.com/office/officeart/2005/8/layout/radial6"/>
    <dgm:cxn modelId="{712EBF75-B77E-41A7-AC2F-65723EBFABF7}" type="presParOf" srcId="{F16710B7-A8DC-4ADA-965A-B3B00C1C5C30}" destId="{29F435B4-EAE3-4C57-AD49-DD18C285FDE4}" srcOrd="20" destOrd="0" presId="urn:microsoft.com/office/officeart/2005/8/layout/radial6"/>
    <dgm:cxn modelId="{83CF511F-6601-45FB-BCE7-9F5B5E4B222C}" type="presParOf" srcId="{F16710B7-A8DC-4ADA-965A-B3B00C1C5C30}" destId="{14C803E8-BA98-4379-AF6D-63BE0C4B7C05}" srcOrd="21" destOrd="0" presId="urn:microsoft.com/office/officeart/2005/8/layout/radial6"/>
    <dgm:cxn modelId="{197987D0-63EF-4893-BA5F-A1579B87C723}" type="presParOf" srcId="{F16710B7-A8DC-4ADA-965A-B3B00C1C5C30}" destId="{244C214D-A211-4BAC-8050-4C49CA310D85}" srcOrd="22" destOrd="0" presId="urn:microsoft.com/office/officeart/2005/8/layout/radial6"/>
    <dgm:cxn modelId="{E610A28C-727F-41EE-AB33-256F0466DC94}" type="presParOf" srcId="{F16710B7-A8DC-4ADA-965A-B3B00C1C5C30}" destId="{AF7AFCDB-4966-4106-887E-622BE18EDE65}" srcOrd="23" destOrd="0" presId="urn:microsoft.com/office/officeart/2005/8/layout/radial6"/>
    <dgm:cxn modelId="{38310739-6341-43A5-A80D-417B344BC6C1}" type="presParOf" srcId="{F16710B7-A8DC-4ADA-965A-B3B00C1C5C30}" destId="{51FF7851-5551-4097-9571-C9F118D73C11}" srcOrd="24" destOrd="0" presId="urn:microsoft.com/office/officeart/2005/8/layout/radial6"/>
    <dgm:cxn modelId="{1E963260-1A7D-4F5B-8B9F-50916B7641EF}" type="presParOf" srcId="{F16710B7-A8DC-4ADA-965A-B3B00C1C5C30}" destId="{4F746A41-2771-4215-A83D-A9595B9708B9}" srcOrd="25" destOrd="0" presId="urn:microsoft.com/office/officeart/2005/8/layout/radial6"/>
    <dgm:cxn modelId="{A3A79EC5-DEA4-41F9-BE13-48DB5FB3A5DE}" type="presParOf" srcId="{F16710B7-A8DC-4ADA-965A-B3B00C1C5C30}" destId="{4CA3F58B-7CB9-4818-97B8-CB19B260E623}" srcOrd="26" destOrd="0" presId="urn:microsoft.com/office/officeart/2005/8/layout/radial6"/>
    <dgm:cxn modelId="{3EB6A5B0-8A43-4268-9AEC-3980EF604D69}" type="presParOf" srcId="{F16710B7-A8DC-4ADA-965A-B3B00C1C5C30}" destId="{BC6FAB6D-79C4-4A8C-9082-765D3CC9DC56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FAB6D-79C4-4A8C-9082-765D3CC9DC56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13800000"/>
            <a:gd name="adj2" fmla="val 162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FF7851-5551-4097-9571-C9F118D73C11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11400000"/>
            <a:gd name="adj2" fmla="val 138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C803E8-BA98-4379-AF6D-63BE0C4B7C05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9000000"/>
            <a:gd name="adj2" fmla="val 114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C27EF1-CBE1-4322-AFFD-98A96D201580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6600000"/>
            <a:gd name="adj2" fmla="val 90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C2F7E9-A8B4-4C33-8C68-CD208FC61973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4200000"/>
            <a:gd name="adj2" fmla="val 66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F16828-74DB-4B17-9AC2-1D20A37B1122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1800000"/>
            <a:gd name="adj2" fmla="val 42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166C10-9F6D-49EB-BEC5-1758596ADE6C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21000000"/>
            <a:gd name="adj2" fmla="val 18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45E0BC-2E99-42E1-9D99-74C8546C89C6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18600000"/>
            <a:gd name="adj2" fmla="val 210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4453A8-8FFC-44AA-957A-3D2DC793D50F}">
      <dsp:nvSpPr>
        <dsp:cNvPr id="0" name=""/>
        <dsp:cNvSpPr/>
      </dsp:nvSpPr>
      <dsp:spPr>
        <a:xfrm>
          <a:off x="1026728" y="523327"/>
          <a:ext cx="5304759" cy="5304759"/>
        </a:xfrm>
        <a:prstGeom prst="blockArc">
          <a:avLst>
            <a:gd name="adj1" fmla="val 16200000"/>
            <a:gd name="adj2" fmla="val 186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21BF43-2302-4396-87F0-15216EA353B6}">
      <dsp:nvSpPr>
        <dsp:cNvPr id="0" name=""/>
        <dsp:cNvSpPr/>
      </dsp:nvSpPr>
      <dsp:spPr>
        <a:xfrm>
          <a:off x="2874303" y="2370902"/>
          <a:ext cx="1609609" cy="16096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Sustainability</a:t>
          </a:r>
        </a:p>
      </dsp:txBody>
      <dsp:txXfrm>
        <a:off x="3110025" y="2606624"/>
        <a:ext cx="1138165" cy="1138165"/>
      </dsp:txXfrm>
    </dsp:sp>
    <dsp:sp modelId="{B666CEA6-A68A-4F8E-B16A-3E2E8B59150E}">
      <dsp:nvSpPr>
        <dsp:cNvPr id="0" name=""/>
        <dsp:cNvSpPr/>
      </dsp:nvSpPr>
      <dsp:spPr>
        <a:xfrm>
          <a:off x="3115744" y="525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Energy</a:t>
          </a:r>
        </a:p>
      </dsp:txBody>
      <dsp:txXfrm>
        <a:off x="3280749" y="165530"/>
        <a:ext cx="796716" cy="796716"/>
      </dsp:txXfrm>
    </dsp:sp>
    <dsp:sp modelId="{1BC1F62A-C8D9-48BA-8063-9B2CB01925F8}">
      <dsp:nvSpPr>
        <dsp:cNvPr id="0" name=""/>
        <dsp:cNvSpPr/>
      </dsp:nvSpPr>
      <dsp:spPr>
        <a:xfrm>
          <a:off x="4794588" y="611575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Waste</a:t>
          </a:r>
        </a:p>
      </dsp:txBody>
      <dsp:txXfrm>
        <a:off x="4959593" y="776580"/>
        <a:ext cx="796716" cy="796716"/>
      </dsp:txXfrm>
    </dsp:sp>
    <dsp:sp modelId="{3F7B8F32-A804-47D1-818D-FD39FF3FE046}">
      <dsp:nvSpPr>
        <dsp:cNvPr id="0" name=""/>
        <dsp:cNvSpPr/>
      </dsp:nvSpPr>
      <dsp:spPr>
        <a:xfrm>
          <a:off x="5687882" y="2158806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Water</a:t>
          </a:r>
        </a:p>
      </dsp:txBody>
      <dsp:txXfrm>
        <a:off x="5852887" y="2323811"/>
        <a:ext cx="796716" cy="796716"/>
      </dsp:txXfrm>
    </dsp:sp>
    <dsp:sp modelId="{23FA802C-B14C-4F50-A0D8-D9430562479F}">
      <dsp:nvSpPr>
        <dsp:cNvPr id="0" name=""/>
        <dsp:cNvSpPr/>
      </dsp:nvSpPr>
      <dsp:spPr>
        <a:xfrm>
          <a:off x="5377644" y="3918252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Biodiversity</a:t>
          </a:r>
        </a:p>
      </dsp:txBody>
      <dsp:txXfrm>
        <a:off x="5542649" y="4083257"/>
        <a:ext cx="796716" cy="796716"/>
      </dsp:txXfrm>
    </dsp:sp>
    <dsp:sp modelId="{4C65568C-790D-4259-B815-EAAA243AE1C0}">
      <dsp:nvSpPr>
        <dsp:cNvPr id="0" name=""/>
        <dsp:cNvSpPr/>
      </dsp:nvSpPr>
      <dsp:spPr>
        <a:xfrm>
          <a:off x="4009038" y="5066649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Community Engagement</a:t>
          </a:r>
        </a:p>
      </dsp:txBody>
      <dsp:txXfrm>
        <a:off x="4174043" y="5231654"/>
        <a:ext cx="796716" cy="796716"/>
      </dsp:txXfrm>
    </dsp:sp>
    <dsp:sp modelId="{D852472C-27B5-443E-8DF6-877815E91284}">
      <dsp:nvSpPr>
        <dsp:cNvPr id="0" name=""/>
        <dsp:cNvSpPr/>
      </dsp:nvSpPr>
      <dsp:spPr>
        <a:xfrm>
          <a:off x="2222450" y="5066649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Raw Material Sourcing</a:t>
          </a:r>
        </a:p>
      </dsp:txBody>
      <dsp:txXfrm>
        <a:off x="2387455" y="5231654"/>
        <a:ext cx="796716" cy="796716"/>
      </dsp:txXfrm>
    </dsp:sp>
    <dsp:sp modelId="{634A7D6C-D1DD-45BA-9D49-61427BD01276}">
      <dsp:nvSpPr>
        <dsp:cNvPr id="0" name=""/>
        <dsp:cNvSpPr/>
      </dsp:nvSpPr>
      <dsp:spPr>
        <a:xfrm>
          <a:off x="853844" y="3918252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Product Packaging</a:t>
          </a:r>
        </a:p>
      </dsp:txBody>
      <dsp:txXfrm>
        <a:off x="1018849" y="4083257"/>
        <a:ext cx="796716" cy="796716"/>
      </dsp:txXfrm>
    </dsp:sp>
    <dsp:sp modelId="{244C214D-A211-4BAC-8050-4C49CA310D85}">
      <dsp:nvSpPr>
        <dsp:cNvPr id="0" name=""/>
        <dsp:cNvSpPr/>
      </dsp:nvSpPr>
      <dsp:spPr>
        <a:xfrm>
          <a:off x="543606" y="2158806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Product Health and Nutrition</a:t>
          </a:r>
        </a:p>
      </dsp:txBody>
      <dsp:txXfrm>
        <a:off x="708611" y="2323811"/>
        <a:ext cx="796716" cy="796716"/>
      </dsp:txXfrm>
    </dsp:sp>
    <dsp:sp modelId="{4F746A41-2771-4215-A83D-A9595B9708B9}">
      <dsp:nvSpPr>
        <dsp:cNvPr id="0" name=""/>
        <dsp:cNvSpPr/>
      </dsp:nvSpPr>
      <dsp:spPr>
        <a:xfrm>
          <a:off x="1436900" y="611575"/>
          <a:ext cx="1126726" cy="1126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kern="1200"/>
            <a:t>Employee Wellbeing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>
        <a:off x="1601905" y="776580"/>
        <a:ext cx="796716" cy="796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C4662-B78A-49A8-9252-B00DA52CBF60}" type="datetimeFigureOut">
              <a:rPr lang="en-IE" smtClean="0"/>
              <a:t>29/08/2025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143000"/>
            <a:ext cx="4892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BEA1D-C823-48F5-883F-374BDC72111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94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BEA1D-C823-48F5-883F-374BDC721118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927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We are a local manufacturer to Ireland competing against multinationals making products outside of Ireland, a lower food mile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BEA1D-C823-48F5-883F-374BDC721118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962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Since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BEA1D-C823-48F5-883F-374BDC721118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729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Maintenance support is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BEA1D-C823-48F5-883F-374BDC721118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0071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D03D3-5861-30D4-911D-3C1A2F2A1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11CE7-A616-BF5E-7D67-B9574F6F9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65A37-28D8-13C9-4942-BCEF4872A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Maintenance support is key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B8168-E25E-2A15-497F-105058839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BEA1D-C823-48F5-883F-374BDC721118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526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DCA84-1F8A-F9D3-0B30-AB63EFB6A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9DD1B-C061-B5E6-E526-CC1595CEA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750A2-7E1E-07D0-7400-04B018178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Maintenance support is key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B865D-E83A-C5CA-A5B9-6ECED73A5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BEA1D-C823-48F5-883F-374BDC721118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2504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04FD6-AD91-4A5B-EF8E-5C19DA71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A8DF3-46C2-2A84-F347-1BACAEB63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9DE7A-F600-05D5-FB7B-F1462BB7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Maintenance support is key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3D9CB-051C-B988-36B7-C59090F95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BEA1D-C823-48F5-883F-374BDC721118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253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8402" y="1237197"/>
            <a:ext cx="8990410" cy="2631887"/>
          </a:xfrm>
        </p:spPr>
        <p:txBody>
          <a:bodyPr anchor="b"/>
          <a:lstStyle>
            <a:lvl1pPr algn="ctr">
              <a:defRPr sz="589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8402" y="3970580"/>
            <a:ext cx="8990410" cy="1825171"/>
          </a:xfrm>
        </p:spPr>
        <p:txBody>
          <a:bodyPr/>
          <a:lstStyle>
            <a:lvl1pPr marL="0" indent="0" algn="ctr">
              <a:buNone/>
              <a:defRPr sz="2360"/>
            </a:lvl1pPr>
            <a:lvl2pPr marL="449519" indent="0" algn="ctr">
              <a:buNone/>
              <a:defRPr sz="1966"/>
            </a:lvl2pPr>
            <a:lvl3pPr marL="899038" indent="0" algn="ctr">
              <a:buNone/>
              <a:defRPr sz="1770"/>
            </a:lvl3pPr>
            <a:lvl4pPr marL="1348557" indent="0" algn="ctr">
              <a:buNone/>
              <a:defRPr sz="1573"/>
            </a:lvl4pPr>
            <a:lvl5pPr marL="1798076" indent="0" algn="ctr">
              <a:buNone/>
              <a:defRPr sz="1573"/>
            </a:lvl5pPr>
            <a:lvl6pPr marL="2247595" indent="0" algn="ctr">
              <a:buNone/>
              <a:defRPr sz="1573"/>
            </a:lvl6pPr>
            <a:lvl7pPr marL="2697114" indent="0" algn="ctr">
              <a:buNone/>
              <a:defRPr sz="1573"/>
            </a:lvl7pPr>
            <a:lvl8pPr marL="3146633" indent="0" algn="ctr">
              <a:buNone/>
              <a:defRPr sz="1573"/>
            </a:lvl8pPr>
            <a:lvl9pPr marL="3596152" indent="0" algn="ctr">
              <a:buNone/>
              <a:defRPr sz="1573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0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8349" y="402483"/>
            <a:ext cx="2584743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4121" y="402483"/>
            <a:ext cx="7604388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878" y="1884670"/>
            <a:ext cx="10338971" cy="3144614"/>
          </a:xfrm>
        </p:spPr>
        <p:txBody>
          <a:bodyPr anchor="b"/>
          <a:lstStyle>
            <a:lvl1pPr>
              <a:defRPr sz="589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878" y="5059034"/>
            <a:ext cx="10338971" cy="1653678"/>
          </a:xfrm>
        </p:spPr>
        <p:txBody>
          <a:bodyPr/>
          <a:lstStyle>
            <a:lvl1pPr marL="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1pPr>
            <a:lvl2pPr marL="449519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2pPr>
            <a:lvl3pPr marL="899038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3pPr>
            <a:lvl4pPr marL="1348557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79807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47595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69711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4663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596152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4121" y="2012414"/>
            <a:ext cx="50945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8526" y="2012414"/>
            <a:ext cx="50945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82" y="402483"/>
            <a:ext cx="10338971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682" y="1853171"/>
            <a:ext cx="5071153" cy="908210"/>
          </a:xfrm>
        </p:spPr>
        <p:txBody>
          <a:bodyPr anchor="b"/>
          <a:lstStyle>
            <a:lvl1pPr marL="0" indent="0">
              <a:buNone/>
              <a:defRPr sz="2360" b="1"/>
            </a:lvl1pPr>
            <a:lvl2pPr marL="449519" indent="0">
              <a:buNone/>
              <a:defRPr sz="1966" b="1"/>
            </a:lvl2pPr>
            <a:lvl3pPr marL="899038" indent="0">
              <a:buNone/>
              <a:defRPr sz="1770" b="1"/>
            </a:lvl3pPr>
            <a:lvl4pPr marL="1348557" indent="0">
              <a:buNone/>
              <a:defRPr sz="1573" b="1"/>
            </a:lvl4pPr>
            <a:lvl5pPr marL="1798076" indent="0">
              <a:buNone/>
              <a:defRPr sz="1573" b="1"/>
            </a:lvl5pPr>
            <a:lvl6pPr marL="2247595" indent="0">
              <a:buNone/>
              <a:defRPr sz="1573" b="1"/>
            </a:lvl6pPr>
            <a:lvl7pPr marL="2697114" indent="0">
              <a:buNone/>
              <a:defRPr sz="1573" b="1"/>
            </a:lvl7pPr>
            <a:lvl8pPr marL="3146633" indent="0">
              <a:buNone/>
              <a:defRPr sz="1573" b="1"/>
            </a:lvl8pPr>
            <a:lvl9pPr marL="3596152" indent="0">
              <a:buNone/>
              <a:defRPr sz="157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682" y="2761381"/>
            <a:ext cx="507115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68527" y="1853171"/>
            <a:ext cx="5096127" cy="908210"/>
          </a:xfrm>
        </p:spPr>
        <p:txBody>
          <a:bodyPr anchor="b"/>
          <a:lstStyle>
            <a:lvl1pPr marL="0" indent="0">
              <a:buNone/>
              <a:defRPr sz="2360" b="1"/>
            </a:lvl1pPr>
            <a:lvl2pPr marL="449519" indent="0">
              <a:buNone/>
              <a:defRPr sz="1966" b="1"/>
            </a:lvl2pPr>
            <a:lvl3pPr marL="899038" indent="0">
              <a:buNone/>
              <a:defRPr sz="1770" b="1"/>
            </a:lvl3pPr>
            <a:lvl4pPr marL="1348557" indent="0">
              <a:buNone/>
              <a:defRPr sz="1573" b="1"/>
            </a:lvl4pPr>
            <a:lvl5pPr marL="1798076" indent="0">
              <a:buNone/>
              <a:defRPr sz="1573" b="1"/>
            </a:lvl5pPr>
            <a:lvl6pPr marL="2247595" indent="0">
              <a:buNone/>
              <a:defRPr sz="1573" b="1"/>
            </a:lvl6pPr>
            <a:lvl7pPr marL="2697114" indent="0">
              <a:buNone/>
              <a:defRPr sz="1573" b="1"/>
            </a:lvl7pPr>
            <a:lvl8pPr marL="3146633" indent="0">
              <a:buNone/>
              <a:defRPr sz="1573" b="1"/>
            </a:lvl8pPr>
            <a:lvl9pPr marL="3596152" indent="0">
              <a:buNone/>
              <a:defRPr sz="157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8527" y="2761381"/>
            <a:ext cx="509612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1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2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83" y="503978"/>
            <a:ext cx="3866188" cy="1763924"/>
          </a:xfrm>
        </p:spPr>
        <p:txBody>
          <a:bodyPr anchor="b"/>
          <a:lstStyle>
            <a:lvl1pPr>
              <a:defRPr sz="3146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6127" y="1088454"/>
            <a:ext cx="6068527" cy="5372269"/>
          </a:xfrm>
        </p:spPr>
        <p:txBody>
          <a:bodyPr/>
          <a:lstStyle>
            <a:lvl1pPr>
              <a:defRPr sz="3146"/>
            </a:lvl1pPr>
            <a:lvl2pPr>
              <a:defRPr sz="2753"/>
            </a:lvl2pPr>
            <a:lvl3pPr>
              <a:defRPr sz="2360"/>
            </a:lvl3pPr>
            <a:lvl4pPr>
              <a:defRPr sz="1966"/>
            </a:lvl4pPr>
            <a:lvl5pPr>
              <a:defRPr sz="1966"/>
            </a:lvl5pPr>
            <a:lvl6pPr>
              <a:defRPr sz="1966"/>
            </a:lvl6pPr>
            <a:lvl7pPr>
              <a:defRPr sz="1966"/>
            </a:lvl7pPr>
            <a:lvl8pPr>
              <a:defRPr sz="1966"/>
            </a:lvl8pPr>
            <a:lvl9pPr>
              <a:defRPr sz="196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683" y="2267902"/>
            <a:ext cx="3866188" cy="4201570"/>
          </a:xfrm>
        </p:spPr>
        <p:txBody>
          <a:bodyPr/>
          <a:lstStyle>
            <a:lvl1pPr marL="0" indent="0">
              <a:buNone/>
              <a:defRPr sz="1573"/>
            </a:lvl1pPr>
            <a:lvl2pPr marL="449519" indent="0">
              <a:buNone/>
              <a:defRPr sz="1376"/>
            </a:lvl2pPr>
            <a:lvl3pPr marL="899038" indent="0">
              <a:buNone/>
              <a:defRPr sz="1180"/>
            </a:lvl3pPr>
            <a:lvl4pPr marL="1348557" indent="0">
              <a:buNone/>
              <a:defRPr sz="983"/>
            </a:lvl4pPr>
            <a:lvl5pPr marL="1798076" indent="0">
              <a:buNone/>
              <a:defRPr sz="983"/>
            </a:lvl5pPr>
            <a:lvl6pPr marL="2247595" indent="0">
              <a:buNone/>
              <a:defRPr sz="983"/>
            </a:lvl6pPr>
            <a:lvl7pPr marL="2697114" indent="0">
              <a:buNone/>
              <a:defRPr sz="983"/>
            </a:lvl7pPr>
            <a:lvl8pPr marL="3146633" indent="0">
              <a:buNone/>
              <a:defRPr sz="983"/>
            </a:lvl8pPr>
            <a:lvl9pPr marL="3596152" indent="0">
              <a:buNone/>
              <a:defRPr sz="98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83" y="503978"/>
            <a:ext cx="3866188" cy="1763924"/>
          </a:xfrm>
        </p:spPr>
        <p:txBody>
          <a:bodyPr anchor="b"/>
          <a:lstStyle>
            <a:lvl1pPr>
              <a:defRPr sz="3146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96127" y="1088454"/>
            <a:ext cx="6068527" cy="5372269"/>
          </a:xfrm>
        </p:spPr>
        <p:txBody>
          <a:bodyPr anchor="t"/>
          <a:lstStyle>
            <a:lvl1pPr marL="0" indent="0">
              <a:buNone/>
              <a:defRPr sz="3146"/>
            </a:lvl1pPr>
            <a:lvl2pPr marL="449519" indent="0">
              <a:buNone/>
              <a:defRPr sz="2753"/>
            </a:lvl2pPr>
            <a:lvl3pPr marL="899038" indent="0">
              <a:buNone/>
              <a:defRPr sz="2360"/>
            </a:lvl3pPr>
            <a:lvl4pPr marL="1348557" indent="0">
              <a:buNone/>
              <a:defRPr sz="1966"/>
            </a:lvl4pPr>
            <a:lvl5pPr marL="1798076" indent="0">
              <a:buNone/>
              <a:defRPr sz="1966"/>
            </a:lvl5pPr>
            <a:lvl6pPr marL="2247595" indent="0">
              <a:buNone/>
              <a:defRPr sz="1966"/>
            </a:lvl6pPr>
            <a:lvl7pPr marL="2697114" indent="0">
              <a:buNone/>
              <a:defRPr sz="1966"/>
            </a:lvl7pPr>
            <a:lvl8pPr marL="3146633" indent="0">
              <a:buNone/>
              <a:defRPr sz="1966"/>
            </a:lvl8pPr>
            <a:lvl9pPr marL="3596152" indent="0">
              <a:buNone/>
              <a:defRPr sz="1966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683" y="2267902"/>
            <a:ext cx="3866188" cy="4201570"/>
          </a:xfrm>
        </p:spPr>
        <p:txBody>
          <a:bodyPr/>
          <a:lstStyle>
            <a:lvl1pPr marL="0" indent="0">
              <a:buNone/>
              <a:defRPr sz="1573"/>
            </a:lvl1pPr>
            <a:lvl2pPr marL="449519" indent="0">
              <a:buNone/>
              <a:defRPr sz="1376"/>
            </a:lvl2pPr>
            <a:lvl3pPr marL="899038" indent="0">
              <a:buNone/>
              <a:defRPr sz="1180"/>
            </a:lvl3pPr>
            <a:lvl4pPr marL="1348557" indent="0">
              <a:buNone/>
              <a:defRPr sz="983"/>
            </a:lvl4pPr>
            <a:lvl5pPr marL="1798076" indent="0">
              <a:buNone/>
              <a:defRPr sz="983"/>
            </a:lvl5pPr>
            <a:lvl6pPr marL="2247595" indent="0">
              <a:buNone/>
              <a:defRPr sz="983"/>
            </a:lvl6pPr>
            <a:lvl7pPr marL="2697114" indent="0">
              <a:buNone/>
              <a:defRPr sz="983"/>
            </a:lvl7pPr>
            <a:lvl8pPr marL="3146633" indent="0">
              <a:buNone/>
              <a:defRPr sz="983"/>
            </a:lvl8pPr>
            <a:lvl9pPr marL="3596152" indent="0">
              <a:buNone/>
              <a:defRPr sz="98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4121" y="402483"/>
            <a:ext cx="10338971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121" y="2012414"/>
            <a:ext cx="10338971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4121" y="7006699"/>
            <a:ext cx="269712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88D7B-B9EE-C94D-A2DF-A8A5AB271E99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70765" y="7006699"/>
            <a:ext cx="40456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5969" y="7006699"/>
            <a:ext cx="269712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D51DB-AD4A-C34E-94C7-4DFE2BBA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6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9038" rtl="0" eaLnBrk="1" latinLnBrk="0" hangingPunct="1">
        <a:lnSpc>
          <a:spcPct val="90000"/>
        </a:lnSpc>
        <a:spcBef>
          <a:spcPct val="0"/>
        </a:spcBef>
        <a:buNone/>
        <a:defRPr sz="43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60" indent="-224760" algn="l" defTabSz="899038" rtl="0" eaLnBrk="1" latinLnBrk="0" hangingPunct="1">
        <a:lnSpc>
          <a:spcPct val="90000"/>
        </a:lnSpc>
        <a:spcBef>
          <a:spcPts val="983"/>
        </a:spcBef>
        <a:buFont typeface="Arial" panose="020B0604020202020204" pitchFamily="34" charset="0"/>
        <a:buChar char="•"/>
        <a:defRPr sz="2753" kern="1200">
          <a:solidFill>
            <a:schemeClr val="tx1"/>
          </a:solidFill>
          <a:latin typeface="+mn-lt"/>
          <a:ea typeface="+mn-ea"/>
          <a:cs typeface="+mn-cs"/>
        </a:defRPr>
      </a:lvl1pPr>
      <a:lvl2pPr marL="674279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2pPr>
      <a:lvl3pPr marL="1123798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3pPr>
      <a:lvl4pPr marL="1573317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2022836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472355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921874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371393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820912" indent="-224760" algn="l" defTabSz="899038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9519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99038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48557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98076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47595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97114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46633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96152" algn="l" defTabSz="899038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B21E64-A0A9-975E-BAC6-AC9A242D9754}"/>
              </a:ext>
            </a:extLst>
          </p:cNvPr>
          <p:cNvSpPr txBox="1"/>
          <p:nvPr/>
        </p:nvSpPr>
        <p:spPr>
          <a:xfrm>
            <a:off x="3345865" y="4160874"/>
            <a:ext cx="5295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Innovation exchange </a:t>
            </a:r>
          </a:p>
        </p:txBody>
      </p:sp>
    </p:spTree>
    <p:extLst>
      <p:ext uri="{BB962C8B-B14F-4D97-AF65-F5344CB8AC3E}">
        <p14:creationId xmlns:p14="http://schemas.microsoft.com/office/powerpoint/2010/main" val="69576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8D03AB-D6F9-8743-A4CB-0AAB94E55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62" y="5667565"/>
            <a:ext cx="1447961" cy="1533135"/>
          </a:xfrm>
          <a:prstGeom prst="rect">
            <a:avLst/>
          </a:prstGeom>
        </p:spPr>
      </p:pic>
      <p:pic>
        <p:nvPicPr>
          <p:cNvPr id="4" name="Picture 3" descr="A picture containing orange&#10;&#10;Description automatically generated">
            <a:extLst>
              <a:ext uri="{FF2B5EF4-FFF2-40B4-BE49-F238E27FC236}">
                <a16:creationId xmlns:a16="http://schemas.microsoft.com/office/drawing/2014/main" id="{A6444FD9-CB2A-3B86-3344-E4E41E9BC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51" y="6048562"/>
            <a:ext cx="1292399" cy="11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of a group of people cooking&#10;&#10;Description automatically generated">
            <a:extLst>
              <a:ext uri="{FF2B5EF4-FFF2-40B4-BE49-F238E27FC236}">
                <a16:creationId xmlns:a16="http://schemas.microsoft.com/office/drawing/2014/main" id="{6D97341C-D116-54B7-AEE6-AF6F4A6B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" y="49833"/>
            <a:ext cx="11891418" cy="7509841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874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09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14957FB2-DE60-DD92-8E4B-63928383A8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8" b="1248"/>
          <a:stretch/>
        </p:blipFill>
        <p:spPr>
          <a:xfrm>
            <a:off x="614408" y="1667113"/>
            <a:ext cx="4484838" cy="4367435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CEF84F2-AEC6-F3F9-5FC3-5C2683B97D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836325"/>
              </p:ext>
            </p:extLst>
          </p:nvPr>
        </p:nvGraphicFramePr>
        <p:xfrm>
          <a:off x="4565418" y="690738"/>
          <a:ext cx="7358216" cy="6193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1492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61006E-532C-FF7C-5944-68EAF32E4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0" y="914401"/>
            <a:ext cx="5185611" cy="782198"/>
          </a:xfrm>
        </p:spPr>
        <p:txBody>
          <a:bodyPr>
            <a:normAutofit/>
          </a:bodyPr>
          <a:lstStyle/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07C60A-8450-ACE4-71B9-CCD98C70AC63}"/>
              </a:ext>
            </a:extLst>
          </p:cNvPr>
          <p:cNvSpPr txBox="1">
            <a:spLocks/>
          </p:cNvSpPr>
          <p:nvPr/>
        </p:nvSpPr>
        <p:spPr>
          <a:xfrm>
            <a:off x="2791326" y="1046749"/>
            <a:ext cx="5926015" cy="474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899038" rtl="0" eaLnBrk="1" latinLnBrk="0" hangingPunct="1">
              <a:lnSpc>
                <a:spcPct val="90000"/>
              </a:lnSpc>
              <a:spcBef>
                <a:spcPts val="983"/>
              </a:spcBef>
              <a:buFont typeface="Arial" panose="020B0604020202020204" pitchFamily="34" charset="0"/>
              <a:buNone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519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038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7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8557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8076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7595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7114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6633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6152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Our Challenge</a:t>
            </a:r>
          </a:p>
          <a:p>
            <a:r>
              <a:rPr lang="en-US" sz="2800" dirty="0"/>
              <a:t>Energy monitoring:</a:t>
            </a:r>
          </a:p>
          <a:p>
            <a:r>
              <a:rPr lang="en-US" sz="2800" dirty="0"/>
              <a:t>As we are currently using manual meter reading data and bill data for our on-site gas usage analysis which is not ideal. We want to have a more in-depth granular understanding of our energy use.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3200" b="1" dirty="0"/>
          </a:p>
          <a:p>
            <a:pPr algn="l"/>
            <a:endParaRPr lang="en-US" sz="2200" b="1" dirty="0"/>
          </a:p>
          <a:p>
            <a:pPr algn="l"/>
            <a:endParaRPr lang="en-US" sz="2400" b="1" dirty="0"/>
          </a:p>
          <a:p>
            <a:pPr algn="l"/>
            <a:endParaRPr lang="en-US" sz="2000" b="1" dirty="0"/>
          </a:p>
          <a:p>
            <a:pPr algn="l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0323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6DBF9-E301-7A55-26E0-7D0776323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4488D7-EF40-A3C1-C312-92300DC4F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0" y="914401"/>
            <a:ext cx="5185611" cy="782198"/>
          </a:xfrm>
        </p:spPr>
        <p:txBody>
          <a:bodyPr>
            <a:normAutofit/>
          </a:bodyPr>
          <a:lstStyle/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D80E0E-6701-AA47-71B3-3A91C0C6B137}"/>
              </a:ext>
            </a:extLst>
          </p:cNvPr>
          <p:cNvSpPr txBox="1">
            <a:spLocks/>
          </p:cNvSpPr>
          <p:nvPr/>
        </p:nvSpPr>
        <p:spPr>
          <a:xfrm>
            <a:off x="2791326" y="1046749"/>
            <a:ext cx="5926015" cy="474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899038" rtl="0" eaLnBrk="1" latinLnBrk="0" hangingPunct="1">
              <a:lnSpc>
                <a:spcPct val="90000"/>
              </a:lnSpc>
              <a:spcBef>
                <a:spcPts val="983"/>
              </a:spcBef>
              <a:buFont typeface="Arial" panose="020B0604020202020204" pitchFamily="34" charset="0"/>
              <a:buNone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519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038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7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8557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8076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7595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7114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6633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6152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Our Challenge</a:t>
            </a:r>
          </a:p>
          <a:p>
            <a:r>
              <a:rPr lang="en-US" sz="2800" dirty="0"/>
              <a:t>Energy monitoring:</a:t>
            </a:r>
          </a:p>
          <a:p>
            <a:r>
              <a:rPr lang="en-US" sz="2800" dirty="0"/>
              <a:t>Regarding electricity usage, we are monitoring it with a smart meter system that is plugged into the main control panel giving us a view of all three phases. This system has its issues also. </a:t>
            </a:r>
          </a:p>
          <a:p>
            <a:endParaRPr lang="en-US" sz="2800" dirty="0"/>
          </a:p>
          <a:p>
            <a:endParaRPr lang="en-US" sz="3200" b="1" dirty="0"/>
          </a:p>
          <a:p>
            <a:pPr algn="l"/>
            <a:endParaRPr lang="en-US" sz="2200" b="1" dirty="0"/>
          </a:p>
          <a:p>
            <a:pPr algn="l"/>
            <a:endParaRPr lang="en-US" sz="2400" b="1" dirty="0"/>
          </a:p>
          <a:p>
            <a:pPr algn="l"/>
            <a:endParaRPr lang="en-US" sz="2000" b="1" dirty="0"/>
          </a:p>
          <a:p>
            <a:pPr algn="l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15050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CD098C-5F91-AA54-4D9B-2B693DC3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ACD5E6B-19C7-C382-02C1-C24B24989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0" y="914401"/>
            <a:ext cx="5185611" cy="782198"/>
          </a:xfrm>
        </p:spPr>
        <p:txBody>
          <a:bodyPr>
            <a:normAutofit/>
          </a:bodyPr>
          <a:lstStyle/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3AB52D7-F3E2-8E96-81A5-AAD0FF73E786}"/>
              </a:ext>
            </a:extLst>
          </p:cNvPr>
          <p:cNvSpPr txBox="1">
            <a:spLocks/>
          </p:cNvSpPr>
          <p:nvPr/>
        </p:nvSpPr>
        <p:spPr>
          <a:xfrm>
            <a:off x="2791326" y="1046749"/>
            <a:ext cx="5926015" cy="474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899038" rtl="0" eaLnBrk="1" latinLnBrk="0" hangingPunct="1">
              <a:lnSpc>
                <a:spcPct val="90000"/>
              </a:lnSpc>
              <a:spcBef>
                <a:spcPts val="983"/>
              </a:spcBef>
              <a:buFont typeface="Arial" panose="020B0604020202020204" pitchFamily="34" charset="0"/>
              <a:buNone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519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038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7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8557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8076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7595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7114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6633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6152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/>
          </a:p>
          <a:p>
            <a:pPr algn="l"/>
            <a:endParaRPr lang="en-US" sz="2200" b="1" dirty="0"/>
          </a:p>
          <a:p>
            <a:pPr algn="l"/>
            <a:endParaRPr lang="en-US" sz="2400" b="1" dirty="0"/>
          </a:p>
          <a:p>
            <a:pPr algn="l"/>
            <a:endParaRPr lang="en-US" sz="2000" b="1" dirty="0"/>
          </a:p>
          <a:p>
            <a:pPr algn="l"/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A6437-DC62-00C2-575A-C57C0351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304" y="288045"/>
            <a:ext cx="4752604" cy="5400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D177B-E8E6-5D9C-B829-C24027713EFC}"/>
              </a:ext>
            </a:extLst>
          </p:cNvPr>
          <p:cNvSpPr txBox="1"/>
          <p:nvPr/>
        </p:nvSpPr>
        <p:spPr>
          <a:xfrm>
            <a:off x="2150348" y="5928101"/>
            <a:ext cx="207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Current electrical monitoring system  </a:t>
            </a:r>
          </a:p>
        </p:txBody>
      </p:sp>
    </p:spTree>
    <p:extLst>
      <p:ext uri="{BB962C8B-B14F-4D97-AF65-F5344CB8AC3E}">
        <p14:creationId xmlns:p14="http://schemas.microsoft.com/office/powerpoint/2010/main" val="348291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92EA1-25C6-1153-AF4A-8186A0154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930E51-C839-F6C5-9846-1E489BB5D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0" y="914401"/>
            <a:ext cx="5185611" cy="782198"/>
          </a:xfrm>
        </p:spPr>
        <p:txBody>
          <a:bodyPr>
            <a:normAutofit/>
          </a:bodyPr>
          <a:lstStyle/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76F7BD6-E839-7922-0B93-60B38A774924}"/>
              </a:ext>
            </a:extLst>
          </p:cNvPr>
          <p:cNvSpPr txBox="1">
            <a:spLocks/>
          </p:cNvSpPr>
          <p:nvPr/>
        </p:nvSpPr>
        <p:spPr>
          <a:xfrm>
            <a:off x="2791326" y="1046749"/>
            <a:ext cx="5926015" cy="474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899038" rtl="0" eaLnBrk="1" latinLnBrk="0" hangingPunct="1">
              <a:lnSpc>
                <a:spcPct val="90000"/>
              </a:lnSpc>
              <a:spcBef>
                <a:spcPts val="983"/>
              </a:spcBef>
              <a:buFont typeface="Arial" panose="020B0604020202020204" pitchFamily="34" charset="0"/>
              <a:buNone/>
              <a:defRPr sz="2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519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038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7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8557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8076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7595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7114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6633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6152" indent="0" algn="ctr" defTabSz="899038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None/>
              <a:defRPr sz="15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Why we want to change:</a:t>
            </a:r>
          </a:p>
          <a:p>
            <a:r>
              <a:rPr lang="en-US" sz="2800" dirty="0"/>
              <a:t>We want to change to a more advanced energy monitoring system where we can have everything e.g., gas, elect,(waste) all in one place so we can set accurate targets and measure our KPIs at an instance.</a:t>
            </a:r>
          </a:p>
          <a:p>
            <a:r>
              <a:rPr lang="en-US" sz="2800" dirty="0"/>
              <a:t>This saves a lot of admin and excel work also*</a:t>
            </a:r>
          </a:p>
          <a:p>
            <a:endParaRPr lang="en-US" sz="3200" b="1" dirty="0"/>
          </a:p>
          <a:p>
            <a:pPr algn="l"/>
            <a:endParaRPr lang="en-US" sz="2200" b="1" dirty="0"/>
          </a:p>
          <a:p>
            <a:pPr algn="l"/>
            <a:endParaRPr lang="en-US" sz="2400" b="1" dirty="0"/>
          </a:p>
          <a:p>
            <a:pPr algn="l"/>
            <a:endParaRPr lang="en-US" sz="2000" b="1" dirty="0"/>
          </a:p>
          <a:p>
            <a:pPr algn="l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82762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eb843e-a497-4cd7-9e6a-b77ce0b08d89">
      <Terms xmlns="http://schemas.microsoft.com/office/infopath/2007/PartnerControls"/>
    </lcf76f155ced4ddcb4097134ff3c332f>
    <TaxCatchAll xmlns="6200fc42-2c48-4f0b-a9c5-50d5a1002c75" xsi:nil="true"/>
    <SharedWithUsers xmlns="6200fc42-2c48-4f0b-a9c5-50d5a1002c75">
      <UserInfo>
        <DisplayName>Aisling Fitzgerald</DisplayName>
        <AccountId>17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79A881C372CD499BEE689F53EBF066" ma:contentTypeVersion="18" ma:contentTypeDescription="Create a new document." ma:contentTypeScope="" ma:versionID="8b3d09184eb53c3cda17907723e84aca">
  <xsd:schema xmlns:xsd="http://www.w3.org/2001/XMLSchema" xmlns:xs="http://www.w3.org/2001/XMLSchema" xmlns:p="http://schemas.microsoft.com/office/2006/metadata/properties" xmlns:ns2="00eb843e-a497-4cd7-9e6a-b77ce0b08d89" xmlns:ns3="6200fc42-2c48-4f0b-a9c5-50d5a1002c75" targetNamespace="http://schemas.microsoft.com/office/2006/metadata/properties" ma:root="true" ma:fieldsID="270923cdeb5b29940fe7c53b409b13e7" ns2:_="" ns3:_="">
    <xsd:import namespace="00eb843e-a497-4cd7-9e6a-b77ce0b08d89"/>
    <xsd:import namespace="6200fc42-2c48-4f0b-a9c5-50d5a1002c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b843e-a497-4cd7-9e6a-b77ce0b08d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f6e15b-8448-4fa8-94c4-89f1aeffa7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0fc42-2c48-4f0b-a9c5-50d5a1002c7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c65f22-db5a-46ea-8f71-0c7289ab570f}" ma:internalName="TaxCatchAll" ma:showField="CatchAllData" ma:web="6200fc42-2c48-4f0b-a9c5-50d5a1002c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492A3C-8100-4500-A0FF-E8A790B34A97}">
  <ds:schemaRefs>
    <ds:schemaRef ds:uri="00eb843e-a497-4cd7-9e6a-b77ce0b08d89"/>
    <ds:schemaRef ds:uri="6200fc42-2c48-4f0b-a9c5-50d5a1002c7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E2D7142-9882-4822-8A7C-53F7DEF098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27250D-1B6D-4DD4-9EAD-123BC80A9E74}">
  <ds:schemaRefs>
    <ds:schemaRef ds:uri="00eb843e-a497-4cd7-9e6a-b77ce0b08d89"/>
    <ds:schemaRef ds:uri="6200fc42-2c48-4f0b-a9c5-50d5a1002c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</TotalTime>
  <Words>215</Words>
  <Application>Microsoft Office PowerPoint</Application>
  <PresentationFormat>Custom</PresentationFormat>
  <Paragraphs>53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Aisling Fitzgerald</dc:creator>
  <cp:lastModifiedBy>Aoife Maguire</cp:lastModifiedBy>
  <cp:revision>5</cp:revision>
  <dcterms:created xsi:type="dcterms:W3CDTF">2022-11-15T10:01:37Z</dcterms:created>
  <dcterms:modified xsi:type="dcterms:W3CDTF">2025-08-29T11:14:37Z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0x0101000A79A881C372CD499BEE689F53EBF066</vt:lpwstr>
  </property>
  <property fmtid="{D5CDD505-2E9C-101B-9397-08002B2CF9AE}" pid="3" name="MediaServiceImageTags">
    <vt:lpwstr/>
  </property>
</Properties>
</file>