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B7BD73-B7A8-459C-B969-4375C56B52EF}" v="30" dt="2025-12-12T09:08:07.6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7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Mcguigan" userId="90c3e33d-c381-4472-a9db-bc8b97daec39" providerId="ADAL" clId="{86406917-6E6C-46DC-8986-C53EC676A839}"/>
    <pc:docChg chg="undo custSel addSld delSld modSld">
      <pc:chgData name="Kevin Mcguigan" userId="90c3e33d-c381-4472-a9db-bc8b97daec39" providerId="ADAL" clId="{86406917-6E6C-46DC-8986-C53EC676A839}" dt="2025-12-12T09:08:12.107" v="2886" actId="20577"/>
      <pc:docMkLst>
        <pc:docMk/>
      </pc:docMkLst>
      <pc:sldChg chg="addSp delSp modSp mod setBg">
        <pc:chgData name="Kevin Mcguigan" userId="90c3e33d-c381-4472-a9db-bc8b97daec39" providerId="ADAL" clId="{86406917-6E6C-46DC-8986-C53EC676A839}" dt="2025-12-12T08:59:51.831" v="1932" actId="26606"/>
        <pc:sldMkLst>
          <pc:docMk/>
          <pc:sldMk cId="2097285918" sldId="257"/>
        </pc:sldMkLst>
        <pc:spChg chg="mod ord">
          <ac:chgData name="Kevin Mcguigan" userId="90c3e33d-c381-4472-a9db-bc8b97daec39" providerId="ADAL" clId="{86406917-6E6C-46DC-8986-C53EC676A839}" dt="2025-12-12T08:59:02.985" v="1926" actId="26606"/>
          <ac:spMkLst>
            <pc:docMk/>
            <pc:sldMk cId="2097285918" sldId="257"/>
            <ac:spMk id="6" creationId="{7FB28F3A-17C9-546F-195A-E539FA1B78E4}"/>
          </ac:spMkLst>
        </pc:spChg>
        <pc:spChg chg="add del">
          <ac:chgData name="Kevin Mcguigan" userId="90c3e33d-c381-4472-a9db-bc8b97daec39" providerId="ADAL" clId="{86406917-6E6C-46DC-8986-C53EC676A839}" dt="2025-12-12T08:59:51.831" v="1932" actId="26606"/>
          <ac:spMkLst>
            <pc:docMk/>
            <pc:sldMk cId="2097285918" sldId="257"/>
            <ac:spMk id="11" creationId="{2151139A-886F-4B97-8815-729AD3831BBD}"/>
          </ac:spMkLst>
        </pc:spChg>
        <pc:spChg chg="add del">
          <ac:chgData name="Kevin Mcguigan" userId="90c3e33d-c381-4472-a9db-bc8b97daec39" providerId="ADAL" clId="{86406917-6E6C-46DC-8986-C53EC676A839}" dt="2025-12-12T08:59:51.831" v="1932" actId="26606"/>
          <ac:spMkLst>
            <pc:docMk/>
            <pc:sldMk cId="2097285918" sldId="257"/>
            <ac:spMk id="13" creationId="{AB5E08C4-8CDD-4623-A5B8-E998C6DEE3B7}"/>
          </ac:spMkLst>
        </pc:spChg>
        <pc:spChg chg="add del">
          <ac:chgData name="Kevin Mcguigan" userId="90c3e33d-c381-4472-a9db-bc8b97daec39" providerId="ADAL" clId="{86406917-6E6C-46DC-8986-C53EC676A839}" dt="2025-12-12T08:59:51.831" v="1932" actId="26606"/>
          <ac:spMkLst>
            <pc:docMk/>
            <pc:sldMk cId="2097285918" sldId="257"/>
            <ac:spMk id="15" creationId="{15F33878-D502-4FFA-8ACE-F2AECDB2A23F}"/>
          </ac:spMkLst>
        </pc:spChg>
        <pc:spChg chg="add del">
          <ac:chgData name="Kevin Mcguigan" userId="90c3e33d-c381-4472-a9db-bc8b97daec39" providerId="ADAL" clId="{86406917-6E6C-46DC-8986-C53EC676A839}" dt="2025-12-12T08:59:51.831" v="1932" actId="26606"/>
          <ac:spMkLst>
            <pc:docMk/>
            <pc:sldMk cId="2097285918" sldId="257"/>
            <ac:spMk id="17" creationId="{D3539FEE-81D3-4406-802E-60B20B16F4F6}"/>
          </ac:spMkLst>
        </pc:spChg>
        <pc:spChg chg="add del">
          <ac:chgData name="Kevin Mcguigan" userId="90c3e33d-c381-4472-a9db-bc8b97daec39" providerId="ADAL" clId="{86406917-6E6C-46DC-8986-C53EC676A839}" dt="2025-12-12T08:59:51.831" v="1932" actId="26606"/>
          <ac:spMkLst>
            <pc:docMk/>
            <pc:sldMk cId="2097285918" sldId="257"/>
            <ac:spMk id="19" creationId="{DC701763-729E-462F-A5A8-E0DEFEB1E2E4}"/>
          </ac:spMkLst>
        </pc:spChg>
        <pc:spChg chg="add">
          <ac:chgData name="Kevin Mcguigan" userId="90c3e33d-c381-4472-a9db-bc8b97daec39" providerId="ADAL" clId="{86406917-6E6C-46DC-8986-C53EC676A839}" dt="2025-12-12T08:59:51.831" v="1932" actId="26606"/>
          <ac:spMkLst>
            <pc:docMk/>
            <pc:sldMk cId="2097285918" sldId="257"/>
            <ac:spMk id="24" creationId="{2151139A-886F-4B97-8815-729AD3831BBD}"/>
          </ac:spMkLst>
        </pc:spChg>
        <pc:spChg chg="add">
          <ac:chgData name="Kevin Mcguigan" userId="90c3e33d-c381-4472-a9db-bc8b97daec39" providerId="ADAL" clId="{86406917-6E6C-46DC-8986-C53EC676A839}" dt="2025-12-12T08:59:51.831" v="1932" actId="26606"/>
          <ac:spMkLst>
            <pc:docMk/>
            <pc:sldMk cId="2097285918" sldId="257"/>
            <ac:spMk id="26" creationId="{AB5E08C4-8CDD-4623-A5B8-E998C6DEE3B7}"/>
          </ac:spMkLst>
        </pc:spChg>
        <pc:spChg chg="add">
          <ac:chgData name="Kevin Mcguigan" userId="90c3e33d-c381-4472-a9db-bc8b97daec39" providerId="ADAL" clId="{86406917-6E6C-46DC-8986-C53EC676A839}" dt="2025-12-12T08:59:51.831" v="1932" actId="26606"/>
          <ac:spMkLst>
            <pc:docMk/>
            <pc:sldMk cId="2097285918" sldId="257"/>
            <ac:spMk id="28" creationId="{15F33878-D502-4FFA-8ACE-F2AECDB2A23F}"/>
          </ac:spMkLst>
        </pc:spChg>
        <pc:spChg chg="add">
          <ac:chgData name="Kevin Mcguigan" userId="90c3e33d-c381-4472-a9db-bc8b97daec39" providerId="ADAL" clId="{86406917-6E6C-46DC-8986-C53EC676A839}" dt="2025-12-12T08:59:51.831" v="1932" actId="26606"/>
          <ac:spMkLst>
            <pc:docMk/>
            <pc:sldMk cId="2097285918" sldId="257"/>
            <ac:spMk id="30" creationId="{D3539FEE-81D3-4406-802E-60B20B16F4F6}"/>
          </ac:spMkLst>
        </pc:spChg>
        <pc:spChg chg="add">
          <ac:chgData name="Kevin Mcguigan" userId="90c3e33d-c381-4472-a9db-bc8b97daec39" providerId="ADAL" clId="{86406917-6E6C-46DC-8986-C53EC676A839}" dt="2025-12-12T08:59:51.831" v="1932" actId="26606"/>
          <ac:spMkLst>
            <pc:docMk/>
            <pc:sldMk cId="2097285918" sldId="257"/>
            <ac:spMk id="32" creationId="{DC701763-729E-462F-A5A8-E0DEFEB1E2E4}"/>
          </ac:spMkLst>
        </pc:spChg>
        <pc:picChg chg="add del mod">
          <ac:chgData name="Kevin Mcguigan" userId="90c3e33d-c381-4472-a9db-bc8b97daec39" providerId="ADAL" clId="{86406917-6E6C-46DC-8986-C53EC676A839}" dt="2025-12-12T08:59:48.574" v="1931" actId="478"/>
          <ac:picMkLst>
            <pc:docMk/>
            <pc:sldMk cId="2097285918" sldId="257"/>
            <ac:picMk id="3" creationId="{EE8810DC-B164-FC7E-93B7-2086C497C93E}"/>
          </ac:picMkLst>
        </pc:picChg>
        <pc:picChg chg="mod">
          <ac:chgData name="Kevin Mcguigan" userId="90c3e33d-c381-4472-a9db-bc8b97daec39" providerId="ADAL" clId="{86406917-6E6C-46DC-8986-C53EC676A839}" dt="2025-12-12T08:59:02.985" v="1926" actId="26606"/>
          <ac:picMkLst>
            <pc:docMk/>
            <pc:sldMk cId="2097285918" sldId="257"/>
            <ac:picMk id="4" creationId="{B2D78971-3F32-E215-D372-AA81AE95A3A0}"/>
          </ac:picMkLst>
        </pc:picChg>
        <pc:picChg chg="mod">
          <ac:chgData name="Kevin Mcguigan" userId="90c3e33d-c381-4472-a9db-bc8b97daec39" providerId="ADAL" clId="{86406917-6E6C-46DC-8986-C53EC676A839}" dt="2025-12-12T08:59:02.985" v="1926" actId="26606"/>
          <ac:picMkLst>
            <pc:docMk/>
            <pc:sldMk cId="2097285918" sldId="257"/>
            <ac:picMk id="5" creationId="{379BE829-C985-1ACE-72FC-3B1DB0D9D90A}"/>
          </ac:picMkLst>
        </pc:picChg>
      </pc:sldChg>
      <pc:sldChg chg="addSp delSp modSp mod">
        <pc:chgData name="Kevin Mcguigan" userId="90c3e33d-c381-4472-a9db-bc8b97daec39" providerId="ADAL" clId="{86406917-6E6C-46DC-8986-C53EC676A839}" dt="2025-12-12T08:58:57.994" v="1925" actId="26606"/>
        <pc:sldMkLst>
          <pc:docMk/>
          <pc:sldMk cId="1328801699" sldId="259"/>
        </pc:sldMkLst>
        <pc:spChg chg="add del mod">
          <ac:chgData name="Kevin Mcguigan" userId="90c3e33d-c381-4472-a9db-bc8b97daec39" providerId="ADAL" clId="{86406917-6E6C-46DC-8986-C53EC676A839}" dt="2025-12-12T08:58:36.409" v="1917"/>
          <ac:spMkLst>
            <pc:docMk/>
            <pc:sldMk cId="1328801699" sldId="259"/>
            <ac:spMk id="2" creationId="{5ECC6DF5-2017-1DCE-DC07-38F418486C1D}"/>
          </ac:spMkLst>
        </pc:spChg>
        <pc:spChg chg="add mod ord">
          <ac:chgData name="Kevin Mcguigan" userId="90c3e33d-c381-4472-a9db-bc8b97daec39" providerId="ADAL" clId="{86406917-6E6C-46DC-8986-C53EC676A839}" dt="2025-12-12T08:58:57.994" v="1925" actId="26606"/>
          <ac:spMkLst>
            <pc:docMk/>
            <pc:sldMk cId="1328801699" sldId="259"/>
            <ac:spMk id="5" creationId="{33A2C97E-E5AE-5FA2-DE76-92E112604973}"/>
          </ac:spMkLst>
        </pc:spChg>
        <pc:spChg chg="add">
          <ac:chgData name="Kevin Mcguigan" userId="90c3e33d-c381-4472-a9db-bc8b97daec39" providerId="ADAL" clId="{86406917-6E6C-46DC-8986-C53EC676A839}" dt="2025-12-12T08:58:57.994" v="1925" actId="26606"/>
          <ac:spMkLst>
            <pc:docMk/>
            <pc:sldMk cId="1328801699" sldId="259"/>
            <ac:spMk id="20" creationId="{9CB95732-565A-4D2C-A3AB-CC460C0D3826}"/>
          </ac:spMkLst>
        </pc:spChg>
        <pc:spChg chg="add">
          <ac:chgData name="Kevin Mcguigan" userId="90c3e33d-c381-4472-a9db-bc8b97daec39" providerId="ADAL" clId="{86406917-6E6C-46DC-8986-C53EC676A839}" dt="2025-12-12T08:58:57.994" v="1925" actId="26606"/>
          <ac:spMkLst>
            <pc:docMk/>
            <pc:sldMk cId="1328801699" sldId="259"/>
            <ac:spMk id="22" creationId="{E19B653C-798C-4333-8452-3DF3AE3C1D11}"/>
          </ac:spMkLst>
        </pc:spChg>
        <pc:spChg chg="add">
          <ac:chgData name="Kevin Mcguigan" userId="90c3e33d-c381-4472-a9db-bc8b97daec39" providerId="ADAL" clId="{86406917-6E6C-46DC-8986-C53EC676A839}" dt="2025-12-12T08:58:57.994" v="1925" actId="26606"/>
          <ac:spMkLst>
            <pc:docMk/>
            <pc:sldMk cId="1328801699" sldId="259"/>
            <ac:spMk id="24" creationId="{0FE50278-E2EC-42B2-A1F1-921DD39901C4}"/>
          </ac:spMkLst>
        </pc:spChg>
        <pc:spChg chg="add">
          <ac:chgData name="Kevin Mcguigan" userId="90c3e33d-c381-4472-a9db-bc8b97daec39" providerId="ADAL" clId="{86406917-6E6C-46DC-8986-C53EC676A839}" dt="2025-12-12T08:58:57.994" v="1925" actId="26606"/>
          <ac:spMkLst>
            <pc:docMk/>
            <pc:sldMk cId="1328801699" sldId="259"/>
            <ac:spMk id="26" creationId="{1236153F-0DB4-40DD-87C6-B40C1B7E282C}"/>
          </ac:spMkLst>
        </pc:spChg>
        <pc:picChg chg="mod">
          <ac:chgData name="Kevin Mcguigan" userId="90c3e33d-c381-4472-a9db-bc8b97daec39" providerId="ADAL" clId="{86406917-6E6C-46DC-8986-C53EC676A839}" dt="2025-12-12T08:58:57.994" v="1925" actId="26606"/>
          <ac:picMkLst>
            <pc:docMk/>
            <pc:sldMk cId="1328801699" sldId="259"/>
            <ac:picMk id="3" creationId="{E433161F-7AA2-09EA-0DF2-B3DD8C0FBEAF}"/>
          </ac:picMkLst>
        </pc:picChg>
        <pc:picChg chg="mod ord">
          <ac:chgData name="Kevin Mcguigan" userId="90c3e33d-c381-4472-a9db-bc8b97daec39" providerId="ADAL" clId="{86406917-6E6C-46DC-8986-C53EC676A839}" dt="2025-12-12T08:58:57.994" v="1925" actId="26606"/>
          <ac:picMkLst>
            <pc:docMk/>
            <pc:sldMk cId="1328801699" sldId="259"/>
            <ac:picMk id="4" creationId="{804A63CD-85B6-6B59-AA03-7784CD9AED92}"/>
          </ac:picMkLst>
        </pc:picChg>
        <pc:picChg chg="mod">
          <ac:chgData name="Kevin Mcguigan" userId="90c3e33d-c381-4472-a9db-bc8b97daec39" providerId="ADAL" clId="{86406917-6E6C-46DC-8986-C53EC676A839}" dt="2025-12-12T08:58:57.994" v="1925" actId="26606"/>
          <ac:picMkLst>
            <pc:docMk/>
            <pc:sldMk cId="1328801699" sldId="259"/>
            <ac:picMk id="8" creationId="{EE54CFC8-A7B4-B65E-3F29-CDC6606533FC}"/>
          </ac:picMkLst>
        </pc:picChg>
        <pc:cxnChg chg="del">
          <ac:chgData name="Kevin Mcguigan" userId="90c3e33d-c381-4472-a9db-bc8b97daec39" providerId="ADAL" clId="{86406917-6E6C-46DC-8986-C53EC676A839}" dt="2025-12-12T08:58:57.994" v="1925" actId="26606"/>
          <ac:cxnSpMkLst>
            <pc:docMk/>
            <pc:sldMk cId="1328801699" sldId="259"/>
            <ac:cxnSpMk id="13" creationId="{DCD67800-37AC-4E14-89B0-F79DCB3FB86D}"/>
          </ac:cxnSpMkLst>
        </pc:cxnChg>
        <pc:cxnChg chg="del">
          <ac:chgData name="Kevin Mcguigan" userId="90c3e33d-c381-4472-a9db-bc8b97daec39" providerId="ADAL" clId="{86406917-6E6C-46DC-8986-C53EC676A839}" dt="2025-12-12T08:58:57.994" v="1925" actId="26606"/>
          <ac:cxnSpMkLst>
            <pc:docMk/>
            <pc:sldMk cId="1328801699" sldId="259"/>
            <ac:cxnSpMk id="15" creationId="{20F1788F-A5AE-4188-8274-F7F2E3833ECD}"/>
          </ac:cxnSpMkLst>
        </pc:cxnChg>
      </pc:sldChg>
      <pc:sldChg chg="addSp delSp modSp new mod setBg">
        <pc:chgData name="Kevin Mcguigan" userId="90c3e33d-c381-4472-a9db-bc8b97daec39" providerId="ADAL" clId="{86406917-6E6C-46DC-8986-C53EC676A839}" dt="2025-12-12T09:01:06.876" v="1971" actId="20577"/>
        <pc:sldMkLst>
          <pc:docMk/>
          <pc:sldMk cId="1078896498" sldId="260"/>
        </pc:sldMkLst>
        <pc:spChg chg="add del mod">
          <ac:chgData name="Kevin Mcguigan" userId="90c3e33d-c381-4472-a9db-bc8b97daec39" providerId="ADAL" clId="{86406917-6E6C-46DC-8986-C53EC676A839}" dt="2025-12-12T08:32:43.898" v="415" actId="26606"/>
          <ac:spMkLst>
            <pc:docMk/>
            <pc:sldMk cId="1078896498" sldId="260"/>
            <ac:spMk id="2" creationId="{E2535BC7-CBA4-69BE-A101-D42BCFBD93F6}"/>
          </ac:spMkLst>
        </pc:spChg>
        <pc:spChg chg="add del">
          <ac:chgData name="Kevin Mcguigan" userId="90c3e33d-c381-4472-a9db-bc8b97daec39" providerId="ADAL" clId="{86406917-6E6C-46DC-8986-C53EC676A839}" dt="2025-12-12T08:33:38.746" v="420" actId="26606"/>
          <ac:spMkLst>
            <pc:docMk/>
            <pc:sldMk cId="1078896498" sldId="260"/>
            <ac:spMk id="8" creationId="{BACC6370-2D7E-4714-9D71-7542949D7D5D}"/>
          </ac:spMkLst>
        </pc:spChg>
        <pc:spChg chg="add del">
          <ac:chgData name="Kevin Mcguigan" userId="90c3e33d-c381-4472-a9db-bc8b97daec39" providerId="ADAL" clId="{86406917-6E6C-46DC-8986-C53EC676A839}" dt="2025-12-12T08:33:38.746" v="420" actId="26606"/>
          <ac:spMkLst>
            <pc:docMk/>
            <pc:sldMk cId="1078896498" sldId="260"/>
            <ac:spMk id="10" creationId="{256B2C21-A230-48C0-8DF1-C46611373C44}"/>
          </ac:spMkLst>
        </pc:spChg>
        <pc:spChg chg="add del">
          <ac:chgData name="Kevin Mcguigan" userId="90c3e33d-c381-4472-a9db-bc8b97daec39" providerId="ADAL" clId="{86406917-6E6C-46DC-8986-C53EC676A839}" dt="2025-12-12T08:33:38.746" v="420" actId="26606"/>
          <ac:spMkLst>
            <pc:docMk/>
            <pc:sldMk cId="1078896498" sldId="260"/>
            <ac:spMk id="12" creationId="{3847E18C-932D-4C95-AABA-FEC7C9499AD7}"/>
          </ac:spMkLst>
        </pc:spChg>
        <pc:spChg chg="add del">
          <ac:chgData name="Kevin Mcguigan" userId="90c3e33d-c381-4472-a9db-bc8b97daec39" providerId="ADAL" clId="{86406917-6E6C-46DC-8986-C53EC676A839}" dt="2025-12-12T08:33:38.746" v="420" actId="26606"/>
          <ac:spMkLst>
            <pc:docMk/>
            <pc:sldMk cId="1078896498" sldId="260"/>
            <ac:spMk id="14" creationId="{3150CB11-0C61-439E-910F-5787759E72A0}"/>
          </ac:spMkLst>
        </pc:spChg>
        <pc:spChg chg="add del">
          <ac:chgData name="Kevin Mcguigan" userId="90c3e33d-c381-4472-a9db-bc8b97daec39" providerId="ADAL" clId="{86406917-6E6C-46DC-8986-C53EC676A839}" dt="2025-12-12T08:33:38.746" v="420" actId="26606"/>
          <ac:spMkLst>
            <pc:docMk/>
            <pc:sldMk cId="1078896498" sldId="260"/>
            <ac:spMk id="16" creationId="{43F8A58B-5155-44CE-A5FF-7647B47D0A7A}"/>
          </ac:spMkLst>
        </pc:spChg>
        <pc:spChg chg="add del">
          <ac:chgData name="Kevin Mcguigan" userId="90c3e33d-c381-4472-a9db-bc8b97daec39" providerId="ADAL" clId="{86406917-6E6C-46DC-8986-C53EC676A839}" dt="2025-12-12T08:33:38.746" v="420" actId="26606"/>
          <ac:spMkLst>
            <pc:docMk/>
            <pc:sldMk cId="1078896498" sldId="260"/>
            <ac:spMk id="18" creationId="{443F2ACA-E6D6-4028-82DD-F03C262D5DE6}"/>
          </ac:spMkLst>
        </pc:spChg>
        <pc:spChg chg="add del">
          <ac:chgData name="Kevin Mcguigan" userId="90c3e33d-c381-4472-a9db-bc8b97daec39" providerId="ADAL" clId="{86406917-6E6C-46DC-8986-C53EC676A839}" dt="2025-12-12T08:34:53.963" v="462" actId="26606"/>
          <ac:spMkLst>
            <pc:docMk/>
            <pc:sldMk cId="1078896498" sldId="260"/>
            <ac:spMk id="23" creationId="{69D184B2-2226-4E31-BCCB-444330767440}"/>
          </ac:spMkLst>
        </pc:spChg>
        <pc:spChg chg="add del">
          <ac:chgData name="Kevin Mcguigan" userId="90c3e33d-c381-4472-a9db-bc8b97daec39" providerId="ADAL" clId="{86406917-6E6C-46DC-8986-C53EC676A839}" dt="2025-12-12T08:34:53.963" v="462" actId="26606"/>
          <ac:spMkLst>
            <pc:docMk/>
            <pc:sldMk cId="1078896498" sldId="260"/>
            <ac:spMk id="25" creationId="{1AC4D4E3-486A-464A-8EC8-D44881097267}"/>
          </ac:spMkLst>
        </pc:spChg>
        <pc:spChg chg="add del">
          <ac:chgData name="Kevin Mcguigan" userId="90c3e33d-c381-4472-a9db-bc8b97daec39" providerId="ADAL" clId="{86406917-6E6C-46DC-8986-C53EC676A839}" dt="2025-12-12T08:34:53.963" v="462" actId="26606"/>
          <ac:spMkLst>
            <pc:docMk/>
            <pc:sldMk cId="1078896498" sldId="260"/>
            <ac:spMk id="27" creationId="{864DE13E-58EB-4475-B79C-0D4FC651239B}"/>
          </ac:spMkLst>
        </pc:spChg>
        <pc:spChg chg="add del">
          <ac:chgData name="Kevin Mcguigan" userId="90c3e33d-c381-4472-a9db-bc8b97daec39" providerId="ADAL" clId="{86406917-6E6C-46DC-8986-C53EC676A839}" dt="2025-12-12T08:35:42.502" v="471" actId="26606"/>
          <ac:spMkLst>
            <pc:docMk/>
            <pc:sldMk cId="1078896498" sldId="260"/>
            <ac:spMk id="32" creationId="{B9FF99BD-075F-4761-A995-6FC574BD25EA}"/>
          </ac:spMkLst>
        </pc:spChg>
        <pc:spChg chg="add del">
          <ac:chgData name="Kevin Mcguigan" userId="90c3e33d-c381-4472-a9db-bc8b97daec39" providerId="ADAL" clId="{86406917-6E6C-46DC-8986-C53EC676A839}" dt="2025-12-12T08:35:42.502" v="471" actId="26606"/>
          <ac:spMkLst>
            <pc:docMk/>
            <pc:sldMk cId="1078896498" sldId="260"/>
            <ac:spMk id="34" creationId="{A7B21A54-9BA3-4EA9-B460-5A829ADD9051}"/>
          </ac:spMkLst>
        </pc:spChg>
        <pc:spChg chg="add del">
          <ac:chgData name="Kevin Mcguigan" userId="90c3e33d-c381-4472-a9db-bc8b97daec39" providerId="ADAL" clId="{86406917-6E6C-46DC-8986-C53EC676A839}" dt="2025-12-12T08:35:42.502" v="471" actId="26606"/>
          <ac:spMkLst>
            <pc:docMk/>
            <pc:sldMk cId="1078896498" sldId="260"/>
            <ac:spMk id="36" creationId="{6FA8F714-B9D8-488A-8CCA-E9948FF913A9}"/>
          </ac:spMkLst>
        </pc:spChg>
        <pc:spChg chg="add">
          <ac:chgData name="Kevin Mcguigan" userId="90c3e33d-c381-4472-a9db-bc8b97daec39" providerId="ADAL" clId="{86406917-6E6C-46DC-8986-C53EC676A839}" dt="2025-12-12T08:35:42.502" v="471" actId="26606"/>
          <ac:spMkLst>
            <pc:docMk/>
            <pc:sldMk cId="1078896498" sldId="260"/>
            <ac:spMk id="41" creationId="{AB8C311F-7253-4AED-9701-7FC0708C41C7}"/>
          </ac:spMkLst>
        </pc:spChg>
        <pc:spChg chg="add">
          <ac:chgData name="Kevin Mcguigan" userId="90c3e33d-c381-4472-a9db-bc8b97daec39" providerId="ADAL" clId="{86406917-6E6C-46DC-8986-C53EC676A839}" dt="2025-12-12T08:35:42.502" v="471" actId="26606"/>
          <ac:spMkLst>
            <pc:docMk/>
            <pc:sldMk cId="1078896498" sldId="260"/>
            <ac:spMk id="43" creationId="{E2384209-CB15-4CDF-9D31-C44FD9A3F20D}"/>
          </ac:spMkLst>
        </pc:spChg>
        <pc:spChg chg="add">
          <ac:chgData name="Kevin Mcguigan" userId="90c3e33d-c381-4472-a9db-bc8b97daec39" providerId="ADAL" clId="{86406917-6E6C-46DC-8986-C53EC676A839}" dt="2025-12-12T08:35:42.502" v="471" actId="26606"/>
          <ac:spMkLst>
            <pc:docMk/>
            <pc:sldMk cId="1078896498" sldId="260"/>
            <ac:spMk id="45" creationId="{2633B3B5-CC90-43F0-8714-D31D1F3F0209}"/>
          </ac:spMkLst>
        </pc:spChg>
        <pc:spChg chg="add">
          <ac:chgData name="Kevin Mcguigan" userId="90c3e33d-c381-4472-a9db-bc8b97daec39" providerId="ADAL" clId="{86406917-6E6C-46DC-8986-C53EC676A839}" dt="2025-12-12T08:35:42.502" v="471" actId="26606"/>
          <ac:spMkLst>
            <pc:docMk/>
            <pc:sldMk cId="1078896498" sldId="260"/>
            <ac:spMk id="47" creationId="{A8D57A06-A426-446D-B02C-A2DC6B62E45E}"/>
          </ac:spMkLst>
        </pc:spChg>
        <pc:graphicFrameChg chg="add mod modGraphic">
          <ac:chgData name="Kevin Mcguigan" userId="90c3e33d-c381-4472-a9db-bc8b97daec39" providerId="ADAL" clId="{86406917-6E6C-46DC-8986-C53EC676A839}" dt="2025-12-12T09:01:06.876" v="1971" actId="20577"/>
          <ac:graphicFrameMkLst>
            <pc:docMk/>
            <pc:sldMk cId="1078896498" sldId="260"/>
            <ac:graphicFrameMk id="4" creationId="{F189CAC7-4DCC-AD26-10AF-EA382DBEBB24}"/>
          </ac:graphicFrameMkLst>
        </pc:graphicFrameChg>
        <pc:picChg chg="add del mod">
          <ac:chgData name="Kevin Mcguigan" userId="90c3e33d-c381-4472-a9db-bc8b97daec39" providerId="ADAL" clId="{86406917-6E6C-46DC-8986-C53EC676A839}" dt="2025-12-12T08:35:36.171" v="470" actId="478"/>
          <ac:picMkLst>
            <pc:docMk/>
            <pc:sldMk cId="1078896498" sldId="260"/>
            <ac:picMk id="3" creationId="{18851470-9976-E27F-BBF6-D850FA975634}"/>
          </ac:picMkLst>
        </pc:picChg>
      </pc:sldChg>
      <pc:sldChg chg="addSp delSp modSp new mod setBg setClrOvrMap">
        <pc:chgData name="Kevin Mcguigan" userId="90c3e33d-c381-4472-a9db-bc8b97daec39" providerId="ADAL" clId="{86406917-6E6C-46DC-8986-C53EC676A839}" dt="2025-12-12T08:40:03.940" v="769" actId="12"/>
        <pc:sldMkLst>
          <pc:docMk/>
          <pc:sldMk cId="1614865022" sldId="261"/>
        </pc:sldMkLst>
        <pc:spChg chg="mod">
          <ac:chgData name="Kevin Mcguigan" userId="90c3e33d-c381-4472-a9db-bc8b97daec39" providerId="ADAL" clId="{86406917-6E6C-46DC-8986-C53EC676A839}" dt="2025-12-12T08:39:46.066" v="766" actId="26606"/>
          <ac:spMkLst>
            <pc:docMk/>
            <pc:sldMk cId="1614865022" sldId="261"/>
            <ac:spMk id="2" creationId="{93E6283C-9571-C47A-366E-313B591957F1}"/>
          </ac:spMkLst>
        </pc:spChg>
        <pc:spChg chg="add del mod">
          <ac:chgData name="Kevin Mcguigan" userId="90c3e33d-c381-4472-a9db-bc8b97daec39" providerId="ADAL" clId="{86406917-6E6C-46DC-8986-C53EC676A839}" dt="2025-12-12T08:39:46.066" v="766" actId="26606"/>
          <ac:spMkLst>
            <pc:docMk/>
            <pc:sldMk cId="1614865022" sldId="261"/>
            <ac:spMk id="3" creationId="{86DC0113-4140-6E12-FFA9-343B4BB3B9AE}"/>
          </ac:spMkLst>
        </pc:spChg>
        <pc:spChg chg="add del">
          <ac:chgData name="Kevin Mcguigan" userId="90c3e33d-c381-4472-a9db-bc8b97daec39" providerId="ADAL" clId="{86406917-6E6C-46DC-8986-C53EC676A839}" dt="2025-12-12T08:39:31.331" v="761" actId="26606"/>
          <ac:spMkLst>
            <pc:docMk/>
            <pc:sldMk cId="1614865022" sldId="261"/>
            <ac:spMk id="9" creationId="{A3EFF7B1-6CB7-47D1-AD37-B870CA2B2151}"/>
          </ac:spMkLst>
        </pc:spChg>
        <pc:spChg chg="add del">
          <ac:chgData name="Kevin Mcguigan" userId="90c3e33d-c381-4472-a9db-bc8b97daec39" providerId="ADAL" clId="{86406917-6E6C-46DC-8986-C53EC676A839}" dt="2025-12-12T08:39:31.331" v="761" actId="26606"/>
          <ac:spMkLst>
            <pc:docMk/>
            <pc:sldMk cId="1614865022" sldId="261"/>
            <ac:spMk id="11" creationId="{7FA2962B-21B6-4689-A95D-A8FF6ADE47F1}"/>
          </ac:spMkLst>
        </pc:spChg>
        <pc:spChg chg="add del">
          <ac:chgData name="Kevin Mcguigan" userId="90c3e33d-c381-4472-a9db-bc8b97daec39" providerId="ADAL" clId="{86406917-6E6C-46DC-8986-C53EC676A839}" dt="2025-12-12T08:39:39.640" v="763" actId="26606"/>
          <ac:spMkLst>
            <pc:docMk/>
            <pc:sldMk cId="1614865022" sldId="261"/>
            <ac:spMk id="15" creationId="{063BBA22-50EA-4C4D-BE05-F1CE4E63AA56}"/>
          </ac:spMkLst>
        </pc:spChg>
        <pc:spChg chg="add del">
          <ac:chgData name="Kevin Mcguigan" userId="90c3e33d-c381-4472-a9db-bc8b97daec39" providerId="ADAL" clId="{86406917-6E6C-46DC-8986-C53EC676A839}" dt="2025-12-12T08:39:31.331" v="761" actId="26606"/>
          <ac:spMkLst>
            <pc:docMk/>
            <pc:sldMk cId="1614865022" sldId="261"/>
            <ac:spMk id="27" creationId="{A00D2CE1-35C1-46E6-BD59-CEE668BD90F4}"/>
          </ac:spMkLst>
        </pc:spChg>
        <pc:spChg chg="add del">
          <ac:chgData name="Kevin Mcguigan" userId="90c3e33d-c381-4472-a9db-bc8b97daec39" providerId="ADAL" clId="{86406917-6E6C-46DC-8986-C53EC676A839}" dt="2025-12-12T08:39:31.331" v="761" actId="26606"/>
          <ac:spMkLst>
            <pc:docMk/>
            <pc:sldMk cId="1614865022" sldId="261"/>
            <ac:spMk id="35" creationId="{E18403B7-F2C7-4C07-8522-21C31910902C}"/>
          </ac:spMkLst>
        </pc:spChg>
        <pc:spChg chg="add del">
          <ac:chgData name="Kevin Mcguigan" userId="90c3e33d-c381-4472-a9db-bc8b97daec39" providerId="ADAL" clId="{86406917-6E6C-46DC-8986-C53EC676A839}" dt="2025-12-12T08:39:39.640" v="763" actId="26606"/>
          <ac:spMkLst>
            <pc:docMk/>
            <pc:sldMk cId="1614865022" sldId="261"/>
            <ac:spMk id="43" creationId="{BACC6370-2D7E-4714-9D71-7542949D7D5D}"/>
          </ac:spMkLst>
        </pc:spChg>
        <pc:spChg chg="add del">
          <ac:chgData name="Kevin Mcguigan" userId="90c3e33d-c381-4472-a9db-bc8b97daec39" providerId="ADAL" clId="{86406917-6E6C-46DC-8986-C53EC676A839}" dt="2025-12-12T08:39:39.640" v="763" actId="26606"/>
          <ac:spMkLst>
            <pc:docMk/>
            <pc:sldMk cId="1614865022" sldId="261"/>
            <ac:spMk id="44" creationId="{F68B3F68-107C-434F-AA38-110D5EA91B85}"/>
          </ac:spMkLst>
        </pc:spChg>
        <pc:spChg chg="add del">
          <ac:chgData name="Kevin Mcguigan" userId="90c3e33d-c381-4472-a9db-bc8b97daec39" providerId="ADAL" clId="{86406917-6E6C-46DC-8986-C53EC676A839}" dt="2025-12-12T08:39:39.640" v="763" actId="26606"/>
          <ac:spMkLst>
            <pc:docMk/>
            <pc:sldMk cId="1614865022" sldId="261"/>
            <ac:spMk id="45" creationId="{AAD0DBB9-1A4B-4391-81D4-CB19F9AB918A}"/>
          </ac:spMkLst>
        </pc:spChg>
        <pc:spChg chg="add del">
          <ac:chgData name="Kevin Mcguigan" userId="90c3e33d-c381-4472-a9db-bc8b97daec39" providerId="ADAL" clId="{86406917-6E6C-46DC-8986-C53EC676A839}" dt="2025-12-12T08:39:46.036" v="765" actId="26606"/>
          <ac:spMkLst>
            <pc:docMk/>
            <pc:sldMk cId="1614865022" sldId="261"/>
            <ac:spMk id="48" creationId="{A3EFF7B1-6CB7-47D1-AD37-B870CA2B2151}"/>
          </ac:spMkLst>
        </pc:spChg>
        <pc:spChg chg="add del">
          <ac:chgData name="Kevin Mcguigan" userId="90c3e33d-c381-4472-a9db-bc8b97daec39" providerId="ADAL" clId="{86406917-6E6C-46DC-8986-C53EC676A839}" dt="2025-12-12T08:39:46.036" v="765" actId="26606"/>
          <ac:spMkLst>
            <pc:docMk/>
            <pc:sldMk cId="1614865022" sldId="261"/>
            <ac:spMk id="49" creationId="{7FA2962B-21B6-4689-A95D-A8FF6ADE47F1}"/>
          </ac:spMkLst>
        </pc:spChg>
        <pc:spChg chg="add del">
          <ac:chgData name="Kevin Mcguigan" userId="90c3e33d-c381-4472-a9db-bc8b97daec39" providerId="ADAL" clId="{86406917-6E6C-46DC-8986-C53EC676A839}" dt="2025-12-12T08:39:46.036" v="765" actId="26606"/>
          <ac:spMkLst>
            <pc:docMk/>
            <pc:sldMk cId="1614865022" sldId="261"/>
            <ac:spMk id="53" creationId="{A00D2CE1-35C1-46E6-BD59-CEE668BD90F4}"/>
          </ac:spMkLst>
        </pc:spChg>
        <pc:spChg chg="add del">
          <ac:chgData name="Kevin Mcguigan" userId="90c3e33d-c381-4472-a9db-bc8b97daec39" providerId="ADAL" clId="{86406917-6E6C-46DC-8986-C53EC676A839}" dt="2025-12-12T08:39:46.036" v="765" actId="26606"/>
          <ac:spMkLst>
            <pc:docMk/>
            <pc:sldMk cId="1614865022" sldId="261"/>
            <ac:spMk id="55" creationId="{E18403B7-F2C7-4C07-8522-21C31910902C}"/>
          </ac:spMkLst>
        </pc:spChg>
        <pc:spChg chg="add">
          <ac:chgData name="Kevin Mcguigan" userId="90c3e33d-c381-4472-a9db-bc8b97daec39" providerId="ADAL" clId="{86406917-6E6C-46DC-8986-C53EC676A839}" dt="2025-12-12T08:39:46.066" v="766" actId="26606"/>
          <ac:spMkLst>
            <pc:docMk/>
            <pc:sldMk cId="1614865022" sldId="261"/>
            <ac:spMk id="59" creationId="{BACC6370-2D7E-4714-9D71-7542949D7D5D}"/>
          </ac:spMkLst>
        </pc:spChg>
        <pc:spChg chg="add">
          <ac:chgData name="Kevin Mcguigan" userId="90c3e33d-c381-4472-a9db-bc8b97daec39" providerId="ADAL" clId="{86406917-6E6C-46DC-8986-C53EC676A839}" dt="2025-12-12T08:39:46.066" v="766" actId="26606"/>
          <ac:spMkLst>
            <pc:docMk/>
            <pc:sldMk cId="1614865022" sldId="261"/>
            <ac:spMk id="60" creationId="{F68B3F68-107C-434F-AA38-110D5EA91B85}"/>
          </ac:spMkLst>
        </pc:spChg>
        <pc:spChg chg="add">
          <ac:chgData name="Kevin Mcguigan" userId="90c3e33d-c381-4472-a9db-bc8b97daec39" providerId="ADAL" clId="{86406917-6E6C-46DC-8986-C53EC676A839}" dt="2025-12-12T08:39:46.066" v="766" actId="26606"/>
          <ac:spMkLst>
            <pc:docMk/>
            <pc:sldMk cId="1614865022" sldId="261"/>
            <ac:spMk id="61" creationId="{AAD0DBB9-1A4B-4391-81D4-CB19F9AB918A}"/>
          </ac:spMkLst>
        </pc:spChg>
        <pc:spChg chg="add">
          <ac:chgData name="Kevin Mcguigan" userId="90c3e33d-c381-4472-a9db-bc8b97daec39" providerId="ADAL" clId="{86406917-6E6C-46DC-8986-C53EC676A839}" dt="2025-12-12T08:39:46.066" v="766" actId="26606"/>
          <ac:spMkLst>
            <pc:docMk/>
            <pc:sldMk cId="1614865022" sldId="261"/>
            <ac:spMk id="62" creationId="{063BBA22-50EA-4C4D-BE05-F1CE4E63AA56}"/>
          </ac:spMkLst>
        </pc:spChg>
        <pc:grpChg chg="add">
          <ac:chgData name="Kevin Mcguigan" userId="90c3e33d-c381-4472-a9db-bc8b97daec39" providerId="ADAL" clId="{86406917-6E6C-46DC-8986-C53EC676A839}" dt="2025-12-12T08:39:26.370" v="760" actId="26606"/>
          <ac:grpSpMkLst>
            <pc:docMk/>
            <pc:sldMk cId="1614865022" sldId="261"/>
            <ac:grpSpMk id="13" creationId="{A745280D-ED36-41FE-8EB1-CE597C99CFE8}"/>
          </ac:grpSpMkLst>
        </pc:grpChg>
        <pc:grpChg chg="del">
          <ac:chgData name="Kevin Mcguigan" userId="90c3e33d-c381-4472-a9db-bc8b97daec39" providerId="ADAL" clId="{86406917-6E6C-46DC-8986-C53EC676A839}" dt="2025-12-12T08:39:31.331" v="761" actId="26606"/>
          <ac:grpSpMkLst>
            <pc:docMk/>
            <pc:sldMk cId="1614865022" sldId="261"/>
            <ac:grpSpMk id="19" creationId="{80E95A5C-1E97-41C3-9DEC-245FF6DEBF1F}"/>
          </ac:grpSpMkLst>
        </pc:grpChg>
        <pc:grpChg chg="add del">
          <ac:chgData name="Kevin Mcguigan" userId="90c3e33d-c381-4472-a9db-bc8b97daec39" providerId="ADAL" clId="{86406917-6E6C-46DC-8986-C53EC676A839}" dt="2025-12-12T08:39:31.331" v="761" actId="26606"/>
          <ac:grpSpMkLst>
            <pc:docMk/>
            <pc:sldMk cId="1614865022" sldId="261"/>
            <ac:grpSpMk id="29" creationId="{A58DCE86-9AE1-46D1-96D6-04B8B3EDF6FA}"/>
          </ac:grpSpMkLst>
        </pc:grpChg>
        <pc:grpChg chg="add del">
          <ac:chgData name="Kevin Mcguigan" userId="90c3e33d-c381-4472-a9db-bc8b97daec39" providerId="ADAL" clId="{86406917-6E6C-46DC-8986-C53EC676A839}" dt="2025-12-12T08:39:31.331" v="761" actId="26606"/>
          <ac:grpSpMkLst>
            <pc:docMk/>
            <pc:sldMk cId="1614865022" sldId="261"/>
            <ac:grpSpMk id="37" creationId="{23B58CC6-A99E-43AF-A467-256F19287FB8}"/>
          </ac:grpSpMkLst>
        </pc:grpChg>
        <pc:grpChg chg="add del">
          <ac:chgData name="Kevin Mcguigan" userId="90c3e33d-c381-4472-a9db-bc8b97daec39" providerId="ADAL" clId="{86406917-6E6C-46DC-8986-C53EC676A839}" dt="2025-12-12T08:39:46.036" v="765" actId="26606"/>
          <ac:grpSpMkLst>
            <pc:docMk/>
            <pc:sldMk cId="1614865022" sldId="261"/>
            <ac:grpSpMk id="52" creationId="{80E95A5C-1E97-41C3-9DEC-245FF6DEBF1F}"/>
          </ac:grpSpMkLst>
        </pc:grpChg>
        <pc:grpChg chg="add del">
          <ac:chgData name="Kevin Mcguigan" userId="90c3e33d-c381-4472-a9db-bc8b97daec39" providerId="ADAL" clId="{86406917-6E6C-46DC-8986-C53EC676A839}" dt="2025-12-12T08:39:46.036" v="765" actId="26606"/>
          <ac:grpSpMkLst>
            <pc:docMk/>
            <pc:sldMk cId="1614865022" sldId="261"/>
            <ac:grpSpMk id="54" creationId="{A58DCE86-9AE1-46D1-96D6-04B8B3EDF6FA}"/>
          </ac:grpSpMkLst>
        </pc:grpChg>
        <pc:grpChg chg="add del">
          <ac:chgData name="Kevin Mcguigan" userId="90c3e33d-c381-4472-a9db-bc8b97daec39" providerId="ADAL" clId="{86406917-6E6C-46DC-8986-C53EC676A839}" dt="2025-12-12T08:39:46.036" v="765" actId="26606"/>
          <ac:grpSpMkLst>
            <pc:docMk/>
            <pc:sldMk cId="1614865022" sldId="261"/>
            <ac:grpSpMk id="56" creationId="{23B58CC6-A99E-43AF-A467-256F19287FB8}"/>
          </ac:grpSpMkLst>
        </pc:grpChg>
        <pc:graphicFrameChg chg="add del">
          <ac:chgData name="Kevin Mcguigan" userId="90c3e33d-c381-4472-a9db-bc8b97daec39" providerId="ADAL" clId="{86406917-6E6C-46DC-8986-C53EC676A839}" dt="2025-12-12T08:39:31.331" v="761" actId="26606"/>
          <ac:graphicFrameMkLst>
            <pc:docMk/>
            <pc:sldMk cId="1614865022" sldId="261"/>
            <ac:graphicFrameMk id="5" creationId="{7F588550-F93D-058E-0A46-978043F03A94}"/>
          </ac:graphicFrameMkLst>
        </pc:graphicFrameChg>
        <pc:graphicFrameChg chg="add del">
          <ac:chgData name="Kevin Mcguigan" userId="90c3e33d-c381-4472-a9db-bc8b97daec39" providerId="ADAL" clId="{86406917-6E6C-46DC-8986-C53EC676A839}" dt="2025-12-12T08:39:39.640" v="763" actId="26606"/>
          <ac:graphicFrameMkLst>
            <pc:docMk/>
            <pc:sldMk cId="1614865022" sldId="261"/>
            <ac:graphicFrameMk id="46" creationId="{EB99ADC3-8891-C3E4-29BB-F478FAB53BF0}"/>
          </ac:graphicFrameMkLst>
        </pc:graphicFrameChg>
        <pc:graphicFrameChg chg="add del">
          <ac:chgData name="Kevin Mcguigan" userId="90c3e33d-c381-4472-a9db-bc8b97daec39" providerId="ADAL" clId="{86406917-6E6C-46DC-8986-C53EC676A839}" dt="2025-12-12T08:39:46.036" v="765" actId="26606"/>
          <ac:graphicFrameMkLst>
            <pc:docMk/>
            <pc:sldMk cId="1614865022" sldId="261"/>
            <ac:graphicFrameMk id="57" creationId="{7F588550-F93D-058E-0A46-978043F03A94}"/>
          </ac:graphicFrameMkLst>
        </pc:graphicFrameChg>
        <pc:graphicFrameChg chg="add mod">
          <ac:chgData name="Kevin Mcguigan" userId="90c3e33d-c381-4472-a9db-bc8b97daec39" providerId="ADAL" clId="{86406917-6E6C-46DC-8986-C53EC676A839}" dt="2025-12-12T08:40:03.940" v="769" actId="12"/>
          <ac:graphicFrameMkLst>
            <pc:docMk/>
            <pc:sldMk cId="1614865022" sldId="261"/>
            <ac:graphicFrameMk id="63" creationId="{EB99ADC3-8891-C3E4-29BB-F478FAB53BF0}"/>
          </ac:graphicFrameMkLst>
        </pc:graphicFrameChg>
      </pc:sldChg>
      <pc:sldChg chg="delSp add del setBg delDesignElem">
        <pc:chgData name="Kevin Mcguigan" userId="90c3e33d-c381-4472-a9db-bc8b97daec39" providerId="ADAL" clId="{86406917-6E6C-46DC-8986-C53EC676A839}" dt="2025-12-12T08:40:39.995" v="772" actId="2696"/>
        <pc:sldMkLst>
          <pc:docMk/>
          <pc:sldMk cId="2493896222" sldId="262"/>
        </pc:sldMkLst>
        <pc:spChg chg="del">
          <ac:chgData name="Kevin Mcguigan" userId="90c3e33d-c381-4472-a9db-bc8b97daec39" providerId="ADAL" clId="{86406917-6E6C-46DC-8986-C53EC676A839}" dt="2025-12-12T08:40:33.699" v="771"/>
          <ac:spMkLst>
            <pc:docMk/>
            <pc:sldMk cId="2493896222" sldId="262"/>
            <ac:spMk id="59" creationId="{24F4F420-CFD6-6805-2AD8-5F674A9CBDBF}"/>
          </ac:spMkLst>
        </pc:spChg>
        <pc:spChg chg="del">
          <ac:chgData name="Kevin Mcguigan" userId="90c3e33d-c381-4472-a9db-bc8b97daec39" providerId="ADAL" clId="{86406917-6E6C-46DC-8986-C53EC676A839}" dt="2025-12-12T08:40:33.699" v="771"/>
          <ac:spMkLst>
            <pc:docMk/>
            <pc:sldMk cId="2493896222" sldId="262"/>
            <ac:spMk id="60" creationId="{629B5CA8-8F12-36D5-10CC-9D50C36E72D9}"/>
          </ac:spMkLst>
        </pc:spChg>
        <pc:spChg chg="del">
          <ac:chgData name="Kevin Mcguigan" userId="90c3e33d-c381-4472-a9db-bc8b97daec39" providerId="ADAL" clId="{86406917-6E6C-46DC-8986-C53EC676A839}" dt="2025-12-12T08:40:33.699" v="771"/>
          <ac:spMkLst>
            <pc:docMk/>
            <pc:sldMk cId="2493896222" sldId="262"/>
            <ac:spMk id="61" creationId="{EC916AAA-4365-F36C-76BE-1CD1590C7F83}"/>
          </ac:spMkLst>
        </pc:spChg>
        <pc:spChg chg="del">
          <ac:chgData name="Kevin Mcguigan" userId="90c3e33d-c381-4472-a9db-bc8b97daec39" providerId="ADAL" clId="{86406917-6E6C-46DC-8986-C53EC676A839}" dt="2025-12-12T08:40:33.699" v="771"/>
          <ac:spMkLst>
            <pc:docMk/>
            <pc:sldMk cId="2493896222" sldId="262"/>
            <ac:spMk id="62" creationId="{389B1189-39FB-B30D-73D6-D27879B1362E}"/>
          </ac:spMkLst>
        </pc:spChg>
      </pc:sldChg>
      <pc:sldChg chg="addSp delSp modSp add mod">
        <pc:chgData name="Kevin Mcguigan" userId="90c3e33d-c381-4472-a9db-bc8b97daec39" providerId="ADAL" clId="{86406917-6E6C-46DC-8986-C53EC676A839}" dt="2025-12-12T08:54:11.649" v="1412" actId="20577"/>
        <pc:sldMkLst>
          <pc:docMk/>
          <pc:sldMk cId="3026423989" sldId="262"/>
        </pc:sldMkLst>
        <pc:spChg chg="mod">
          <ac:chgData name="Kevin Mcguigan" userId="90c3e33d-c381-4472-a9db-bc8b97daec39" providerId="ADAL" clId="{86406917-6E6C-46DC-8986-C53EC676A839}" dt="2025-12-12T08:54:11.649" v="1412" actId="20577"/>
          <ac:spMkLst>
            <pc:docMk/>
            <pc:sldMk cId="3026423989" sldId="262"/>
            <ac:spMk id="2" creationId="{EC4656F9-929C-66F6-550A-11AD26ABE7EB}"/>
          </ac:spMkLst>
        </pc:spChg>
        <pc:spChg chg="add del mod">
          <ac:chgData name="Kevin Mcguigan" userId="90c3e33d-c381-4472-a9db-bc8b97daec39" providerId="ADAL" clId="{86406917-6E6C-46DC-8986-C53EC676A839}" dt="2025-12-12T08:52:24.739" v="1338" actId="26606"/>
          <ac:spMkLst>
            <pc:docMk/>
            <pc:sldMk cId="3026423989" sldId="262"/>
            <ac:spMk id="3" creationId="{AB4E047C-BA4E-335F-F1C2-F39E2711089B}"/>
          </ac:spMkLst>
        </pc:spChg>
        <pc:spChg chg="add del">
          <ac:chgData name="Kevin Mcguigan" userId="90c3e33d-c381-4472-a9db-bc8b97daec39" providerId="ADAL" clId="{86406917-6E6C-46DC-8986-C53EC676A839}" dt="2025-12-12T08:51:07.782" v="1290" actId="26606"/>
          <ac:spMkLst>
            <pc:docMk/>
            <pc:sldMk cId="3026423989" sldId="262"/>
            <ac:spMk id="59" creationId="{501C3A39-F1EB-A4CB-98E1-6067BDF76BAE}"/>
          </ac:spMkLst>
        </pc:spChg>
        <pc:spChg chg="add del">
          <ac:chgData name="Kevin Mcguigan" userId="90c3e33d-c381-4472-a9db-bc8b97daec39" providerId="ADAL" clId="{86406917-6E6C-46DC-8986-C53EC676A839}" dt="2025-12-12T08:51:07.782" v="1290" actId="26606"/>
          <ac:spMkLst>
            <pc:docMk/>
            <pc:sldMk cId="3026423989" sldId="262"/>
            <ac:spMk id="60" creationId="{839D4925-AC9A-B02B-DE6B-C209DD7916BD}"/>
          </ac:spMkLst>
        </pc:spChg>
        <pc:spChg chg="add del">
          <ac:chgData name="Kevin Mcguigan" userId="90c3e33d-c381-4472-a9db-bc8b97daec39" providerId="ADAL" clId="{86406917-6E6C-46DC-8986-C53EC676A839}" dt="2025-12-12T08:51:07.782" v="1290" actId="26606"/>
          <ac:spMkLst>
            <pc:docMk/>
            <pc:sldMk cId="3026423989" sldId="262"/>
            <ac:spMk id="61" creationId="{963AA9C6-2728-3CBB-94C2-D08117EA1983}"/>
          </ac:spMkLst>
        </pc:spChg>
        <pc:spChg chg="add del">
          <ac:chgData name="Kevin Mcguigan" userId="90c3e33d-c381-4472-a9db-bc8b97daec39" providerId="ADAL" clId="{86406917-6E6C-46DC-8986-C53EC676A839}" dt="2025-12-12T08:51:07.782" v="1290" actId="26606"/>
          <ac:spMkLst>
            <pc:docMk/>
            <pc:sldMk cId="3026423989" sldId="262"/>
            <ac:spMk id="62" creationId="{31DC91E0-2DF5-873E-2217-C0380E8ED223}"/>
          </ac:spMkLst>
        </pc:spChg>
        <pc:spChg chg="add">
          <ac:chgData name="Kevin Mcguigan" userId="90c3e33d-c381-4472-a9db-bc8b97daec39" providerId="ADAL" clId="{86406917-6E6C-46DC-8986-C53EC676A839}" dt="2025-12-12T08:51:07.782" v="1290" actId="26606"/>
          <ac:spMkLst>
            <pc:docMk/>
            <pc:sldMk cId="3026423989" sldId="262"/>
            <ac:spMk id="67" creationId="{B50AB553-2A96-4A92-96F2-93548E096954}"/>
          </ac:spMkLst>
        </pc:spChg>
        <pc:spChg chg="add del">
          <ac:chgData name="Kevin Mcguigan" userId="90c3e33d-c381-4472-a9db-bc8b97daec39" providerId="ADAL" clId="{86406917-6E6C-46DC-8986-C53EC676A839}" dt="2025-12-12T08:50:45.529" v="1283" actId="26606"/>
          <ac:spMkLst>
            <pc:docMk/>
            <pc:sldMk cId="3026423989" sldId="262"/>
            <ac:spMk id="69" creationId="{B50AB553-2A96-4A92-96F2-93548E096954}"/>
          </ac:spMkLst>
        </pc:spChg>
        <pc:spChg chg="add del">
          <ac:chgData name="Kevin Mcguigan" userId="90c3e33d-c381-4472-a9db-bc8b97daec39" providerId="ADAL" clId="{86406917-6E6C-46DC-8986-C53EC676A839}" dt="2025-12-12T08:50:47.179" v="1285" actId="26606"/>
          <ac:spMkLst>
            <pc:docMk/>
            <pc:sldMk cId="3026423989" sldId="262"/>
            <ac:spMk id="71" creationId="{501C3A39-F1EB-A4CB-98E1-6067BDF76BAE}"/>
          </ac:spMkLst>
        </pc:spChg>
        <pc:spChg chg="add del">
          <ac:chgData name="Kevin Mcguigan" userId="90c3e33d-c381-4472-a9db-bc8b97daec39" providerId="ADAL" clId="{86406917-6E6C-46DC-8986-C53EC676A839}" dt="2025-12-12T08:50:47.179" v="1285" actId="26606"/>
          <ac:spMkLst>
            <pc:docMk/>
            <pc:sldMk cId="3026423989" sldId="262"/>
            <ac:spMk id="72" creationId="{839D4925-AC9A-B02B-DE6B-C209DD7916BD}"/>
          </ac:spMkLst>
        </pc:spChg>
        <pc:spChg chg="add del">
          <ac:chgData name="Kevin Mcguigan" userId="90c3e33d-c381-4472-a9db-bc8b97daec39" providerId="ADAL" clId="{86406917-6E6C-46DC-8986-C53EC676A839}" dt="2025-12-12T08:50:47.179" v="1285" actId="26606"/>
          <ac:spMkLst>
            <pc:docMk/>
            <pc:sldMk cId="3026423989" sldId="262"/>
            <ac:spMk id="73" creationId="{963AA9C6-2728-3CBB-94C2-D08117EA1983}"/>
          </ac:spMkLst>
        </pc:spChg>
        <pc:spChg chg="add del">
          <ac:chgData name="Kevin Mcguigan" userId="90c3e33d-c381-4472-a9db-bc8b97daec39" providerId="ADAL" clId="{86406917-6E6C-46DC-8986-C53EC676A839}" dt="2025-12-12T08:50:47.179" v="1285" actId="26606"/>
          <ac:spMkLst>
            <pc:docMk/>
            <pc:sldMk cId="3026423989" sldId="262"/>
            <ac:spMk id="74" creationId="{31DC91E0-2DF5-873E-2217-C0380E8ED223}"/>
          </ac:spMkLst>
        </pc:spChg>
        <pc:spChg chg="add del">
          <ac:chgData name="Kevin Mcguigan" userId="90c3e33d-c381-4472-a9db-bc8b97daec39" providerId="ADAL" clId="{86406917-6E6C-46DC-8986-C53EC676A839}" dt="2025-12-12T08:50:56.340" v="1287" actId="26606"/>
          <ac:spMkLst>
            <pc:docMk/>
            <pc:sldMk cId="3026423989" sldId="262"/>
            <ac:spMk id="77" creationId="{B50AB553-2A96-4A92-96F2-93548E096954}"/>
          </ac:spMkLst>
        </pc:spChg>
        <pc:spChg chg="add del">
          <ac:chgData name="Kevin Mcguigan" userId="90c3e33d-c381-4472-a9db-bc8b97daec39" providerId="ADAL" clId="{86406917-6E6C-46DC-8986-C53EC676A839}" dt="2025-12-12T08:51:01.129" v="1289" actId="26606"/>
          <ac:spMkLst>
            <pc:docMk/>
            <pc:sldMk cId="3026423989" sldId="262"/>
            <ac:spMk id="79" creationId="{4F7EBAE4-9945-4473-9E34-B2C66EA0F03D}"/>
          </ac:spMkLst>
        </pc:spChg>
        <pc:spChg chg="add del">
          <ac:chgData name="Kevin Mcguigan" userId="90c3e33d-c381-4472-a9db-bc8b97daec39" providerId="ADAL" clId="{86406917-6E6C-46DC-8986-C53EC676A839}" dt="2025-12-12T08:51:01.129" v="1289" actId="26606"/>
          <ac:spMkLst>
            <pc:docMk/>
            <pc:sldMk cId="3026423989" sldId="262"/>
            <ac:spMk id="81" creationId="{70BEB1E7-2F88-40BC-B73D-42E5B6F80BFC}"/>
          </ac:spMkLst>
        </pc:spChg>
        <pc:spChg chg="add del">
          <ac:chgData name="Kevin Mcguigan" userId="90c3e33d-c381-4472-a9db-bc8b97daec39" providerId="ADAL" clId="{86406917-6E6C-46DC-8986-C53EC676A839}" dt="2025-12-12T08:51:01.129" v="1289" actId="26606"/>
          <ac:spMkLst>
            <pc:docMk/>
            <pc:sldMk cId="3026423989" sldId="262"/>
            <ac:spMk id="82" creationId="{A7B99495-F43F-4D80-A44F-2CB4764EB90B}"/>
          </ac:spMkLst>
        </pc:spChg>
        <pc:graphicFrameChg chg="del mod modGraphic">
          <ac:chgData name="Kevin Mcguigan" userId="90c3e33d-c381-4472-a9db-bc8b97daec39" providerId="ADAL" clId="{86406917-6E6C-46DC-8986-C53EC676A839}" dt="2025-12-12T08:51:56.596" v="1335" actId="478"/>
          <ac:graphicFrameMkLst>
            <pc:docMk/>
            <pc:sldMk cId="3026423989" sldId="262"/>
            <ac:graphicFrameMk id="63" creationId="{F5CACFBF-21D4-0B7E-1679-D9728B0315EA}"/>
          </ac:graphicFrameMkLst>
        </pc:graphicFrameChg>
        <pc:graphicFrameChg chg="add mod modGraphic">
          <ac:chgData name="Kevin Mcguigan" userId="90c3e33d-c381-4472-a9db-bc8b97daec39" providerId="ADAL" clId="{86406917-6E6C-46DC-8986-C53EC676A839}" dt="2025-12-12T08:53:20.045" v="1368" actId="20577"/>
          <ac:graphicFrameMkLst>
            <pc:docMk/>
            <pc:sldMk cId="3026423989" sldId="262"/>
            <ac:graphicFrameMk id="70" creationId="{E13C70E2-EDD6-F46C-2885-9A148DCEB681}"/>
          </ac:graphicFrameMkLst>
        </pc:graphicFrameChg>
        <pc:picChg chg="add del">
          <ac:chgData name="Kevin Mcguigan" userId="90c3e33d-c381-4472-a9db-bc8b97daec39" providerId="ADAL" clId="{86406917-6E6C-46DC-8986-C53EC676A839}" dt="2025-12-12T08:50:45.529" v="1283" actId="26606"/>
          <ac:picMkLst>
            <pc:docMk/>
            <pc:sldMk cId="3026423989" sldId="262"/>
            <ac:picMk id="65" creationId="{9CFD21F4-CD02-C72D-52E1-E662C05EAAAB}"/>
          </ac:picMkLst>
        </pc:picChg>
        <pc:picChg chg="add">
          <ac:chgData name="Kevin Mcguigan" userId="90c3e33d-c381-4472-a9db-bc8b97daec39" providerId="ADAL" clId="{86406917-6E6C-46DC-8986-C53EC676A839}" dt="2025-12-12T08:51:07.782" v="1290" actId="26606"/>
          <ac:picMkLst>
            <pc:docMk/>
            <pc:sldMk cId="3026423989" sldId="262"/>
            <ac:picMk id="66" creationId="{9CFD21F4-CD02-C72D-52E1-E662C05EAAAB}"/>
          </ac:picMkLst>
        </pc:picChg>
        <pc:picChg chg="add del">
          <ac:chgData name="Kevin Mcguigan" userId="90c3e33d-c381-4472-a9db-bc8b97daec39" providerId="ADAL" clId="{86406917-6E6C-46DC-8986-C53EC676A839}" dt="2025-12-12T08:50:56.340" v="1287" actId="26606"/>
          <ac:picMkLst>
            <pc:docMk/>
            <pc:sldMk cId="3026423989" sldId="262"/>
            <ac:picMk id="76" creationId="{9CFD21F4-CD02-C72D-52E1-E662C05EAAAB}"/>
          </ac:picMkLst>
        </pc:picChg>
        <pc:picChg chg="add del">
          <ac:chgData name="Kevin Mcguigan" userId="90c3e33d-c381-4472-a9db-bc8b97daec39" providerId="ADAL" clId="{86406917-6E6C-46DC-8986-C53EC676A839}" dt="2025-12-12T08:51:01.129" v="1289" actId="26606"/>
          <ac:picMkLst>
            <pc:docMk/>
            <pc:sldMk cId="3026423989" sldId="262"/>
            <ac:picMk id="80" creationId="{980E2E83-9A01-A622-D0EA-AA0A3926D747}"/>
          </ac:picMkLst>
        </pc:picChg>
      </pc:sldChg>
      <pc:sldChg chg="modSp add mod">
        <pc:chgData name="Kevin Mcguigan" userId="90c3e33d-c381-4472-a9db-bc8b97daec39" providerId="ADAL" clId="{86406917-6E6C-46DC-8986-C53EC676A839}" dt="2025-12-12T08:57:28.560" v="1869" actId="26606"/>
        <pc:sldMkLst>
          <pc:docMk/>
          <pc:sldMk cId="2166698561" sldId="263"/>
        </pc:sldMkLst>
        <pc:spChg chg="mod">
          <ac:chgData name="Kevin Mcguigan" userId="90c3e33d-c381-4472-a9db-bc8b97daec39" providerId="ADAL" clId="{86406917-6E6C-46DC-8986-C53EC676A839}" dt="2025-12-12T08:54:18.119" v="1421" actId="20577"/>
          <ac:spMkLst>
            <pc:docMk/>
            <pc:sldMk cId="2166698561" sldId="263"/>
            <ac:spMk id="2" creationId="{A817E79F-462B-F33F-4B8E-251A72D5872F}"/>
          </ac:spMkLst>
        </pc:spChg>
        <pc:graphicFrameChg chg="modGraphic">
          <ac:chgData name="Kevin Mcguigan" userId="90c3e33d-c381-4472-a9db-bc8b97daec39" providerId="ADAL" clId="{86406917-6E6C-46DC-8986-C53EC676A839}" dt="2025-12-12T08:57:28.560" v="1869" actId="26606"/>
          <ac:graphicFrameMkLst>
            <pc:docMk/>
            <pc:sldMk cId="2166698561" sldId="263"/>
            <ac:graphicFrameMk id="70" creationId="{DCFAC814-A751-046C-2037-72DE98CA4A89}"/>
          </ac:graphicFrameMkLst>
        </pc:graphicFrameChg>
      </pc:sldChg>
      <pc:sldChg chg="addSp delSp modSp add mod setBg setClrOvrMap">
        <pc:chgData name="Kevin Mcguigan" userId="90c3e33d-c381-4472-a9db-bc8b97daec39" providerId="ADAL" clId="{86406917-6E6C-46DC-8986-C53EC676A839}" dt="2025-12-12T09:08:12.107" v="2886" actId="20577"/>
        <pc:sldMkLst>
          <pc:docMk/>
          <pc:sldMk cId="309218923" sldId="264"/>
        </pc:sldMkLst>
        <pc:spChg chg="mod">
          <ac:chgData name="Kevin Mcguigan" userId="90c3e33d-c381-4472-a9db-bc8b97daec39" providerId="ADAL" clId="{86406917-6E6C-46DC-8986-C53EC676A839}" dt="2025-12-12T09:05:24.426" v="2751" actId="26606"/>
          <ac:spMkLst>
            <pc:docMk/>
            <pc:sldMk cId="309218923" sldId="264"/>
            <ac:spMk id="2" creationId="{A4F86991-56C4-235E-F99E-B38EBE05A88E}"/>
          </ac:spMkLst>
        </pc:spChg>
        <pc:spChg chg="add del">
          <ac:chgData name="Kevin Mcguigan" userId="90c3e33d-c381-4472-a9db-bc8b97daec39" providerId="ADAL" clId="{86406917-6E6C-46DC-8986-C53EC676A839}" dt="2025-12-12T09:05:36.157" v="2754" actId="26606"/>
          <ac:spMkLst>
            <pc:docMk/>
            <pc:sldMk cId="309218923" sldId="264"/>
            <ac:spMk id="67" creationId="{6D455CAD-924F-E204-9325-37E8ACC2E921}"/>
          </ac:spMkLst>
        </pc:spChg>
        <pc:spChg chg="add del">
          <ac:chgData name="Kevin Mcguigan" userId="90c3e33d-c381-4472-a9db-bc8b97daec39" providerId="ADAL" clId="{86406917-6E6C-46DC-8986-C53EC676A839}" dt="2025-12-12T09:05:36.131" v="2753" actId="26606"/>
          <ac:spMkLst>
            <pc:docMk/>
            <pc:sldMk cId="309218923" sldId="264"/>
            <ac:spMk id="72" creationId="{6D455CAD-924F-E204-9325-37E8ACC2E921}"/>
          </ac:spMkLst>
        </pc:spChg>
        <pc:spChg chg="add">
          <ac:chgData name="Kevin Mcguigan" userId="90c3e33d-c381-4472-a9db-bc8b97daec39" providerId="ADAL" clId="{86406917-6E6C-46DC-8986-C53EC676A839}" dt="2025-12-12T09:05:36.157" v="2754" actId="26606"/>
          <ac:spMkLst>
            <pc:docMk/>
            <pc:sldMk cId="309218923" sldId="264"/>
            <ac:spMk id="74" creationId="{6D455CAD-924F-E204-9325-37E8ACC2E921}"/>
          </ac:spMkLst>
        </pc:spChg>
        <pc:graphicFrameChg chg="mod modGraphic">
          <ac:chgData name="Kevin Mcguigan" userId="90c3e33d-c381-4472-a9db-bc8b97daec39" providerId="ADAL" clId="{86406917-6E6C-46DC-8986-C53EC676A839}" dt="2025-12-12T09:08:12.107" v="2886" actId="20577"/>
          <ac:graphicFrameMkLst>
            <pc:docMk/>
            <pc:sldMk cId="309218923" sldId="264"/>
            <ac:graphicFrameMk id="70" creationId="{1886A81B-9F23-3EF0-35A1-8AE0725B2F62}"/>
          </ac:graphicFrameMkLst>
        </pc:graphicFrameChg>
        <pc:picChg chg="mod">
          <ac:chgData name="Kevin Mcguigan" userId="90c3e33d-c381-4472-a9db-bc8b97daec39" providerId="ADAL" clId="{86406917-6E6C-46DC-8986-C53EC676A839}" dt="2025-12-12T09:05:52.272" v="2759"/>
          <ac:picMkLst>
            <pc:docMk/>
            <pc:sldMk cId="309218923" sldId="264"/>
            <ac:picMk id="66" creationId="{7E311B02-A707-753D-1438-8694983D58FB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FC0D3F-1A21-4A62-A7D5-3410300EBEF4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F07BD2-4BE5-4E09-9BA0-369705160AEC}">
      <dgm:prSet custT="1"/>
      <dgm:spPr/>
      <dgm:t>
        <a:bodyPr/>
        <a:lstStyle/>
        <a:p>
          <a:r>
            <a:rPr lang="en-IE" sz="1400" dirty="0"/>
            <a:t>There are currently 2 elements where manual input is important</a:t>
          </a:r>
          <a:endParaRPr lang="en-US" sz="1400" dirty="0"/>
        </a:p>
      </dgm:t>
    </dgm:pt>
    <dgm:pt modelId="{1DE3FC96-B448-4B38-A540-9B167212CFAA}" type="parTrans" cxnId="{5E9CE713-98B7-459A-8F5A-6DF36516947C}">
      <dgm:prSet/>
      <dgm:spPr/>
      <dgm:t>
        <a:bodyPr/>
        <a:lstStyle/>
        <a:p>
          <a:endParaRPr lang="en-US"/>
        </a:p>
      </dgm:t>
    </dgm:pt>
    <dgm:pt modelId="{C85CE60B-87EF-4B40-9091-956C7449A416}" type="sibTrans" cxnId="{5E9CE713-98B7-459A-8F5A-6DF36516947C}">
      <dgm:prSet/>
      <dgm:spPr/>
      <dgm:t>
        <a:bodyPr/>
        <a:lstStyle/>
        <a:p>
          <a:endParaRPr lang="en-US"/>
        </a:p>
      </dgm:t>
    </dgm:pt>
    <dgm:pt modelId="{F6D08130-CF67-4848-9ECB-FF8539723DBF}">
      <dgm:prSet custT="1"/>
      <dgm:spPr/>
      <dgm:t>
        <a:bodyPr/>
        <a:lstStyle/>
        <a:p>
          <a:r>
            <a:rPr lang="en-IE" sz="1400"/>
            <a:t>Video capture</a:t>
          </a:r>
          <a:endParaRPr lang="en-US" sz="1400"/>
        </a:p>
      </dgm:t>
    </dgm:pt>
    <dgm:pt modelId="{FEC59BB1-E0C6-4DF8-B9FC-021AA6CDAD7F}" type="parTrans" cxnId="{9C0993B2-6697-4D20-AD03-E33AA6A99F3F}">
      <dgm:prSet/>
      <dgm:spPr/>
      <dgm:t>
        <a:bodyPr/>
        <a:lstStyle/>
        <a:p>
          <a:endParaRPr lang="en-US"/>
        </a:p>
      </dgm:t>
    </dgm:pt>
    <dgm:pt modelId="{734F1A3E-23B2-45DF-A9C4-AF93216A6D13}" type="sibTrans" cxnId="{9C0993B2-6697-4D20-AD03-E33AA6A99F3F}">
      <dgm:prSet/>
      <dgm:spPr/>
      <dgm:t>
        <a:bodyPr/>
        <a:lstStyle/>
        <a:p>
          <a:endParaRPr lang="en-US"/>
        </a:p>
      </dgm:t>
    </dgm:pt>
    <dgm:pt modelId="{82BF0550-A6EC-4DB8-B79C-510BD456DA41}">
      <dgm:prSet custT="1"/>
      <dgm:spPr/>
      <dgm:t>
        <a:bodyPr/>
        <a:lstStyle/>
        <a:p>
          <a:r>
            <a:rPr lang="en-IE" sz="1400"/>
            <a:t>Elevated position</a:t>
          </a:r>
          <a:endParaRPr lang="en-US" sz="1400"/>
        </a:p>
      </dgm:t>
    </dgm:pt>
    <dgm:pt modelId="{DF5FF415-427F-4C83-BB8A-808BEBE2D714}" type="parTrans" cxnId="{1C15296B-FD92-4571-93D3-50F96F091677}">
      <dgm:prSet/>
      <dgm:spPr/>
      <dgm:t>
        <a:bodyPr/>
        <a:lstStyle/>
        <a:p>
          <a:endParaRPr lang="en-US"/>
        </a:p>
      </dgm:t>
    </dgm:pt>
    <dgm:pt modelId="{67D99826-6916-4452-90EE-F885DA49D5F3}" type="sibTrans" cxnId="{1C15296B-FD92-4571-93D3-50F96F091677}">
      <dgm:prSet/>
      <dgm:spPr/>
      <dgm:t>
        <a:bodyPr/>
        <a:lstStyle/>
        <a:p>
          <a:endParaRPr lang="en-US"/>
        </a:p>
      </dgm:t>
    </dgm:pt>
    <dgm:pt modelId="{DBA2E871-B6FE-4DC6-8B2D-A9C1EDADC847}">
      <dgm:prSet custT="1"/>
      <dgm:spPr/>
      <dgm:t>
        <a:bodyPr/>
        <a:lstStyle/>
        <a:p>
          <a:r>
            <a:rPr lang="en-IE" sz="1400"/>
            <a:t>Mid way point of the pool</a:t>
          </a:r>
          <a:endParaRPr lang="en-US" sz="1400"/>
        </a:p>
      </dgm:t>
    </dgm:pt>
    <dgm:pt modelId="{0260E6D7-3888-482B-B1FF-3022D492381E}" type="parTrans" cxnId="{FEA018D7-7CDB-4D53-8F28-08D41BED56B0}">
      <dgm:prSet/>
      <dgm:spPr/>
      <dgm:t>
        <a:bodyPr/>
        <a:lstStyle/>
        <a:p>
          <a:endParaRPr lang="en-US"/>
        </a:p>
      </dgm:t>
    </dgm:pt>
    <dgm:pt modelId="{EF63CE01-0812-4CEB-81DC-CDE3822BD84F}" type="sibTrans" cxnId="{FEA018D7-7CDB-4D53-8F28-08D41BED56B0}">
      <dgm:prSet/>
      <dgm:spPr/>
      <dgm:t>
        <a:bodyPr/>
        <a:lstStyle/>
        <a:p>
          <a:endParaRPr lang="en-US"/>
        </a:p>
      </dgm:t>
    </dgm:pt>
    <dgm:pt modelId="{A51CD1B4-B61F-42FF-B5FF-4D59AFEE0136}">
      <dgm:prSet custT="1"/>
      <dgm:spPr/>
      <dgm:t>
        <a:bodyPr/>
        <a:lstStyle/>
        <a:p>
          <a:r>
            <a:rPr lang="en-IE" sz="1400" dirty="0"/>
            <a:t>Focus on a single lanes / multiple lanes </a:t>
          </a:r>
          <a:endParaRPr lang="en-US" sz="1400" dirty="0"/>
        </a:p>
      </dgm:t>
    </dgm:pt>
    <dgm:pt modelId="{C552580F-8492-48B5-8E94-660F69BAB3C0}" type="parTrans" cxnId="{891E1BE1-CFC6-4442-9DA9-C586B79105AD}">
      <dgm:prSet/>
      <dgm:spPr/>
      <dgm:t>
        <a:bodyPr/>
        <a:lstStyle/>
        <a:p>
          <a:endParaRPr lang="en-US"/>
        </a:p>
      </dgm:t>
    </dgm:pt>
    <dgm:pt modelId="{6466F2C7-41C8-40D2-B260-86087BBDD24E}" type="sibTrans" cxnId="{891E1BE1-CFC6-4442-9DA9-C586B79105AD}">
      <dgm:prSet/>
      <dgm:spPr/>
      <dgm:t>
        <a:bodyPr/>
        <a:lstStyle/>
        <a:p>
          <a:endParaRPr lang="en-US"/>
        </a:p>
      </dgm:t>
    </dgm:pt>
    <dgm:pt modelId="{419785D6-B53D-4EF3-A126-DB6EB81BC655}">
      <dgm:prSet custT="1"/>
      <dgm:spPr/>
      <dgm:t>
        <a:bodyPr/>
        <a:lstStyle/>
        <a:p>
          <a:r>
            <a:rPr lang="en-IE" sz="1400"/>
            <a:t>Manual Time Stamping</a:t>
          </a:r>
          <a:endParaRPr lang="en-US" sz="1400"/>
        </a:p>
      </dgm:t>
    </dgm:pt>
    <dgm:pt modelId="{C338D664-F051-4A86-B57A-0FE7EDF62E84}" type="parTrans" cxnId="{3A3F7CFC-9108-4654-8AA7-7FF7DFC127E5}">
      <dgm:prSet/>
      <dgm:spPr/>
      <dgm:t>
        <a:bodyPr/>
        <a:lstStyle/>
        <a:p>
          <a:endParaRPr lang="en-US"/>
        </a:p>
      </dgm:t>
    </dgm:pt>
    <dgm:pt modelId="{D8992C98-ED4E-4D13-8EB4-A5FCF148A71A}" type="sibTrans" cxnId="{3A3F7CFC-9108-4654-8AA7-7FF7DFC127E5}">
      <dgm:prSet/>
      <dgm:spPr/>
      <dgm:t>
        <a:bodyPr/>
        <a:lstStyle/>
        <a:p>
          <a:endParaRPr lang="en-US"/>
        </a:p>
      </dgm:t>
    </dgm:pt>
    <dgm:pt modelId="{61ACF306-9023-4144-A1A7-0858E027B785}">
      <dgm:prSet custT="1"/>
      <dgm:spPr/>
      <dgm:t>
        <a:bodyPr/>
        <a:lstStyle/>
        <a:p>
          <a:r>
            <a:rPr lang="en-IE" sz="1400" dirty="0"/>
            <a:t>Key time points</a:t>
          </a:r>
          <a:endParaRPr lang="en-US" sz="1400" dirty="0"/>
        </a:p>
      </dgm:t>
    </dgm:pt>
    <dgm:pt modelId="{C7BE3641-5FA2-43A3-87E9-46E04EE9F653}" type="parTrans" cxnId="{5CFD64B5-7F1B-47D1-B244-AF97A46AD29C}">
      <dgm:prSet/>
      <dgm:spPr/>
      <dgm:t>
        <a:bodyPr/>
        <a:lstStyle/>
        <a:p>
          <a:endParaRPr lang="en-US"/>
        </a:p>
      </dgm:t>
    </dgm:pt>
    <dgm:pt modelId="{186DBE11-7403-429E-A56A-569C8AEFFB1C}" type="sibTrans" cxnId="{5CFD64B5-7F1B-47D1-B244-AF97A46AD29C}">
      <dgm:prSet/>
      <dgm:spPr/>
      <dgm:t>
        <a:bodyPr/>
        <a:lstStyle/>
        <a:p>
          <a:endParaRPr lang="en-US"/>
        </a:p>
      </dgm:t>
    </dgm:pt>
    <dgm:pt modelId="{71B6CDD9-61AD-4CFC-AE34-2E22B4C71D58}">
      <dgm:prSet custT="1"/>
      <dgm:spPr/>
      <dgm:t>
        <a:bodyPr/>
        <a:lstStyle/>
        <a:p>
          <a:r>
            <a:rPr lang="en-IE" sz="1400"/>
            <a:t>Start</a:t>
          </a:r>
          <a:endParaRPr lang="en-US" sz="1400"/>
        </a:p>
      </dgm:t>
    </dgm:pt>
    <dgm:pt modelId="{D04FCCD7-22CA-4C9F-AF03-230A0C0C9F62}" type="parTrans" cxnId="{8A77515C-A796-4784-BEFB-0B77DE75D96A}">
      <dgm:prSet/>
      <dgm:spPr/>
      <dgm:t>
        <a:bodyPr/>
        <a:lstStyle/>
        <a:p>
          <a:endParaRPr lang="en-US"/>
        </a:p>
      </dgm:t>
    </dgm:pt>
    <dgm:pt modelId="{DC45FFEB-B839-4B73-AF28-93B3B8AF3D54}" type="sibTrans" cxnId="{8A77515C-A796-4784-BEFB-0B77DE75D96A}">
      <dgm:prSet/>
      <dgm:spPr/>
      <dgm:t>
        <a:bodyPr/>
        <a:lstStyle/>
        <a:p>
          <a:endParaRPr lang="en-US"/>
        </a:p>
      </dgm:t>
    </dgm:pt>
    <dgm:pt modelId="{9E6B708E-1538-4D2D-AAE7-95BE0A60A4B2}">
      <dgm:prSet custT="1"/>
      <dgm:spPr/>
      <dgm:t>
        <a:bodyPr/>
        <a:lstStyle/>
        <a:p>
          <a:r>
            <a:rPr lang="en-IE" sz="1400" dirty="0"/>
            <a:t>Start light</a:t>
          </a:r>
          <a:endParaRPr lang="en-US" sz="1400" dirty="0"/>
        </a:p>
      </dgm:t>
    </dgm:pt>
    <dgm:pt modelId="{025EE43F-3B32-4B34-BCF5-F5F24FC7F9A3}" type="parTrans" cxnId="{B3588D9E-02D6-443B-A925-176C3D3C22D3}">
      <dgm:prSet/>
      <dgm:spPr/>
      <dgm:t>
        <a:bodyPr/>
        <a:lstStyle/>
        <a:p>
          <a:endParaRPr lang="en-US"/>
        </a:p>
      </dgm:t>
    </dgm:pt>
    <dgm:pt modelId="{5E326D40-2D2F-4124-B34A-B4B27A544E35}" type="sibTrans" cxnId="{B3588D9E-02D6-443B-A925-176C3D3C22D3}">
      <dgm:prSet/>
      <dgm:spPr/>
      <dgm:t>
        <a:bodyPr/>
        <a:lstStyle/>
        <a:p>
          <a:endParaRPr lang="en-US"/>
        </a:p>
      </dgm:t>
    </dgm:pt>
    <dgm:pt modelId="{CC42F4A8-ADD5-48DE-AFEE-C722B60E40C4}">
      <dgm:prSet custT="1"/>
      <dgm:spPr/>
      <dgm:t>
        <a:bodyPr/>
        <a:lstStyle/>
        <a:p>
          <a:r>
            <a:rPr lang="en-IE" sz="1400"/>
            <a:t>Leaving blocks</a:t>
          </a:r>
          <a:endParaRPr lang="en-US" sz="1400"/>
        </a:p>
      </dgm:t>
    </dgm:pt>
    <dgm:pt modelId="{9DF467D9-095C-41C1-A8F7-19149E1863B6}" type="parTrans" cxnId="{7E7ECE67-46C0-4414-ACE1-FF3E0CCA9316}">
      <dgm:prSet/>
      <dgm:spPr/>
      <dgm:t>
        <a:bodyPr/>
        <a:lstStyle/>
        <a:p>
          <a:endParaRPr lang="en-US"/>
        </a:p>
      </dgm:t>
    </dgm:pt>
    <dgm:pt modelId="{E57A0CCF-CEB5-4C65-91C4-8B71E2338BD6}" type="sibTrans" cxnId="{7E7ECE67-46C0-4414-ACE1-FF3E0CCA9316}">
      <dgm:prSet/>
      <dgm:spPr/>
      <dgm:t>
        <a:bodyPr/>
        <a:lstStyle/>
        <a:p>
          <a:endParaRPr lang="en-US"/>
        </a:p>
      </dgm:t>
    </dgm:pt>
    <dgm:pt modelId="{D38FB8CE-8D75-4B8F-A6D3-560F7C0A9863}">
      <dgm:prSet custT="1"/>
      <dgm:spPr/>
      <dgm:t>
        <a:bodyPr/>
        <a:lstStyle/>
        <a:p>
          <a:r>
            <a:rPr lang="en-IE" sz="1400"/>
            <a:t>Hand Entry</a:t>
          </a:r>
          <a:endParaRPr lang="en-US" sz="1400"/>
        </a:p>
      </dgm:t>
    </dgm:pt>
    <dgm:pt modelId="{F5CA49F5-2208-42F8-BD3B-C5C1A1B96C98}" type="parTrans" cxnId="{765E7965-7E4F-4AA0-879C-0CA3777C364F}">
      <dgm:prSet/>
      <dgm:spPr/>
      <dgm:t>
        <a:bodyPr/>
        <a:lstStyle/>
        <a:p>
          <a:endParaRPr lang="en-US"/>
        </a:p>
      </dgm:t>
    </dgm:pt>
    <dgm:pt modelId="{A4D8E664-23DA-4FCB-BAC5-6F3D322C855A}" type="sibTrans" cxnId="{765E7965-7E4F-4AA0-879C-0CA3777C364F}">
      <dgm:prSet/>
      <dgm:spPr/>
      <dgm:t>
        <a:bodyPr/>
        <a:lstStyle/>
        <a:p>
          <a:endParaRPr lang="en-US"/>
        </a:p>
      </dgm:t>
    </dgm:pt>
    <dgm:pt modelId="{9F769269-A7D7-4694-A4F8-CDBBA766F615}">
      <dgm:prSet custT="1"/>
      <dgm:spPr/>
      <dgm:t>
        <a:bodyPr/>
        <a:lstStyle/>
        <a:p>
          <a:r>
            <a:rPr lang="en-IE" sz="1400"/>
            <a:t>Breakout</a:t>
          </a:r>
          <a:endParaRPr lang="en-US" sz="1400"/>
        </a:p>
      </dgm:t>
    </dgm:pt>
    <dgm:pt modelId="{A82DFBDB-AAD2-42E2-ABEC-450A1A205BE6}" type="parTrans" cxnId="{F84534AF-37DB-46E2-B0E2-A954B6433D55}">
      <dgm:prSet/>
      <dgm:spPr/>
      <dgm:t>
        <a:bodyPr/>
        <a:lstStyle/>
        <a:p>
          <a:endParaRPr lang="en-US"/>
        </a:p>
      </dgm:t>
    </dgm:pt>
    <dgm:pt modelId="{26E0528E-C1CB-41CF-9388-9150F88B8B30}" type="sibTrans" cxnId="{F84534AF-37DB-46E2-B0E2-A954B6433D55}">
      <dgm:prSet/>
      <dgm:spPr/>
      <dgm:t>
        <a:bodyPr/>
        <a:lstStyle/>
        <a:p>
          <a:endParaRPr lang="en-US"/>
        </a:p>
      </dgm:t>
    </dgm:pt>
    <dgm:pt modelId="{DB56B761-2177-46DF-8CCD-56D6897616E6}">
      <dgm:prSet custT="1"/>
      <dgm:spPr/>
      <dgm:t>
        <a:bodyPr/>
        <a:lstStyle/>
        <a:p>
          <a:r>
            <a:rPr lang="en-IE" sz="1400"/>
            <a:t>Swim</a:t>
          </a:r>
          <a:endParaRPr lang="en-US" sz="1400"/>
        </a:p>
      </dgm:t>
    </dgm:pt>
    <dgm:pt modelId="{37636F2C-55D2-4AD9-9927-210A06CFF65D}" type="parTrans" cxnId="{8216CF57-87EC-41C9-90FB-F700D34C9C4E}">
      <dgm:prSet/>
      <dgm:spPr/>
      <dgm:t>
        <a:bodyPr/>
        <a:lstStyle/>
        <a:p>
          <a:endParaRPr lang="en-US"/>
        </a:p>
      </dgm:t>
    </dgm:pt>
    <dgm:pt modelId="{E1BDB36B-DF6A-442C-8725-81CCE07BAF18}" type="sibTrans" cxnId="{8216CF57-87EC-41C9-90FB-F700D34C9C4E}">
      <dgm:prSet/>
      <dgm:spPr/>
      <dgm:t>
        <a:bodyPr/>
        <a:lstStyle/>
        <a:p>
          <a:endParaRPr lang="en-US"/>
        </a:p>
      </dgm:t>
    </dgm:pt>
    <dgm:pt modelId="{1A084258-DEC5-4BD8-9CBF-4EF4AADA5C08}">
      <dgm:prSet custT="1"/>
      <dgm:spPr/>
      <dgm:t>
        <a:bodyPr/>
        <a:lstStyle/>
        <a:p>
          <a:r>
            <a:rPr lang="en-IE" sz="1400"/>
            <a:t>15m Mark</a:t>
          </a:r>
          <a:endParaRPr lang="en-US" sz="1400"/>
        </a:p>
      </dgm:t>
    </dgm:pt>
    <dgm:pt modelId="{16DDEEC9-F386-4970-B537-69EF1C8A8FDF}" type="parTrans" cxnId="{4ED19691-1C40-4904-BFC7-6892257BDBDF}">
      <dgm:prSet/>
      <dgm:spPr/>
      <dgm:t>
        <a:bodyPr/>
        <a:lstStyle/>
        <a:p>
          <a:endParaRPr lang="en-US"/>
        </a:p>
      </dgm:t>
    </dgm:pt>
    <dgm:pt modelId="{B02332D4-699F-4B27-B2C2-65CE58DB71A9}" type="sibTrans" cxnId="{4ED19691-1C40-4904-BFC7-6892257BDBDF}">
      <dgm:prSet/>
      <dgm:spPr/>
      <dgm:t>
        <a:bodyPr/>
        <a:lstStyle/>
        <a:p>
          <a:endParaRPr lang="en-US"/>
        </a:p>
      </dgm:t>
    </dgm:pt>
    <dgm:pt modelId="{4EC6E62E-2D75-4AB1-9C81-BBA4198ADDEC}">
      <dgm:prSet custT="1"/>
      <dgm:spPr/>
      <dgm:t>
        <a:bodyPr/>
        <a:lstStyle/>
        <a:p>
          <a:r>
            <a:rPr lang="en-IE" sz="1400"/>
            <a:t>25m Mark</a:t>
          </a:r>
          <a:endParaRPr lang="en-US" sz="1400"/>
        </a:p>
      </dgm:t>
    </dgm:pt>
    <dgm:pt modelId="{8E7FC88F-90E0-4298-89DA-7C85EDE1E08F}" type="parTrans" cxnId="{7AE079F8-FC7F-4ECD-9C60-08A245F414F6}">
      <dgm:prSet/>
      <dgm:spPr/>
      <dgm:t>
        <a:bodyPr/>
        <a:lstStyle/>
        <a:p>
          <a:endParaRPr lang="en-US"/>
        </a:p>
      </dgm:t>
    </dgm:pt>
    <dgm:pt modelId="{7D2FAF68-BAD3-4347-B9D7-FF65B7159D37}" type="sibTrans" cxnId="{7AE079F8-FC7F-4ECD-9C60-08A245F414F6}">
      <dgm:prSet/>
      <dgm:spPr/>
      <dgm:t>
        <a:bodyPr/>
        <a:lstStyle/>
        <a:p>
          <a:endParaRPr lang="en-US"/>
        </a:p>
      </dgm:t>
    </dgm:pt>
    <dgm:pt modelId="{2AE975B5-DCDE-4F71-84D5-022D7F061B2E}">
      <dgm:prSet custT="1"/>
      <dgm:spPr/>
      <dgm:t>
        <a:bodyPr/>
        <a:lstStyle/>
        <a:p>
          <a:r>
            <a:rPr lang="en-IE" sz="1400"/>
            <a:t>35m Mark</a:t>
          </a:r>
          <a:endParaRPr lang="en-US" sz="1400"/>
        </a:p>
      </dgm:t>
    </dgm:pt>
    <dgm:pt modelId="{A3207333-E3CD-4FCA-9539-4A2342467BAE}" type="parTrans" cxnId="{E6C91425-784C-4D05-BE38-A345F769C6AC}">
      <dgm:prSet/>
      <dgm:spPr/>
      <dgm:t>
        <a:bodyPr/>
        <a:lstStyle/>
        <a:p>
          <a:endParaRPr lang="en-US"/>
        </a:p>
      </dgm:t>
    </dgm:pt>
    <dgm:pt modelId="{A346021D-2A93-4D9A-9D01-0A800F96ADD2}" type="sibTrans" cxnId="{E6C91425-784C-4D05-BE38-A345F769C6AC}">
      <dgm:prSet/>
      <dgm:spPr/>
      <dgm:t>
        <a:bodyPr/>
        <a:lstStyle/>
        <a:p>
          <a:endParaRPr lang="en-US"/>
        </a:p>
      </dgm:t>
    </dgm:pt>
    <dgm:pt modelId="{238784CA-8CEC-4AF5-B943-4ADEECBFC308}">
      <dgm:prSet custT="1"/>
      <dgm:spPr/>
      <dgm:t>
        <a:bodyPr/>
        <a:lstStyle/>
        <a:p>
          <a:r>
            <a:rPr lang="en-IE" sz="1400"/>
            <a:t>45m Mark</a:t>
          </a:r>
          <a:endParaRPr lang="en-US" sz="1400"/>
        </a:p>
      </dgm:t>
    </dgm:pt>
    <dgm:pt modelId="{D891BADF-6E5E-4B6A-8B3E-7472B9E954EE}" type="parTrans" cxnId="{7D024AF2-490D-4DF3-88B5-62C50C58F0DD}">
      <dgm:prSet/>
      <dgm:spPr/>
      <dgm:t>
        <a:bodyPr/>
        <a:lstStyle/>
        <a:p>
          <a:endParaRPr lang="en-US"/>
        </a:p>
      </dgm:t>
    </dgm:pt>
    <dgm:pt modelId="{4DA49AE0-6856-4983-85C7-6580E4E09BC8}" type="sibTrans" cxnId="{7D024AF2-490D-4DF3-88B5-62C50C58F0DD}">
      <dgm:prSet/>
      <dgm:spPr/>
      <dgm:t>
        <a:bodyPr/>
        <a:lstStyle/>
        <a:p>
          <a:endParaRPr lang="en-US"/>
        </a:p>
      </dgm:t>
    </dgm:pt>
    <dgm:pt modelId="{9001E57D-2BE4-4D99-B46A-2B75D1FAA11C}">
      <dgm:prSet custT="1"/>
      <dgm:spPr/>
      <dgm:t>
        <a:bodyPr/>
        <a:lstStyle/>
        <a:p>
          <a:r>
            <a:rPr lang="en-IE" sz="1400"/>
            <a:t>Wall Contact</a:t>
          </a:r>
          <a:endParaRPr lang="en-US" sz="1400"/>
        </a:p>
      </dgm:t>
    </dgm:pt>
    <dgm:pt modelId="{BC4468F0-3598-4321-A22E-7495173F2A4B}" type="parTrans" cxnId="{41E6B210-5C3C-45E2-952C-587A72C4DBFB}">
      <dgm:prSet/>
      <dgm:spPr/>
      <dgm:t>
        <a:bodyPr/>
        <a:lstStyle/>
        <a:p>
          <a:endParaRPr lang="en-US"/>
        </a:p>
      </dgm:t>
    </dgm:pt>
    <dgm:pt modelId="{3CD51683-D0B5-4B5A-A2A8-3CB939537623}" type="sibTrans" cxnId="{41E6B210-5C3C-45E2-952C-587A72C4DBFB}">
      <dgm:prSet/>
      <dgm:spPr/>
      <dgm:t>
        <a:bodyPr/>
        <a:lstStyle/>
        <a:p>
          <a:endParaRPr lang="en-US"/>
        </a:p>
      </dgm:t>
    </dgm:pt>
    <dgm:pt modelId="{8BBBF068-01E5-4704-9C5E-D16F73785667}" type="pres">
      <dgm:prSet presAssocID="{99FC0D3F-1A21-4A62-A7D5-3410300EBEF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1C5535A-F4EE-4650-B302-6789DA5B70E5}" type="pres">
      <dgm:prSet presAssocID="{52F07BD2-4BE5-4E09-9BA0-369705160AEC}" presName="hierRoot1" presStyleCnt="0">
        <dgm:presLayoutVars>
          <dgm:hierBranch val="init"/>
        </dgm:presLayoutVars>
      </dgm:prSet>
      <dgm:spPr/>
    </dgm:pt>
    <dgm:pt modelId="{C31E8B92-90EF-4E52-8088-B9770EADE2BC}" type="pres">
      <dgm:prSet presAssocID="{52F07BD2-4BE5-4E09-9BA0-369705160AEC}" presName="rootComposite1" presStyleCnt="0"/>
      <dgm:spPr/>
    </dgm:pt>
    <dgm:pt modelId="{ABBB7F52-C4D7-4D3F-85F5-AF1E9ABE8C46}" type="pres">
      <dgm:prSet presAssocID="{52F07BD2-4BE5-4E09-9BA0-369705160AEC}" presName="rootText1" presStyleLbl="node0" presStyleIdx="0" presStyleCnt="1" custScaleY="247112">
        <dgm:presLayoutVars>
          <dgm:chPref val="3"/>
        </dgm:presLayoutVars>
      </dgm:prSet>
      <dgm:spPr/>
    </dgm:pt>
    <dgm:pt modelId="{01562BE3-7AA5-4571-A25B-EA42280DEBB6}" type="pres">
      <dgm:prSet presAssocID="{52F07BD2-4BE5-4E09-9BA0-369705160AEC}" presName="rootConnector1" presStyleLbl="node1" presStyleIdx="0" presStyleCnt="0"/>
      <dgm:spPr/>
    </dgm:pt>
    <dgm:pt modelId="{405AB6BA-E4CA-4EBD-B27C-CCA16A90983F}" type="pres">
      <dgm:prSet presAssocID="{52F07BD2-4BE5-4E09-9BA0-369705160AEC}" presName="hierChild2" presStyleCnt="0"/>
      <dgm:spPr/>
    </dgm:pt>
    <dgm:pt modelId="{BBA97809-ADD5-4797-921E-B9D6924F7ED7}" type="pres">
      <dgm:prSet presAssocID="{FEC59BB1-E0C6-4DF8-B9FC-021AA6CDAD7F}" presName="Name64" presStyleLbl="parChTrans1D2" presStyleIdx="0" presStyleCnt="2"/>
      <dgm:spPr/>
    </dgm:pt>
    <dgm:pt modelId="{F017B0F7-063F-435D-B210-9BA0A5EA980A}" type="pres">
      <dgm:prSet presAssocID="{F6D08130-CF67-4848-9ECB-FF8539723DBF}" presName="hierRoot2" presStyleCnt="0">
        <dgm:presLayoutVars>
          <dgm:hierBranch val="init"/>
        </dgm:presLayoutVars>
      </dgm:prSet>
      <dgm:spPr/>
    </dgm:pt>
    <dgm:pt modelId="{03D7EDEE-CBB6-4FA3-980B-754FC1145A3C}" type="pres">
      <dgm:prSet presAssocID="{F6D08130-CF67-4848-9ECB-FF8539723DBF}" presName="rootComposite" presStyleCnt="0"/>
      <dgm:spPr/>
    </dgm:pt>
    <dgm:pt modelId="{9AFF1F11-45A6-4DE5-B873-EEBB9000EB36}" type="pres">
      <dgm:prSet presAssocID="{F6D08130-CF67-4848-9ECB-FF8539723DBF}" presName="rootText" presStyleLbl="node2" presStyleIdx="0" presStyleCnt="2">
        <dgm:presLayoutVars>
          <dgm:chPref val="3"/>
        </dgm:presLayoutVars>
      </dgm:prSet>
      <dgm:spPr/>
    </dgm:pt>
    <dgm:pt modelId="{829FE098-2FA8-4E74-96EC-AD6038A597C8}" type="pres">
      <dgm:prSet presAssocID="{F6D08130-CF67-4848-9ECB-FF8539723DBF}" presName="rootConnector" presStyleLbl="node2" presStyleIdx="0" presStyleCnt="2"/>
      <dgm:spPr/>
    </dgm:pt>
    <dgm:pt modelId="{F4A4B7F7-65E3-46FF-B135-3D5722C04023}" type="pres">
      <dgm:prSet presAssocID="{F6D08130-CF67-4848-9ECB-FF8539723DBF}" presName="hierChild4" presStyleCnt="0"/>
      <dgm:spPr/>
    </dgm:pt>
    <dgm:pt modelId="{57991FF5-BFC5-42C8-83B2-959BA9B33070}" type="pres">
      <dgm:prSet presAssocID="{DF5FF415-427F-4C83-BB8A-808BEBE2D714}" presName="Name64" presStyleLbl="parChTrans1D3" presStyleIdx="0" presStyleCnt="4"/>
      <dgm:spPr/>
    </dgm:pt>
    <dgm:pt modelId="{2158E7D7-C35B-4C37-A539-CF916960F82E}" type="pres">
      <dgm:prSet presAssocID="{82BF0550-A6EC-4DB8-B79C-510BD456DA41}" presName="hierRoot2" presStyleCnt="0">
        <dgm:presLayoutVars>
          <dgm:hierBranch val="init"/>
        </dgm:presLayoutVars>
      </dgm:prSet>
      <dgm:spPr/>
    </dgm:pt>
    <dgm:pt modelId="{14AE1455-1040-4250-B91A-DA2CD45C2FFE}" type="pres">
      <dgm:prSet presAssocID="{82BF0550-A6EC-4DB8-B79C-510BD456DA41}" presName="rootComposite" presStyleCnt="0"/>
      <dgm:spPr/>
    </dgm:pt>
    <dgm:pt modelId="{83D2A5C1-EAF2-41AA-8B28-27C2019E2F63}" type="pres">
      <dgm:prSet presAssocID="{82BF0550-A6EC-4DB8-B79C-510BD456DA41}" presName="rootText" presStyleLbl="node3" presStyleIdx="0" presStyleCnt="4">
        <dgm:presLayoutVars>
          <dgm:chPref val="3"/>
        </dgm:presLayoutVars>
      </dgm:prSet>
      <dgm:spPr/>
    </dgm:pt>
    <dgm:pt modelId="{91A23516-EF25-44F8-8AE4-826D8FCF11CA}" type="pres">
      <dgm:prSet presAssocID="{82BF0550-A6EC-4DB8-B79C-510BD456DA41}" presName="rootConnector" presStyleLbl="node3" presStyleIdx="0" presStyleCnt="4"/>
      <dgm:spPr/>
    </dgm:pt>
    <dgm:pt modelId="{BC7AC34E-81B1-4318-89F9-1A605CEF9237}" type="pres">
      <dgm:prSet presAssocID="{82BF0550-A6EC-4DB8-B79C-510BD456DA41}" presName="hierChild4" presStyleCnt="0"/>
      <dgm:spPr/>
    </dgm:pt>
    <dgm:pt modelId="{CCA3A25D-518E-431B-B67D-73E74583FA3A}" type="pres">
      <dgm:prSet presAssocID="{82BF0550-A6EC-4DB8-B79C-510BD456DA41}" presName="hierChild5" presStyleCnt="0"/>
      <dgm:spPr/>
    </dgm:pt>
    <dgm:pt modelId="{F4F6D0C0-558D-4459-8507-064BB36B5D0F}" type="pres">
      <dgm:prSet presAssocID="{0260E6D7-3888-482B-B1FF-3022D492381E}" presName="Name64" presStyleLbl="parChTrans1D3" presStyleIdx="1" presStyleCnt="4"/>
      <dgm:spPr/>
    </dgm:pt>
    <dgm:pt modelId="{7E5D2DDF-23CA-44A9-989C-E40615D13A74}" type="pres">
      <dgm:prSet presAssocID="{DBA2E871-B6FE-4DC6-8B2D-A9C1EDADC847}" presName="hierRoot2" presStyleCnt="0">
        <dgm:presLayoutVars>
          <dgm:hierBranch val="init"/>
        </dgm:presLayoutVars>
      </dgm:prSet>
      <dgm:spPr/>
    </dgm:pt>
    <dgm:pt modelId="{50BC63A7-569B-442D-AF3F-008AA6838B7E}" type="pres">
      <dgm:prSet presAssocID="{DBA2E871-B6FE-4DC6-8B2D-A9C1EDADC847}" presName="rootComposite" presStyleCnt="0"/>
      <dgm:spPr/>
    </dgm:pt>
    <dgm:pt modelId="{B19E989E-5784-4682-B0E0-C13B4C591470}" type="pres">
      <dgm:prSet presAssocID="{DBA2E871-B6FE-4DC6-8B2D-A9C1EDADC847}" presName="rootText" presStyleLbl="node3" presStyleIdx="1" presStyleCnt="4">
        <dgm:presLayoutVars>
          <dgm:chPref val="3"/>
        </dgm:presLayoutVars>
      </dgm:prSet>
      <dgm:spPr/>
    </dgm:pt>
    <dgm:pt modelId="{320F356B-6024-4FEE-A5AF-D0FA8D1B5793}" type="pres">
      <dgm:prSet presAssocID="{DBA2E871-B6FE-4DC6-8B2D-A9C1EDADC847}" presName="rootConnector" presStyleLbl="node3" presStyleIdx="1" presStyleCnt="4"/>
      <dgm:spPr/>
    </dgm:pt>
    <dgm:pt modelId="{8025B929-11A2-4142-9DF5-A8EA0C28FBF1}" type="pres">
      <dgm:prSet presAssocID="{DBA2E871-B6FE-4DC6-8B2D-A9C1EDADC847}" presName="hierChild4" presStyleCnt="0"/>
      <dgm:spPr/>
    </dgm:pt>
    <dgm:pt modelId="{254D33EC-C437-479B-9358-EA209D75467C}" type="pres">
      <dgm:prSet presAssocID="{DBA2E871-B6FE-4DC6-8B2D-A9C1EDADC847}" presName="hierChild5" presStyleCnt="0"/>
      <dgm:spPr/>
    </dgm:pt>
    <dgm:pt modelId="{071309C1-5309-4859-98C1-1136D48CCA40}" type="pres">
      <dgm:prSet presAssocID="{C552580F-8492-48B5-8E94-660F69BAB3C0}" presName="Name64" presStyleLbl="parChTrans1D3" presStyleIdx="2" presStyleCnt="4"/>
      <dgm:spPr/>
    </dgm:pt>
    <dgm:pt modelId="{0FC804BD-32E1-42D7-AF68-F043F39FB1D5}" type="pres">
      <dgm:prSet presAssocID="{A51CD1B4-B61F-42FF-B5FF-4D59AFEE0136}" presName="hierRoot2" presStyleCnt="0">
        <dgm:presLayoutVars>
          <dgm:hierBranch val="init"/>
        </dgm:presLayoutVars>
      </dgm:prSet>
      <dgm:spPr/>
    </dgm:pt>
    <dgm:pt modelId="{ED9B0308-612D-48E8-83F1-F8703C524B18}" type="pres">
      <dgm:prSet presAssocID="{A51CD1B4-B61F-42FF-B5FF-4D59AFEE0136}" presName="rootComposite" presStyleCnt="0"/>
      <dgm:spPr/>
    </dgm:pt>
    <dgm:pt modelId="{94D2D88E-11D8-4171-B8BF-0DC111155C65}" type="pres">
      <dgm:prSet presAssocID="{A51CD1B4-B61F-42FF-B5FF-4D59AFEE0136}" presName="rootText" presStyleLbl="node3" presStyleIdx="2" presStyleCnt="4">
        <dgm:presLayoutVars>
          <dgm:chPref val="3"/>
        </dgm:presLayoutVars>
      </dgm:prSet>
      <dgm:spPr/>
    </dgm:pt>
    <dgm:pt modelId="{CEF3D4F3-FAA1-4806-8F86-FC44F2271F40}" type="pres">
      <dgm:prSet presAssocID="{A51CD1B4-B61F-42FF-B5FF-4D59AFEE0136}" presName="rootConnector" presStyleLbl="node3" presStyleIdx="2" presStyleCnt="4"/>
      <dgm:spPr/>
    </dgm:pt>
    <dgm:pt modelId="{347DB256-804D-4F54-B93D-DEE570C6ED19}" type="pres">
      <dgm:prSet presAssocID="{A51CD1B4-B61F-42FF-B5FF-4D59AFEE0136}" presName="hierChild4" presStyleCnt="0"/>
      <dgm:spPr/>
    </dgm:pt>
    <dgm:pt modelId="{34951334-DD6D-4D23-9598-34DE88345A38}" type="pres">
      <dgm:prSet presAssocID="{A51CD1B4-B61F-42FF-B5FF-4D59AFEE0136}" presName="hierChild5" presStyleCnt="0"/>
      <dgm:spPr/>
    </dgm:pt>
    <dgm:pt modelId="{C5E1DDA3-A544-490C-BAD8-60997435AD50}" type="pres">
      <dgm:prSet presAssocID="{F6D08130-CF67-4848-9ECB-FF8539723DBF}" presName="hierChild5" presStyleCnt="0"/>
      <dgm:spPr/>
    </dgm:pt>
    <dgm:pt modelId="{F1C7FA71-4401-44A1-8D72-613F2BA43A33}" type="pres">
      <dgm:prSet presAssocID="{C338D664-F051-4A86-B57A-0FE7EDF62E84}" presName="Name64" presStyleLbl="parChTrans1D2" presStyleIdx="1" presStyleCnt="2"/>
      <dgm:spPr/>
    </dgm:pt>
    <dgm:pt modelId="{2A785B94-357A-4A0D-AC35-E6B9D1370B33}" type="pres">
      <dgm:prSet presAssocID="{419785D6-B53D-4EF3-A126-DB6EB81BC655}" presName="hierRoot2" presStyleCnt="0">
        <dgm:presLayoutVars>
          <dgm:hierBranch val="init"/>
        </dgm:presLayoutVars>
      </dgm:prSet>
      <dgm:spPr/>
    </dgm:pt>
    <dgm:pt modelId="{485EBCB3-4DE9-4B70-8B7F-52421B857877}" type="pres">
      <dgm:prSet presAssocID="{419785D6-B53D-4EF3-A126-DB6EB81BC655}" presName="rootComposite" presStyleCnt="0"/>
      <dgm:spPr/>
    </dgm:pt>
    <dgm:pt modelId="{C2AD0889-2F6D-48EB-AB03-F8D5A4F4BA5B}" type="pres">
      <dgm:prSet presAssocID="{419785D6-B53D-4EF3-A126-DB6EB81BC655}" presName="rootText" presStyleLbl="node2" presStyleIdx="1" presStyleCnt="2">
        <dgm:presLayoutVars>
          <dgm:chPref val="3"/>
        </dgm:presLayoutVars>
      </dgm:prSet>
      <dgm:spPr/>
    </dgm:pt>
    <dgm:pt modelId="{99CFF188-01A1-4B06-9B79-F32FE42D0B9E}" type="pres">
      <dgm:prSet presAssocID="{419785D6-B53D-4EF3-A126-DB6EB81BC655}" presName="rootConnector" presStyleLbl="node2" presStyleIdx="1" presStyleCnt="2"/>
      <dgm:spPr/>
    </dgm:pt>
    <dgm:pt modelId="{8035EB07-A27E-4317-BB7D-142EB9E6476F}" type="pres">
      <dgm:prSet presAssocID="{419785D6-B53D-4EF3-A126-DB6EB81BC655}" presName="hierChild4" presStyleCnt="0"/>
      <dgm:spPr/>
    </dgm:pt>
    <dgm:pt modelId="{52CAE973-5FBB-48CD-AF6F-B5AB6B6A6ADC}" type="pres">
      <dgm:prSet presAssocID="{C7BE3641-5FA2-43A3-87E9-46E04EE9F653}" presName="Name64" presStyleLbl="parChTrans1D3" presStyleIdx="3" presStyleCnt="4"/>
      <dgm:spPr/>
    </dgm:pt>
    <dgm:pt modelId="{0226D872-81A6-40DE-8478-65F6FF79F411}" type="pres">
      <dgm:prSet presAssocID="{61ACF306-9023-4144-A1A7-0858E027B785}" presName="hierRoot2" presStyleCnt="0">
        <dgm:presLayoutVars>
          <dgm:hierBranch val="init"/>
        </dgm:presLayoutVars>
      </dgm:prSet>
      <dgm:spPr/>
    </dgm:pt>
    <dgm:pt modelId="{976B07B7-2CD9-4B93-B0E5-BB5FDBD59FFC}" type="pres">
      <dgm:prSet presAssocID="{61ACF306-9023-4144-A1A7-0858E027B785}" presName="rootComposite" presStyleCnt="0"/>
      <dgm:spPr/>
    </dgm:pt>
    <dgm:pt modelId="{F8FCADF0-B8C0-4279-B860-ECEEF18165E8}" type="pres">
      <dgm:prSet presAssocID="{61ACF306-9023-4144-A1A7-0858E027B785}" presName="rootText" presStyleLbl="node3" presStyleIdx="3" presStyleCnt="4">
        <dgm:presLayoutVars>
          <dgm:chPref val="3"/>
        </dgm:presLayoutVars>
      </dgm:prSet>
      <dgm:spPr/>
    </dgm:pt>
    <dgm:pt modelId="{4BAF0A08-1C95-4B42-9CC9-12D3C440069A}" type="pres">
      <dgm:prSet presAssocID="{61ACF306-9023-4144-A1A7-0858E027B785}" presName="rootConnector" presStyleLbl="node3" presStyleIdx="3" presStyleCnt="4"/>
      <dgm:spPr/>
    </dgm:pt>
    <dgm:pt modelId="{178CE519-474F-416D-ABD9-68EF732F018B}" type="pres">
      <dgm:prSet presAssocID="{61ACF306-9023-4144-A1A7-0858E027B785}" presName="hierChild4" presStyleCnt="0"/>
      <dgm:spPr/>
    </dgm:pt>
    <dgm:pt modelId="{34732716-3B93-4763-86ED-0725A942D82E}" type="pres">
      <dgm:prSet presAssocID="{D04FCCD7-22CA-4C9F-AF03-230A0C0C9F62}" presName="Name64" presStyleLbl="parChTrans1D4" presStyleIdx="0" presStyleCnt="11"/>
      <dgm:spPr/>
    </dgm:pt>
    <dgm:pt modelId="{07BF2A53-70A4-4C3B-AB44-261B45763B4D}" type="pres">
      <dgm:prSet presAssocID="{71B6CDD9-61AD-4CFC-AE34-2E22B4C71D58}" presName="hierRoot2" presStyleCnt="0">
        <dgm:presLayoutVars>
          <dgm:hierBranch val="init"/>
        </dgm:presLayoutVars>
      </dgm:prSet>
      <dgm:spPr/>
    </dgm:pt>
    <dgm:pt modelId="{DAC3534E-BD66-43B5-B840-309E99AC1656}" type="pres">
      <dgm:prSet presAssocID="{71B6CDD9-61AD-4CFC-AE34-2E22B4C71D58}" presName="rootComposite" presStyleCnt="0"/>
      <dgm:spPr/>
    </dgm:pt>
    <dgm:pt modelId="{F961497F-99B6-4ADC-A321-8C072A33D2EB}" type="pres">
      <dgm:prSet presAssocID="{71B6CDD9-61AD-4CFC-AE34-2E22B4C71D58}" presName="rootText" presStyleLbl="node4" presStyleIdx="0" presStyleCnt="11">
        <dgm:presLayoutVars>
          <dgm:chPref val="3"/>
        </dgm:presLayoutVars>
      </dgm:prSet>
      <dgm:spPr/>
    </dgm:pt>
    <dgm:pt modelId="{33894CD3-5404-4F2E-968F-9BE43121FC80}" type="pres">
      <dgm:prSet presAssocID="{71B6CDD9-61AD-4CFC-AE34-2E22B4C71D58}" presName="rootConnector" presStyleLbl="node4" presStyleIdx="0" presStyleCnt="11"/>
      <dgm:spPr/>
    </dgm:pt>
    <dgm:pt modelId="{86315252-598C-4FEC-9531-DD1275A8F658}" type="pres">
      <dgm:prSet presAssocID="{71B6CDD9-61AD-4CFC-AE34-2E22B4C71D58}" presName="hierChild4" presStyleCnt="0"/>
      <dgm:spPr/>
    </dgm:pt>
    <dgm:pt modelId="{14A4D09A-4F0E-4BB8-A3E1-E83F05BB7A2E}" type="pres">
      <dgm:prSet presAssocID="{025EE43F-3B32-4B34-BCF5-F5F24FC7F9A3}" presName="Name64" presStyleLbl="parChTrans1D4" presStyleIdx="1" presStyleCnt="11"/>
      <dgm:spPr/>
    </dgm:pt>
    <dgm:pt modelId="{7DF8B816-BE7C-4E61-8ACA-FC1BE39FE8B9}" type="pres">
      <dgm:prSet presAssocID="{9E6B708E-1538-4D2D-AAE7-95BE0A60A4B2}" presName="hierRoot2" presStyleCnt="0">
        <dgm:presLayoutVars>
          <dgm:hierBranch val="init"/>
        </dgm:presLayoutVars>
      </dgm:prSet>
      <dgm:spPr/>
    </dgm:pt>
    <dgm:pt modelId="{320CD445-25D9-4B7D-AC02-E44E4523DDFB}" type="pres">
      <dgm:prSet presAssocID="{9E6B708E-1538-4D2D-AAE7-95BE0A60A4B2}" presName="rootComposite" presStyleCnt="0"/>
      <dgm:spPr/>
    </dgm:pt>
    <dgm:pt modelId="{02A411B0-C7D6-449D-B859-84FD64D4113C}" type="pres">
      <dgm:prSet presAssocID="{9E6B708E-1538-4D2D-AAE7-95BE0A60A4B2}" presName="rootText" presStyleLbl="node4" presStyleIdx="1" presStyleCnt="11">
        <dgm:presLayoutVars>
          <dgm:chPref val="3"/>
        </dgm:presLayoutVars>
      </dgm:prSet>
      <dgm:spPr/>
    </dgm:pt>
    <dgm:pt modelId="{EF35A53C-2EED-4BE3-B4CA-E988962E0A77}" type="pres">
      <dgm:prSet presAssocID="{9E6B708E-1538-4D2D-AAE7-95BE0A60A4B2}" presName="rootConnector" presStyleLbl="node4" presStyleIdx="1" presStyleCnt="11"/>
      <dgm:spPr/>
    </dgm:pt>
    <dgm:pt modelId="{99CD6D7C-6936-4F5E-82D9-C9BACA91CB12}" type="pres">
      <dgm:prSet presAssocID="{9E6B708E-1538-4D2D-AAE7-95BE0A60A4B2}" presName="hierChild4" presStyleCnt="0"/>
      <dgm:spPr/>
    </dgm:pt>
    <dgm:pt modelId="{BD49974F-5BC7-4411-A0FF-9BFCAB1B0453}" type="pres">
      <dgm:prSet presAssocID="{9E6B708E-1538-4D2D-AAE7-95BE0A60A4B2}" presName="hierChild5" presStyleCnt="0"/>
      <dgm:spPr/>
    </dgm:pt>
    <dgm:pt modelId="{7CB3853C-CEC9-4E5B-8349-D3566400F263}" type="pres">
      <dgm:prSet presAssocID="{9DF467D9-095C-41C1-A8F7-19149E1863B6}" presName="Name64" presStyleLbl="parChTrans1D4" presStyleIdx="2" presStyleCnt="11"/>
      <dgm:spPr/>
    </dgm:pt>
    <dgm:pt modelId="{E873B97F-A420-490B-AF51-C05F514E064E}" type="pres">
      <dgm:prSet presAssocID="{CC42F4A8-ADD5-48DE-AFEE-C722B60E40C4}" presName="hierRoot2" presStyleCnt="0">
        <dgm:presLayoutVars>
          <dgm:hierBranch val="init"/>
        </dgm:presLayoutVars>
      </dgm:prSet>
      <dgm:spPr/>
    </dgm:pt>
    <dgm:pt modelId="{146FF24D-3AAD-4F73-AE45-8BF9A284053F}" type="pres">
      <dgm:prSet presAssocID="{CC42F4A8-ADD5-48DE-AFEE-C722B60E40C4}" presName="rootComposite" presStyleCnt="0"/>
      <dgm:spPr/>
    </dgm:pt>
    <dgm:pt modelId="{BA102DC7-DAA5-4C1B-93E0-D9D9D767F37F}" type="pres">
      <dgm:prSet presAssocID="{CC42F4A8-ADD5-48DE-AFEE-C722B60E40C4}" presName="rootText" presStyleLbl="node4" presStyleIdx="2" presStyleCnt="11">
        <dgm:presLayoutVars>
          <dgm:chPref val="3"/>
        </dgm:presLayoutVars>
      </dgm:prSet>
      <dgm:spPr/>
    </dgm:pt>
    <dgm:pt modelId="{2349F13E-5EB9-4043-99A9-93D98234981E}" type="pres">
      <dgm:prSet presAssocID="{CC42F4A8-ADD5-48DE-AFEE-C722B60E40C4}" presName="rootConnector" presStyleLbl="node4" presStyleIdx="2" presStyleCnt="11"/>
      <dgm:spPr/>
    </dgm:pt>
    <dgm:pt modelId="{B4825673-A6EA-4037-81CE-BE15BC85A19D}" type="pres">
      <dgm:prSet presAssocID="{CC42F4A8-ADD5-48DE-AFEE-C722B60E40C4}" presName="hierChild4" presStyleCnt="0"/>
      <dgm:spPr/>
    </dgm:pt>
    <dgm:pt modelId="{A19F34CF-1DBD-4195-93AE-EDA588C77BF4}" type="pres">
      <dgm:prSet presAssocID="{CC42F4A8-ADD5-48DE-AFEE-C722B60E40C4}" presName="hierChild5" presStyleCnt="0"/>
      <dgm:spPr/>
    </dgm:pt>
    <dgm:pt modelId="{E798660E-C3AF-4263-98D8-BF8233652487}" type="pres">
      <dgm:prSet presAssocID="{F5CA49F5-2208-42F8-BD3B-C5C1A1B96C98}" presName="Name64" presStyleLbl="parChTrans1D4" presStyleIdx="3" presStyleCnt="11"/>
      <dgm:spPr/>
    </dgm:pt>
    <dgm:pt modelId="{470C5149-DCBA-4198-9FD1-92C4C43EA095}" type="pres">
      <dgm:prSet presAssocID="{D38FB8CE-8D75-4B8F-A6D3-560F7C0A9863}" presName="hierRoot2" presStyleCnt="0">
        <dgm:presLayoutVars>
          <dgm:hierBranch val="init"/>
        </dgm:presLayoutVars>
      </dgm:prSet>
      <dgm:spPr/>
    </dgm:pt>
    <dgm:pt modelId="{74AE766D-02D1-4C0B-9113-3AC31D210799}" type="pres">
      <dgm:prSet presAssocID="{D38FB8CE-8D75-4B8F-A6D3-560F7C0A9863}" presName="rootComposite" presStyleCnt="0"/>
      <dgm:spPr/>
    </dgm:pt>
    <dgm:pt modelId="{C51B7B89-2028-4B40-9F0E-012A8E712E81}" type="pres">
      <dgm:prSet presAssocID="{D38FB8CE-8D75-4B8F-A6D3-560F7C0A9863}" presName="rootText" presStyleLbl="node4" presStyleIdx="3" presStyleCnt="11">
        <dgm:presLayoutVars>
          <dgm:chPref val="3"/>
        </dgm:presLayoutVars>
      </dgm:prSet>
      <dgm:spPr/>
    </dgm:pt>
    <dgm:pt modelId="{6C3E8448-F7B4-4D8F-8831-26810E79BDE5}" type="pres">
      <dgm:prSet presAssocID="{D38FB8CE-8D75-4B8F-A6D3-560F7C0A9863}" presName="rootConnector" presStyleLbl="node4" presStyleIdx="3" presStyleCnt="11"/>
      <dgm:spPr/>
    </dgm:pt>
    <dgm:pt modelId="{165A3501-ECCD-4C0D-A984-ACE65643E715}" type="pres">
      <dgm:prSet presAssocID="{D38FB8CE-8D75-4B8F-A6D3-560F7C0A9863}" presName="hierChild4" presStyleCnt="0"/>
      <dgm:spPr/>
    </dgm:pt>
    <dgm:pt modelId="{6FA4AF79-C96B-4F71-9A34-298D02B3F7B2}" type="pres">
      <dgm:prSet presAssocID="{D38FB8CE-8D75-4B8F-A6D3-560F7C0A9863}" presName="hierChild5" presStyleCnt="0"/>
      <dgm:spPr/>
    </dgm:pt>
    <dgm:pt modelId="{00832CD4-0141-485F-AA3E-874635DC1804}" type="pres">
      <dgm:prSet presAssocID="{A82DFBDB-AAD2-42E2-ABEC-450A1A205BE6}" presName="Name64" presStyleLbl="parChTrans1D4" presStyleIdx="4" presStyleCnt="11"/>
      <dgm:spPr/>
    </dgm:pt>
    <dgm:pt modelId="{D520D501-737B-4550-B958-9450FAE2448B}" type="pres">
      <dgm:prSet presAssocID="{9F769269-A7D7-4694-A4F8-CDBBA766F615}" presName="hierRoot2" presStyleCnt="0">
        <dgm:presLayoutVars>
          <dgm:hierBranch val="init"/>
        </dgm:presLayoutVars>
      </dgm:prSet>
      <dgm:spPr/>
    </dgm:pt>
    <dgm:pt modelId="{BDA1D792-01AF-4650-83CF-488B4A227ABF}" type="pres">
      <dgm:prSet presAssocID="{9F769269-A7D7-4694-A4F8-CDBBA766F615}" presName="rootComposite" presStyleCnt="0"/>
      <dgm:spPr/>
    </dgm:pt>
    <dgm:pt modelId="{406F986B-7E8B-4112-B197-54230D568A3F}" type="pres">
      <dgm:prSet presAssocID="{9F769269-A7D7-4694-A4F8-CDBBA766F615}" presName="rootText" presStyleLbl="node4" presStyleIdx="4" presStyleCnt="11">
        <dgm:presLayoutVars>
          <dgm:chPref val="3"/>
        </dgm:presLayoutVars>
      </dgm:prSet>
      <dgm:spPr/>
    </dgm:pt>
    <dgm:pt modelId="{E7CF93A1-7B07-477B-9902-D183071AE105}" type="pres">
      <dgm:prSet presAssocID="{9F769269-A7D7-4694-A4F8-CDBBA766F615}" presName="rootConnector" presStyleLbl="node4" presStyleIdx="4" presStyleCnt="11"/>
      <dgm:spPr/>
    </dgm:pt>
    <dgm:pt modelId="{CE60022C-8DB3-4E13-9164-0755A7928371}" type="pres">
      <dgm:prSet presAssocID="{9F769269-A7D7-4694-A4F8-CDBBA766F615}" presName="hierChild4" presStyleCnt="0"/>
      <dgm:spPr/>
    </dgm:pt>
    <dgm:pt modelId="{A30781DA-D798-417C-8C34-20F833D5652D}" type="pres">
      <dgm:prSet presAssocID="{9F769269-A7D7-4694-A4F8-CDBBA766F615}" presName="hierChild5" presStyleCnt="0"/>
      <dgm:spPr/>
    </dgm:pt>
    <dgm:pt modelId="{5BD941C8-E96C-485B-9405-649DFFA354B0}" type="pres">
      <dgm:prSet presAssocID="{71B6CDD9-61AD-4CFC-AE34-2E22B4C71D58}" presName="hierChild5" presStyleCnt="0"/>
      <dgm:spPr/>
    </dgm:pt>
    <dgm:pt modelId="{66CE7853-93A9-4F77-9A0A-EE7A83B45280}" type="pres">
      <dgm:prSet presAssocID="{37636F2C-55D2-4AD9-9927-210A06CFF65D}" presName="Name64" presStyleLbl="parChTrans1D4" presStyleIdx="5" presStyleCnt="11"/>
      <dgm:spPr/>
    </dgm:pt>
    <dgm:pt modelId="{8B627CB0-0A33-4AA5-B626-0A174C4D50F2}" type="pres">
      <dgm:prSet presAssocID="{DB56B761-2177-46DF-8CCD-56D6897616E6}" presName="hierRoot2" presStyleCnt="0">
        <dgm:presLayoutVars>
          <dgm:hierBranch val="init"/>
        </dgm:presLayoutVars>
      </dgm:prSet>
      <dgm:spPr/>
    </dgm:pt>
    <dgm:pt modelId="{05079AA0-C5A6-4D6A-92E6-1F0756BD05F0}" type="pres">
      <dgm:prSet presAssocID="{DB56B761-2177-46DF-8CCD-56D6897616E6}" presName="rootComposite" presStyleCnt="0"/>
      <dgm:spPr/>
    </dgm:pt>
    <dgm:pt modelId="{CE701B57-763E-4465-8BA3-AA5C2DF0D80B}" type="pres">
      <dgm:prSet presAssocID="{DB56B761-2177-46DF-8CCD-56D6897616E6}" presName="rootText" presStyleLbl="node4" presStyleIdx="5" presStyleCnt="11">
        <dgm:presLayoutVars>
          <dgm:chPref val="3"/>
        </dgm:presLayoutVars>
      </dgm:prSet>
      <dgm:spPr/>
    </dgm:pt>
    <dgm:pt modelId="{6624EAD8-A605-4BAD-9BA5-7E932921DADC}" type="pres">
      <dgm:prSet presAssocID="{DB56B761-2177-46DF-8CCD-56D6897616E6}" presName="rootConnector" presStyleLbl="node4" presStyleIdx="5" presStyleCnt="11"/>
      <dgm:spPr/>
    </dgm:pt>
    <dgm:pt modelId="{04C044D0-6594-4DAC-B9E9-4FBC6FACA3A1}" type="pres">
      <dgm:prSet presAssocID="{DB56B761-2177-46DF-8CCD-56D6897616E6}" presName="hierChild4" presStyleCnt="0"/>
      <dgm:spPr/>
    </dgm:pt>
    <dgm:pt modelId="{B14C6497-AD7B-487D-B082-495534F0E7F5}" type="pres">
      <dgm:prSet presAssocID="{16DDEEC9-F386-4970-B537-69EF1C8A8FDF}" presName="Name64" presStyleLbl="parChTrans1D4" presStyleIdx="6" presStyleCnt="11"/>
      <dgm:spPr/>
    </dgm:pt>
    <dgm:pt modelId="{1D039408-0AAA-497E-810A-9D0F09BA16DC}" type="pres">
      <dgm:prSet presAssocID="{1A084258-DEC5-4BD8-9CBF-4EF4AADA5C08}" presName="hierRoot2" presStyleCnt="0">
        <dgm:presLayoutVars>
          <dgm:hierBranch val="init"/>
        </dgm:presLayoutVars>
      </dgm:prSet>
      <dgm:spPr/>
    </dgm:pt>
    <dgm:pt modelId="{BC6030A0-A800-4587-BBD5-18DBE1C2188B}" type="pres">
      <dgm:prSet presAssocID="{1A084258-DEC5-4BD8-9CBF-4EF4AADA5C08}" presName="rootComposite" presStyleCnt="0"/>
      <dgm:spPr/>
    </dgm:pt>
    <dgm:pt modelId="{1312C3A6-DC23-4B0A-AB6F-9E9BCE05D319}" type="pres">
      <dgm:prSet presAssocID="{1A084258-DEC5-4BD8-9CBF-4EF4AADA5C08}" presName="rootText" presStyleLbl="node4" presStyleIdx="6" presStyleCnt="11">
        <dgm:presLayoutVars>
          <dgm:chPref val="3"/>
        </dgm:presLayoutVars>
      </dgm:prSet>
      <dgm:spPr/>
    </dgm:pt>
    <dgm:pt modelId="{D4D4B89E-07DE-4C46-918C-7C651C43F86A}" type="pres">
      <dgm:prSet presAssocID="{1A084258-DEC5-4BD8-9CBF-4EF4AADA5C08}" presName="rootConnector" presStyleLbl="node4" presStyleIdx="6" presStyleCnt="11"/>
      <dgm:spPr/>
    </dgm:pt>
    <dgm:pt modelId="{1D12CDC9-238B-4AAC-884E-D1DB851E52A9}" type="pres">
      <dgm:prSet presAssocID="{1A084258-DEC5-4BD8-9CBF-4EF4AADA5C08}" presName="hierChild4" presStyleCnt="0"/>
      <dgm:spPr/>
    </dgm:pt>
    <dgm:pt modelId="{F32D33FB-2DCC-4216-9B4E-A9AFB05FB706}" type="pres">
      <dgm:prSet presAssocID="{1A084258-DEC5-4BD8-9CBF-4EF4AADA5C08}" presName="hierChild5" presStyleCnt="0"/>
      <dgm:spPr/>
    </dgm:pt>
    <dgm:pt modelId="{5D3DEDE0-7CC0-4617-A7CD-0CB2561EAAEA}" type="pres">
      <dgm:prSet presAssocID="{8E7FC88F-90E0-4298-89DA-7C85EDE1E08F}" presName="Name64" presStyleLbl="parChTrans1D4" presStyleIdx="7" presStyleCnt="11"/>
      <dgm:spPr/>
    </dgm:pt>
    <dgm:pt modelId="{6342B25D-D281-4595-900F-B8D83A06D15E}" type="pres">
      <dgm:prSet presAssocID="{4EC6E62E-2D75-4AB1-9C81-BBA4198ADDEC}" presName="hierRoot2" presStyleCnt="0">
        <dgm:presLayoutVars>
          <dgm:hierBranch val="init"/>
        </dgm:presLayoutVars>
      </dgm:prSet>
      <dgm:spPr/>
    </dgm:pt>
    <dgm:pt modelId="{28868A1F-7BC0-4F59-A0C7-380B291ECA93}" type="pres">
      <dgm:prSet presAssocID="{4EC6E62E-2D75-4AB1-9C81-BBA4198ADDEC}" presName="rootComposite" presStyleCnt="0"/>
      <dgm:spPr/>
    </dgm:pt>
    <dgm:pt modelId="{2BFF52BE-465E-4C9D-8DD7-B50204BAA6FF}" type="pres">
      <dgm:prSet presAssocID="{4EC6E62E-2D75-4AB1-9C81-BBA4198ADDEC}" presName="rootText" presStyleLbl="node4" presStyleIdx="7" presStyleCnt="11">
        <dgm:presLayoutVars>
          <dgm:chPref val="3"/>
        </dgm:presLayoutVars>
      </dgm:prSet>
      <dgm:spPr/>
    </dgm:pt>
    <dgm:pt modelId="{6455D078-225F-4C1C-959A-242515D933A5}" type="pres">
      <dgm:prSet presAssocID="{4EC6E62E-2D75-4AB1-9C81-BBA4198ADDEC}" presName="rootConnector" presStyleLbl="node4" presStyleIdx="7" presStyleCnt="11"/>
      <dgm:spPr/>
    </dgm:pt>
    <dgm:pt modelId="{E9FA2129-5E96-4974-9F7B-B3D22B16C0F9}" type="pres">
      <dgm:prSet presAssocID="{4EC6E62E-2D75-4AB1-9C81-BBA4198ADDEC}" presName="hierChild4" presStyleCnt="0"/>
      <dgm:spPr/>
    </dgm:pt>
    <dgm:pt modelId="{CDA8C420-8D1B-44A7-A372-B2A7563C5DF5}" type="pres">
      <dgm:prSet presAssocID="{4EC6E62E-2D75-4AB1-9C81-BBA4198ADDEC}" presName="hierChild5" presStyleCnt="0"/>
      <dgm:spPr/>
    </dgm:pt>
    <dgm:pt modelId="{E8C4AF9A-D18C-44C9-B972-C0067F31CBE4}" type="pres">
      <dgm:prSet presAssocID="{A3207333-E3CD-4FCA-9539-4A2342467BAE}" presName="Name64" presStyleLbl="parChTrans1D4" presStyleIdx="8" presStyleCnt="11"/>
      <dgm:spPr/>
    </dgm:pt>
    <dgm:pt modelId="{068DA675-DCA9-46EF-99AC-6C3B91F334F2}" type="pres">
      <dgm:prSet presAssocID="{2AE975B5-DCDE-4F71-84D5-022D7F061B2E}" presName="hierRoot2" presStyleCnt="0">
        <dgm:presLayoutVars>
          <dgm:hierBranch val="init"/>
        </dgm:presLayoutVars>
      </dgm:prSet>
      <dgm:spPr/>
    </dgm:pt>
    <dgm:pt modelId="{3EA60CC9-22EA-4346-8423-75AD02C0D1CE}" type="pres">
      <dgm:prSet presAssocID="{2AE975B5-DCDE-4F71-84D5-022D7F061B2E}" presName="rootComposite" presStyleCnt="0"/>
      <dgm:spPr/>
    </dgm:pt>
    <dgm:pt modelId="{83CB8FEB-DD73-4B38-8D4B-DB6BBC1BBF81}" type="pres">
      <dgm:prSet presAssocID="{2AE975B5-DCDE-4F71-84D5-022D7F061B2E}" presName="rootText" presStyleLbl="node4" presStyleIdx="8" presStyleCnt="11">
        <dgm:presLayoutVars>
          <dgm:chPref val="3"/>
        </dgm:presLayoutVars>
      </dgm:prSet>
      <dgm:spPr/>
    </dgm:pt>
    <dgm:pt modelId="{931D1B3D-F55C-45F6-BBFA-A4AD3AD6E879}" type="pres">
      <dgm:prSet presAssocID="{2AE975B5-DCDE-4F71-84D5-022D7F061B2E}" presName="rootConnector" presStyleLbl="node4" presStyleIdx="8" presStyleCnt="11"/>
      <dgm:spPr/>
    </dgm:pt>
    <dgm:pt modelId="{6D276D34-B8CA-46A0-88B4-921563297DF9}" type="pres">
      <dgm:prSet presAssocID="{2AE975B5-DCDE-4F71-84D5-022D7F061B2E}" presName="hierChild4" presStyleCnt="0"/>
      <dgm:spPr/>
    </dgm:pt>
    <dgm:pt modelId="{0ED56E2E-B221-4D3D-871D-1DDD623D2D0F}" type="pres">
      <dgm:prSet presAssocID="{2AE975B5-DCDE-4F71-84D5-022D7F061B2E}" presName="hierChild5" presStyleCnt="0"/>
      <dgm:spPr/>
    </dgm:pt>
    <dgm:pt modelId="{758CF995-C7C4-4B6A-9264-4E1A6EEE127B}" type="pres">
      <dgm:prSet presAssocID="{D891BADF-6E5E-4B6A-8B3E-7472B9E954EE}" presName="Name64" presStyleLbl="parChTrans1D4" presStyleIdx="9" presStyleCnt="11"/>
      <dgm:spPr/>
    </dgm:pt>
    <dgm:pt modelId="{4A6AE09E-20CF-4DA3-8E7C-CA8EE0CFF380}" type="pres">
      <dgm:prSet presAssocID="{238784CA-8CEC-4AF5-B943-4ADEECBFC308}" presName="hierRoot2" presStyleCnt="0">
        <dgm:presLayoutVars>
          <dgm:hierBranch val="init"/>
        </dgm:presLayoutVars>
      </dgm:prSet>
      <dgm:spPr/>
    </dgm:pt>
    <dgm:pt modelId="{87D38A3A-E05F-4209-B294-9A26D9DAE943}" type="pres">
      <dgm:prSet presAssocID="{238784CA-8CEC-4AF5-B943-4ADEECBFC308}" presName="rootComposite" presStyleCnt="0"/>
      <dgm:spPr/>
    </dgm:pt>
    <dgm:pt modelId="{AFE8900A-8305-4CAD-AB91-06891D4C445B}" type="pres">
      <dgm:prSet presAssocID="{238784CA-8CEC-4AF5-B943-4ADEECBFC308}" presName="rootText" presStyleLbl="node4" presStyleIdx="9" presStyleCnt="11">
        <dgm:presLayoutVars>
          <dgm:chPref val="3"/>
        </dgm:presLayoutVars>
      </dgm:prSet>
      <dgm:spPr/>
    </dgm:pt>
    <dgm:pt modelId="{4B57657F-364E-4350-9605-5792B2610AD4}" type="pres">
      <dgm:prSet presAssocID="{238784CA-8CEC-4AF5-B943-4ADEECBFC308}" presName="rootConnector" presStyleLbl="node4" presStyleIdx="9" presStyleCnt="11"/>
      <dgm:spPr/>
    </dgm:pt>
    <dgm:pt modelId="{2BF43898-2E0E-4DDB-B8A2-4A02A877F411}" type="pres">
      <dgm:prSet presAssocID="{238784CA-8CEC-4AF5-B943-4ADEECBFC308}" presName="hierChild4" presStyleCnt="0"/>
      <dgm:spPr/>
    </dgm:pt>
    <dgm:pt modelId="{55A6B371-CA0B-455F-870C-442DEB579CC7}" type="pres">
      <dgm:prSet presAssocID="{238784CA-8CEC-4AF5-B943-4ADEECBFC308}" presName="hierChild5" presStyleCnt="0"/>
      <dgm:spPr/>
    </dgm:pt>
    <dgm:pt modelId="{6553D4D2-5F36-4A36-886D-AF2C23D13013}" type="pres">
      <dgm:prSet presAssocID="{BC4468F0-3598-4321-A22E-7495173F2A4B}" presName="Name64" presStyleLbl="parChTrans1D4" presStyleIdx="10" presStyleCnt="11"/>
      <dgm:spPr/>
    </dgm:pt>
    <dgm:pt modelId="{BA47698C-15AC-433C-B088-BC3A0E6C4408}" type="pres">
      <dgm:prSet presAssocID="{9001E57D-2BE4-4D99-B46A-2B75D1FAA11C}" presName="hierRoot2" presStyleCnt="0">
        <dgm:presLayoutVars>
          <dgm:hierBranch val="init"/>
        </dgm:presLayoutVars>
      </dgm:prSet>
      <dgm:spPr/>
    </dgm:pt>
    <dgm:pt modelId="{1D8CCD3C-B24E-4827-AE1B-D9511DB92DA3}" type="pres">
      <dgm:prSet presAssocID="{9001E57D-2BE4-4D99-B46A-2B75D1FAA11C}" presName="rootComposite" presStyleCnt="0"/>
      <dgm:spPr/>
    </dgm:pt>
    <dgm:pt modelId="{1337C0E4-A948-477D-92B6-41D8194CEB22}" type="pres">
      <dgm:prSet presAssocID="{9001E57D-2BE4-4D99-B46A-2B75D1FAA11C}" presName="rootText" presStyleLbl="node4" presStyleIdx="10" presStyleCnt="11">
        <dgm:presLayoutVars>
          <dgm:chPref val="3"/>
        </dgm:presLayoutVars>
      </dgm:prSet>
      <dgm:spPr/>
    </dgm:pt>
    <dgm:pt modelId="{656DB2E6-7E60-42B0-AFDE-4A9ADB8039F4}" type="pres">
      <dgm:prSet presAssocID="{9001E57D-2BE4-4D99-B46A-2B75D1FAA11C}" presName="rootConnector" presStyleLbl="node4" presStyleIdx="10" presStyleCnt="11"/>
      <dgm:spPr/>
    </dgm:pt>
    <dgm:pt modelId="{39280105-0594-4C70-A839-478B745999F9}" type="pres">
      <dgm:prSet presAssocID="{9001E57D-2BE4-4D99-B46A-2B75D1FAA11C}" presName="hierChild4" presStyleCnt="0"/>
      <dgm:spPr/>
    </dgm:pt>
    <dgm:pt modelId="{D1BCA713-D588-4BD6-8322-7BE7917622B3}" type="pres">
      <dgm:prSet presAssocID="{9001E57D-2BE4-4D99-B46A-2B75D1FAA11C}" presName="hierChild5" presStyleCnt="0"/>
      <dgm:spPr/>
    </dgm:pt>
    <dgm:pt modelId="{4D056EA8-DB63-4958-BC30-AF8FC7BFD3BC}" type="pres">
      <dgm:prSet presAssocID="{DB56B761-2177-46DF-8CCD-56D6897616E6}" presName="hierChild5" presStyleCnt="0"/>
      <dgm:spPr/>
    </dgm:pt>
    <dgm:pt modelId="{26E6EA25-8C5A-4243-A504-D2A2AC1EEB30}" type="pres">
      <dgm:prSet presAssocID="{61ACF306-9023-4144-A1A7-0858E027B785}" presName="hierChild5" presStyleCnt="0"/>
      <dgm:spPr/>
    </dgm:pt>
    <dgm:pt modelId="{18B5D634-21CD-4312-8DB8-6C3C06F1F719}" type="pres">
      <dgm:prSet presAssocID="{419785D6-B53D-4EF3-A126-DB6EB81BC655}" presName="hierChild5" presStyleCnt="0"/>
      <dgm:spPr/>
    </dgm:pt>
    <dgm:pt modelId="{E46D5C9C-875B-42EE-98E0-9C2A2AB64A8A}" type="pres">
      <dgm:prSet presAssocID="{52F07BD2-4BE5-4E09-9BA0-369705160AEC}" presName="hierChild3" presStyleCnt="0"/>
      <dgm:spPr/>
    </dgm:pt>
  </dgm:ptLst>
  <dgm:cxnLst>
    <dgm:cxn modelId="{C1449901-270F-4623-9752-1510FF58ED23}" type="presOf" srcId="{9DF467D9-095C-41C1-A8F7-19149E1863B6}" destId="{7CB3853C-CEC9-4E5B-8349-D3566400F263}" srcOrd="0" destOrd="0" presId="urn:microsoft.com/office/officeart/2009/3/layout/HorizontalOrganizationChart"/>
    <dgm:cxn modelId="{8C934D06-9242-47A5-82AF-FEB2EE88D9A7}" type="presOf" srcId="{DB56B761-2177-46DF-8CCD-56D6897616E6}" destId="{CE701B57-763E-4465-8BA3-AA5C2DF0D80B}" srcOrd="0" destOrd="0" presId="urn:microsoft.com/office/officeart/2009/3/layout/HorizontalOrganizationChart"/>
    <dgm:cxn modelId="{41E6B210-5C3C-45E2-952C-587A72C4DBFB}" srcId="{DB56B761-2177-46DF-8CCD-56D6897616E6}" destId="{9001E57D-2BE4-4D99-B46A-2B75D1FAA11C}" srcOrd="4" destOrd="0" parTransId="{BC4468F0-3598-4321-A22E-7495173F2A4B}" sibTransId="{3CD51683-D0B5-4B5A-A2A8-3CB939537623}"/>
    <dgm:cxn modelId="{5E9CE713-98B7-459A-8F5A-6DF36516947C}" srcId="{99FC0D3F-1A21-4A62-A7D5-3410300EBEF4}" destId="{52F07BD2-4BE5-4E09-9BA0-369705160AEC}" srcOrd="0" destOrd="0" parTransId="{1DE3FC96-B448-4B38-A540-9B167212CFAA}" sibTransId="{C85CE60B-87EF-4B40-9091-956C7449A416}"/>
    <dgm:cxn modelId="{1FFF0B19-7E58-4D62-B4D0-690B3524A767}" type="presOf" srcId="{025EE43F-3B32-4B34-BCF5-F5F24FC7F9A3}" destId="{14A4D09A-4F0E-4BB8-A3E1-E83F05BB7A2E}" srcOrd="0" destOrd="0" presId="urn:microsoft.com/office/officeart/2009/3/layout/HorizontalOrganizationChart"/>
    <dgm:cxn modelId="{E6C91425-784C-4D05-BE38-A345F769C6AC}" srcId="{DB56B761-2177-46DF-8CCD-56D6897616E6}" destId="{2AE975B5-DCDE-4F71-84D5-022D7F061B2E}" srcOrd="2" destOrd="0" parTransId="{A3207333-E3CD-4FCA-9539-4A2342467BAE}" sibTransId="{A346021D-2A93-4D9A-9D01-0A800F96ADD2}"/>
    <dgm:cxn modelId="{B74E052C-E34D-4BBD-9DB1-CC54D7803944}" type="presOf" srcId="{419785D6-B53D-4EF3-A126-DB6EB81BC655}" destId="{99CFF188-01A1-4B06-9B79-F32FE42D0B9E}" srcOrd="1" destOrd="0" presId="urn:microsoft.com/office/officeart/2009/3/layout/HorizontalOrganizationChart"/>
    <dgm:cxn modelId="{5B5B6535-E438-4F50-86F0-8C28179658E8}" type="presOf" srcId="{61ACF306-9023-4144-A1A7-0858E027B785}" destId="{4BAF0A08-1C95-4B42-9CC9-12D3C440069A}" srcOrd="1" destOrd="0" presId="urn:microsoft.com/office/officeart/2009/3/layout/HorizontalOrganizationChart"/>
    <dgm:cxn modelId="{59112937-71E4-405B-B192-7BD6E1412130}" type="presOf" srcId="{A82DFBDB-AAD2-42E2-ABEC-450A1A205BE6}" destId="{00832CD4-0141-485F-AA3E-874635DC1804}" srcOrd="0" destOrd="0" presId="urn:microsoft.com/office/officeart/2009/3/layout/HorizontalOrganizationChart"/>
    <dgm:cxn modelId="{59FDC940-9EE0-4B31-AE99-35B8649AF0E6}" type="presOf" srcId="{8E7FC88F-90E0-4298-89DA-7C85EDE1E08F}" destId="{5D3DEDE0-7CC0-4617-A7CD-0CB2561EAAEA}" srcOrd="0" destOrd="0" presId="urn:microsoft.com/office/officeart/2009/3/layout/HorizontalOrganizationChart"/>
    <dgm:cxn modelId="{8A77515C-A796-4784-BEFB-0B77DE75D96A}" srcId="{61ACF306-9023-4144-A1A7-0858E027B785}" destId="{71B6CDD9-61AD-4CFC-AE34-2E22B4C71D58}" srcOrd="0" destOrd="0" parTransId="{D04FCCD7-22CA-4C9F-AF03-230A0C0C9F62}" sibTransId="{DC45FFEB-B839-4B73-AF28-93B3B8AF3D54}"/>
    <dgm:cxn modelId="{B85D825E-99C0-45F3-B5BB-79FF52453BA6}" type="presOf" srcId="{BC4468F0-3598-4321-A22E-7495173F2A4B}" destId="{6553D4D2-5F36-4A36-886D-AF2C23D13013}" srcOrd="0" destOrd="0" presId="urn:microsoft.com/office/officeart/2009/3/layout/HorizontalOrganizationChart"/>
    <dgm:cxn modelId="{CBE7765F-2356-4113-8EC0-39599FA46DC0}" type="presOf" srcId="{DF5FF415-427F-4C83-BB8A-808BEBE2D714}" destId="{57991FF5-BFC5-42C8-83B2-959BA9B33070}" srcOrd="0" destOrd="0" presId="urn:microsoft.com/office/officeart/2009/3/layout/HorizontalOrganizationChart"/>
    <dgm:cxn modelId="{C1D0975F-4B53-4FC0-A6E8-3E4C3FAD1148}" type="presOf" srcId="{37636F2C-55D2-4AD9-9927-210A06CFF65D}" destId="{66CE7853-93A9-4F77-9A0A-EE7A83B45280}" srcOrd="0" destOrd="0" presId="urn:microsoft.com/office/officeart/2009/3/layout/HorizontalOrganizationChart"/>
    <dgm:cxn modelId="{B3814464-FD3E-46C2-828F-E49ACBE4507B}" type="presOf" srcId="{2AE975B5-DCDE-4F71-84D5-022D7F061B2E}" destId="{931D1B3D-F55C-45F6-BBFA-A4AD3AD6E879}" srcOrd="1" destOrd="0" presId="urn:microsoft.com/office/officeart/2009/3/layout/HorizontalOrganizationChart"/>
    <dgm:cxn modelId="{466A8944-65A0-4EF5-A1AF-AD91E50FCC78}" type="presOf" srcId="{9E6B708E-1538-4D2D-AAE7-95BE0A60A4B2}" destId="{02A411B0-C7D6-449D-B859-84FD64D4113C}" srcOrd="0" destOrd="0" presId="urn:microsoft.com/office/officeart/2009/3/layout/HorizontalOrganizationChart"/>
    <dgm:cxn modelId="{765E7965-7E4F-4AA0-879C-0CA3777C364F}" srcId="{71B6CDD9-61AD-4CFC-AE34-2E22B4C71D58}" destId="{D38FB8CE-8D75-4B8F-A6D3-560F7C0A9863}" srcOrd="2" destOrd="0" parTransId="{F5CA49F5-2208-42F8-BD3B-C5C1A1B96C98}" sibTransId="{A4D8E664-23DA-4FCB-BAC5-6F3D322C855A}"/>
    <dgm:cxn modelId="{49647F45-D4F1-40BE-B3B4-D4BE799AB1D7}" type="presOf" srcId="{C338D664-F051-4A86-B57A-0FE7EDF62E84}" destId="{F1C7FA71-4401-44A1-8D72-613F2BA43A33}" srcOrd="0" destOrd="0" presId="urn:microsoft.com/office/officeart/2009/3/layout/HorizontalOrganizationChart"/>
    <dgm:cxn modelId="{78158D45-BB9E-49E4-AEAA-EDF2808534E1}" type="presOf" srcId="{0260E6D7-3888-482B-B1FF-3022D492381E}" destId="{F4F6D0C0-558D-4459-8507-064BB36B5D0F}" srcOrd="0" destOrd="0" presId="urn:microsoft.com/office/officeart/2009/3/layout/HorizontalOrganizationChart"/>
    <dgm:cxn modelId="{7E7ECE67-46C0-4414-ACE1-FF3E0CCA9316}" srcId="{71B6CDD9-61AD-4CFC-AE34-2E22B4C71D58}" destId="{CC42F4A8-ADD5-48DE-AFEE-C722B60E40C4}" srcOrd="1" destOrd="0" parTransId="{9DF467D9-095C-41C1-A8F7-19149E1863B6}" sibTransId="{E57A0CCF-CEB5-4C65-91C4-8B71E2338BD6}"/>
    <dgm:cxn modelId="{ACA14268-3043-452C-979C-58C574374848}" type="presOf" srcId="{71B6CDD9-61AD-4CFC-AE34-2E22B4C71D58}" destId="{F961497F-99B6-4ADC-A321-8C072A33D2EB}" srcOrd="0" destOrd="0" presId="urn:microsoft.com/office/officeart/2009/3/layout/HorizontalOrganizationChart"/>
    <dgm:cxn modelId="{AF4C9069-1E63-4DEA-B7E3-722BBDEED079}" type="presOf" srcId="{9F769269-A7D7-4694-A4F8-CDBBA766F615}" destId="{E7CF93A1-7B07-477B-9902-D183071AE105}" srcOrd="1" destOrd="0" presId="urn:microsoft.com/office/officeart/2009/3/layout/HorizontalOrganizationChart"/>
    <dgm:cxn modelId="{1C15296B-FD92-4571-93D3-50F96F091677}" srcId="{F6D08130-CF67-4848-9ECB-FF8539723DBF}" destId="{82BF0550-A6EC-4DB8-B79C-510BD456DA41}" srcOrd="0" destOrd="0" parTransId="{DF5FF415-427F-4C83-BB8A-808BEBE2D714}" sibTransId="{67D99826-6916-4452-90EE-F885DA49D5F3}"/>
    <dgm:cxn modelId="{1E66346B-456D-4183-B94C-7B2F3847E13B}" type="presOf" srcId="{9001E57D-2BE4-4D99-B46A-2B75D1FAA11C}" destId="{1337C0E4-A948-477D-92B6-41D8194CEB22}" srcOrd="0" destOrd="0" presId="urn:microsoft.com/office/officeart/2009/3/layout/HorizontalOrganizationChart"/>
    <dgm:cxn modelId="{08257F4C-EA19-48C6-A9BB-8DDABA40432A}" type="presOf" srcId="{99FC0D3F-1A21-4A62-A7D5-3410300EBEF4}" destId="{8BBBF068-01E5-4704-9C5E-D16F73785667}" srcOrd="0" destOrd="0" presId="urn:microsoft.com/office/officeart/2009/3/layout/HorizontalOrganizationChart"/>
    <dgm:cxn modelId="{E2DB884D-3FD8-4FE4-8C34-832F98B59151}" type="presOf" srcId="{DBA2E871-B6FE-4DC6-8B2D-A9C1EDADC847}" destId="{320F356B-6024-4FEE-A5AF-D0FA8D1B5793}" srcOrd="1" destOrd="0" presId="urn:microsoft.com/office/officeart/2009/3/layout/HorizontalOrganizationChart"/>
    <dgm:cxn modelId="{7C416E4F-30D2-4878-AA31-D0463D13D2EC}" type="presOf" srcId="{D891BADF-6E5E-4B6A-8B3E-7472B9E954EE}" destId="{758CF995-C7C4-4B6A-9264-4E1A6EEE127B}" srcOrd="0" destOrd="0" presId="urn:microsoft.com/office/officeart/2009/3/layout/HorizontalOrganizationChart"/>
    <dgm:cxn modelId="{1664E074-DA3F-4E46-9018-961E6903C21C}" type="presOf" srcId="{71B6CDD9-61AD-4CFC-AE34-2E22B4C71D58}" destId="{33894CD3-5404-4F2E-968F-9BE43121FC80}" srcOrd="1" destOrd="0" presId="urn:microsoft.com/office/officeart/2009/3/layout/HorizontalOrganizationChart"/>
    <dgm:cxn modelId="{8216CF57-87EC-41C9-90FB-F700D34C9C4E}" srcId="{61ACF306-9023-4144-A1A7-0858E027B785}" destId="{DB56B761-2177-46DF-8CCD-56D6897616E6}" srcOrd="1" destOrd="0" parTransId="{37636F2C-55D2-4AD9-9927-210A06CFF65D}" sibTransId="{E1BDB36B-DF6A-442C-8725-81CCE07BAF18}"/>
    <dgm:cxn modelId="{73BBFB77-0951-4AF4-A47C-1FA12722B3EA}" type="presOf" srcId="{82BF0550-A6EC-4DB8-B79C-510BD456DA41}" destId="{91A23516-EF25-44F8-8AE4-826D8FCF11CA}" srcOrd="1" destOrd="0" presId="urn:microsoft.com/office/officeart/2009/3/layout/HorizontalOrganizationChart"/>
    <dgm:cxn modelId="{C1ECD379-06B6-41C4-BA92-3E0C5CFD4DEB}" type="presOf" srcId="{F5CA49F5-2208-42F8-BD3B-C5C1A1B96C98}" destId="{E798660E-C3AF-4263-98D8-BF8233652487}" srcOrd="0" destOrd="0" presId="urn:microsoft.com/office/officeart/2009/3/layout/HorizontalOrganizationChart"/>
    <dgm:cxn modelId="{780DB089-0A7F-4E28-BF2F-E58C33D86048}" type="presOf" srcId="{F6D08130-CF67-4848-9ECB-FF8539723DBF}" destId="{9AFF1F11-45A6-4DE5-B873-EEBB9000EB36}" srcOrd="0" destOrd="0" presId="urn:microsoft.com/office/officeart/2009/3/layout/HorizontalOrganizationChart"/>
    <dgm:cxn modelId="{CBAB148C-ED7D-4824-A74F-68200F3291A1}" type="presOf" srcId="{4EC6E62E-2D75-4AB1-9C81-BBA4198ADDEC}" destId="{2BFF52BE-465E-4C9D-8DD7-B50204BAA6FF}" srcOrd="0" destOrd="0" presId="urn:microsoft.com/office/officeart/2009/3/layout/HorizontalOrganizationChart"/>
    <dgm:cxn modelId="{4ED19691-1C40-4904-BFC7-6892257BDBDF}" srcId="{DB56B761-2177-46DF-8CCD-56D6897616E6}" destId="{1A084258-DEC5-4BD8-9CBF-4EF4AADA5C08}" srcOrd="0" destOrd="0" parTransId="{16DDEEC9-F386-4970-B537-69EF1C8A8FDF}" sibTransId="{B02332D4-699F-4B27-B2C2-65CE58DB71A9}"/>
    <dgm:cxn modelId="{B8FD5393-62BA-4F19-A2A8-57EC6D4E6EEF}" type="presOf" srcId="{A3207333-E3CD-4FCA-9539-4A2342467BAE}" destId="{E8C4AF9A-D18C-44C9-B972-C0067F31CBE4}" srcOrd="0" destOrd="0" presId="urn:microsoft.com/office/officeart/2009/3/layout/HorizontalOrganizationChart"/>
    <dgm:cxn modelId="{D28C6897-79B3-43B9-B145-56085060B40B}" type="presOf" srcId="{52F07BD2-4BE5-4E09-9BA0-369705160AEC}" destId="{01562BE3-7AA5-4571-A25B-EA42280DEBB6}" srcOrd="1" destOrd="0" presId="urn:microsoft.com/office/officeart/2009/3/layout/HorizontalOrganizationChart"/>
    <dgm:cxn modelId="{ADCC8B97-3107-4A9F-9C90-DE72D8466807}" type="presOf" srcId="{238784CA-8CEC-4AF5-B943-4ADEECBFC308}" destId="{AFE8900A-8305-4CAD-AB91-06891D4C445B}" srcOrd="0" destOrd="0" presId="urn:microsoft.com/office/officeart/2009/3/layout/HorizontalOrganizationChart"/>
    <dgm:cxn modelId="{6213C99A-E402-4088-8006-2FF98AC4DAEA}" type="presOf" srcId="{FEC59BB1-E0C6-4DF8-B9FC-021AA6CDAD7F}" destId="{BBA97809-ADD5-4797-921E-B9D6924F7ED7}" srcOrd="0" destOrd="0" presId="urn:microsoft.com/office/officeart/2009/3/layout/HorizontalOrganizationChart"/>
    <dgm:cxn modelId="{1F7EF99A-587E-4550-81E7-C030FEC966D7}" type="presOf" srcId="{61ACF306-9023-4144-A1A7-0858E027B785}" destId="{F8FCADF0-B8C0-4279-B860-ECEEF18165E8}" srcOrd="0" destOrd="0" presId="urn:microsoft.com/office/officeart/2009/3/layout/HorizontalOrganizationChart"/>
    <dgm:cxn modelId="{E7D7489B-85D8-4E80-9807-C663F33B734C}" type="presOf" srcId="{9E6B708E-1538-4D2D-AAE7-95BE0A60A4B2}" destId="{EF35A53C-2EED-4BE3-B4CA-E988962E0A77}" srcOrd="1" destOrd="0" presId="urn:microsoft.com/office/officeart/2009/3/layout/HorizontalOrganizationChart"/>
    <dgm:cxn modelId="{6B63C99B-189B-4B4F-8A74-928A7DE3B9AC}" type="presOf" srcId="{DBA2E871-B6FE-4DC6-8B2D-A9C1EDADC847}" destId="{B19E989E-5784-4682-B0E0-C13B4C591470}" srcOrd="0" destOrd="0" presId="urn:microsoft.com/office/officeart/2009/3/layout/HorizontalOrganizationChart"/>
    <dgm:cxn modelId="{B3588D9E-02D6-443B-A925-176C3D3C22D3}" srcId="{71B6CDD9-61AD-4CFC-AE34-2E22B4C71D58}" destId="{9E6B708E-1538-4D2D-AAE7-95BE0A60A4B2}" srcOrd="0" destOrd="0" parTransId="{025EE43F-3B32-4B34-BCF5-F5F24FC7F9A3}" sibTransId="{5E326D40-2D2F-4124-B34A-B4B27A544E35}"/>
    <dgm:cxn modelId="{313E5FA1-01D3-4A67-9B56-37B83AD1D0C7}" type="presOf" srcId="{238784CA-8CEC-4AF5-B943-4ADEECBFC308}" destId="{4B57657F-364E-4350-9605-5792B2610AD4}" srcOrd="1" destOrd="0" presId="urn:microsoft.com/office/officeart/2009/3/layout/HorizontalOrganizationChart"/>
    <dgm:cxn modelId="{4E2296A4-2C78-4A3E-B78D-D148B969905B}" type="presOf" srcId="{A51CD1B4-B61F-42FF-B5FF-4D59AFEE0136}" destId="{CEF3D4F3-FAA1-4806-8F86-FC44F2271F40}" srcOrd="1" destOrd="0" presId="urn:microsoft.com/office/officeart/2009/3/layout/HorizontalOrganizationChart"/>
    <dgm:cxn modelId="{F84534AF-37DB-46E2-B0E2-A954B6433D55}" srcId="{71B6CDD9-61AD-4CFC-AE34-2E22B4C71D58}" destId="{9F769269-A7D7-4694-A4F8-CDBBA766F615}" srcOrd="3" destOrd="0" parTransId="{A82DFBDB-AAD2-42E2-ABEC-450A1A205BE6}" sibTransId="{26E0528E-C1CB-41CF-9388-9150F88B8B30}"/>
    <dgm:cxn modelId="{9C0993B2-6697-4D20-AD03-E33AA6A99F3F}" srcId="{52F07BD2-4BE5-4E09-9BA0-369705160AEC}" destId="{F6D08130-CF67-4848-9ECB-FF8539723DBF}" srcOrd="0" destOrd="0" parTransId="{FEC59BB1-E0C6-4DF8-B9FC-021AA6CDAD7F}" sibTransId="{734F1A3E-23B2-45DF-A9C4-AF93216A6D13}"/>
    <dgm:cxn modelId="{5CFD64B5-7F1B-47D1-B244-AF97A46AD29C}" srcId="{419785D6-B53D-4EF3-A126-DB6EB81BC655}" destId="{61ACF306-9023-4144-A1A7-0858E027B785}" srcOrd="0" destOrd="0" parTransId="{C7BE3641-5FA2-43A3-87E9-46E04EE9F653}" sibTransId="{186DBE11-7403-429E-A56A-569C8AEFFB1C}"/>
    <dgm:cxn modelId="{2259D5B5-B3DC-400C-BDF7-D364999CD49E}" type="presOf" srcId="{CC42F4A8-ADD5-48DE-AFEE-C722B60E40C4}" destId="{2349F13E-5EB9-4043-99A9-93D98234981E}" srcOrd="1" destOrd="0" presId="urn:microsoft.com/office/officeart/2009/3/layout/HorizontalOrganizationChart"/>
    <dgm:cxn modelId="{E8B3C6B9-D2E9-4CDA-81BC-F7786A5AFE3E}" type="presOf" srcId="{C7BE3641-5FA2-43A3-87E9-46E04EE9F653}" destId="{52CAE973-5FBB-48CD-AF6F-B5AB6B6A6ADC}" srcOrd="0" destOrd="0" presId="urn:microsoft.com/office/officeart/2009/3/layout/HorizontalOrganizationChart"/>
    <dgm:cxn modelId="{C38267BE-77E2-47C2-9628-3E99D1673DA9}" type="presOf" srcId="{2AE975B5-DCDE-4F71-84D5-022D7F061B2E}" destId="{83CB8FEB-DD73-4B38-8D4B-DB6BBC1BBF81}" srcOrd="0" destOrd="0" presId="urn:microsoft.com/office/officeart/2009/3/layout/HorizontalOrganizationChart"/>
    <dgm:cxn modelId="{2F6091BF-8276-4F12-BCFE-7B975ECBD3A5}" type="presOf" srcId="{9F769269-A7D7-4694-A4F8-CDBBA766F615}" destId="{406F986B-7E8B-4112-B197-54230D568A3F}" srcOrd="0" destOrd="0" presId="urn:microsoft.com/office/officeart/2009/3/layout/HorizontalOrganizationChart"/>
    <dgm:cxn modelId="{D93908C3-96FE-4318-9268-D82727AB3B29}" type="presOf" srcId="{16DDEEC9-F386-4970-B537-69EF1C8A8FDF}" destId="{B14C6497-AD7B-487D-B082-495534F0E7F5}" srcOrd="0" destOrd="0" presId="urn:microsoft.com/office/officeart/2009/3/layout/HorizontalOrganizationChart"/>
    <dgm:cxn modelId="{6C505FC3-4976-48BF-B6FC-8995E800EE0B}" type="presOf" srcId="{D04FCCD7-22CA-4C9F-AF03-230A0C0C9F62}" destId="{34732716-3B93-4763-86ED-0725A942D82E}" srcOrd="0" destOrd="0" presId="urn:microsoft.com/office/officeart/2009/3/layout/HorizontalOrganizationChart"/>
    <dgm:cxn modelId="{CB5E53C7-9206-4B4B-96B6-36DCE3774D08}" type="presOf" srcId="{DB56B761-2177-46DF-8CCD-56D6897616E6}" destId="{6624EAD8-A605-4BAD-9BA5-7E932921DADC}" srcOrd="1" destOrd="0" presId="urn:microsoft.com/office/officeart/2009/3/layout/HorizontalOrganizationChart"/>
    <dgm:cxn modelId="{ECA6BBCA-E709-4953-BE7A-EE072DE4CC94}" type="presOf" srcId="{D38FB8CE-8D75-4B8F-A6D3-560F7C0A9863}" destId="{6C3E8448-F7B4-4D8F-8831-26810E79BDE5}" srcOrd="1" destOrd="0" presId="urn:microsoft.com/office/officeart/2009/3/layout/HorizontalOrganizationChart"/>
    <dgm:cxn modelId="{20645DCB-048F-4FED-BA0B-4AAF9B1C8F84}" type="presOf" srcId="{1A084258-DEC5-4BD8-9CBF-4EF4AADA5C08}" destId="{1312C3A6-DC23-4B0A-AB6F-9E9BCE05D319}" srcOrd="0" destOrd="0" presId="urn:microsoft.com/office/officeart/2009/3/layout/HorizontalOrganizationChart"/>
    <dgm:cxn modelId="{7EA16ACB-A56C-4152-A897-30FE89537501}" type="presOf" srcId="{CC42F4A8-ADD5-48DE-AFEE-C722B60E40C4}" destId="{BA102DC7-DAA5-4C1B-93E0-D9D9D767F37F}" srcOrd="0" destOrd="0" presId="urn:microsoft.com/office/officeart/2009/3/layout/HorizontalOrganizationChart"/>
    <dgm:cxn modelId="{5F4F47CD-E415-4C03-B99A-3F442130B042}" type="presOf" srcId="{52F07BD2-4BE5-4E09-9BA0-369705160AEC}" destId="{ABBB7F52-C4D7-4D3F-85F5-AF1E9ABE8C46}" srcOrd="0" destOrd="0" presId="urn:microsoft.com/office/officeart/2009/3/layout/HorizontalOrganizationChart"/>
    <dgm:cxn modelId="{437177CF-2BFB-4B37-9AB9-FB2571EE5430}" type="presOf" srcId="{1A084258-DEC5-4BD8-9CBF-4EF4AADA5C08}" destId="{D4D4B89E-07DE-4C46-918C-7C651C43F86A}" srcOrd="1" destOrd="0" presId="urn:microsoft.com/office/officeart/2009/3/layout/HorizontalOrganizationChart"/>
    <dgm:cxn modelId="{309173D5-FC0B-4AC5-BECC-68A904F82855}" type="presOf" srcId="{D38FB8CE-8D75-4B8F-A6D3-560F7C0A9863}" destId="{C51B7B89-2028-4B40-9F0E-012A8E712E81}" srcOrd="0" destOrd="0" presId="urn:microsoft.com/office/officeart/2009/3/layout/HorizontalOrganizationChart"/>
    <dgm:cxn modelId="{FEA018D7-7CDB-4D53-8F28-08D41BED56B0}" srcId="{F6D08130-CF67-4848-9ECB-FF8539723DBF}" destId="{DBA2E871-B6FE-4DC6-8B2D-A9C1EDADC847}" srcOrd="1" destOrd="0" parTransId="{0260E6D7-3888-482B-B1FF-3022D492381E}" sibTransId="{EF63CE01-0812-4CEB-81DC-CDE3822BD84F}"/>
    <dgm:cxn modelId="{891E1BE1-CFC6-4442-9DA9-C586B79105AD}" srcId="{F6D08130-CF67-4848-9ECB-FF8539723DBF}" destId="{A51CD1B4-B61F-42FF-B5FF-4D59AFEE0136}" srcOrd="2" destOrd="0" parTransId="{C552580F-8492-48B5-8E94-660F69BAB3C0}" sibTransId="{6466F2C7-41C8-40D2-B260-86087BBDD24E}"/>
    <dgm:cxn modelId="{DBC2F0E2-A695-41D6-B155-893AFDE12271}" type="presOf" srcId="{419785D6-B53D-4EF3-A126-DB6EB81BC655}" destId="{C2AD0889-2F6D-48EB-AB03-F8D5A4F4BA5B}" srcOrd="0" destOrd="0" presId="urn:microsoft.com/office/officeart/2009/3/layout/HorizontalOrganizationChart"/>
    <dgm:cxn modelId="{F22398EB-0D00-4222-8E30-EC1C216E2017}" type="presOf" srcId="{F6D08130-CF67-4848-9ECB-FF8539723DBF}" destId="{829FE098-2FA8-4E74-96EC-AD6038A597C8}" srcOrd="1" destOrd="0" presId="urn:microsoft.com/office/officeart/2009/3/layout/HorizontalOrganizationChart"/>
    <dgm:cxn modelId="{2842B2EC-9649-4322-A6C9-06824B984E14}" type="presOf" srcId="{A51CD1B4-B61F-42FF-B5FF-4D59AFEE0136}" destId="{94D2D88E-11D8-4171-B8BF-0DC111155C65}" srcOrd="0" destOrd="0" presId="urn:microsoft.com/office/officeart/2009/3/layout/HorizontalOrganizationChart"/>
    <dgm:cxn modelId="{30BE8DEF-0C1E-443F-9729-E9298D382E99}" type="presOf" srcId="{4EC6E62E-2D75-4AB1-9C81-BBA4198ADDEC}" destId="{6455D078-225F-4C1C-959A-242515D933A5}" srcOrd="1" destOrd="0" presId="urn:microsoft.com/office/officeart/2009/3/layout/HorizontalOrganizationChart"/>
    <dgm:cxn modelId="{7D024AF2-490D-4DF3-88B5-62C50C58F0DD}" srcId="{DB56B761-2177-46DF-8CCD-56D6897616E6}" destId="{238784CA-8CEC-4AF5-B943-4ADEECBFC308}" srcOrd="3" destOrd="0" parTransId="{D891BADF-6E5E-4B6A-8B3E-7472B9E954EE}" sibTransId="{4DA49AE0-6856-4983-85C7-6580E4E09BC8}"/>
    <dgm:cxn modelId="{31639EF5-1C08-479D-AFB4-C2ADDAADF836}" type="presOf" srcId="{C552580F-8492-48B5-8E94-660F69BAB3C0}" destId="{071309C1-5309-4859-98C1-1136D48CCA40}" srcOrd="0" destOrd="0" presId="urn:microsoft.com/office/officeart/2009/3/layout/HorizontalOrganizationChart"/>
    <dgm:cxn modelId="{7AE079F8-FC7F-4ECD-9C60-08A245F414F6}" srcId="{DB56B761-2177-46DF-8CCD-56D6897616E6}" destId="{4EC6E62E-2D75-4AB1-9C81-BBA4198ADDEC}" srcOrd="1" destOrd="0" parTransId="{8E7FC88F-90E0-4298-89DA-7C85EDE1E08F}" sibTransId="{7D2FAF68-BAD3-4347-B9D7-FF65B7159D37}"/>
    <dgm:cxn modelId="{3E6566FB-3BD5-4D4F-83E9-DBD436BABF63}" type="presOf" srcId="{82BF0550-A6EC-4DB8-B79C-510BD456DA41}" destId="{83D2A5C1-EAF2-41AA-8B28-27C2019E2F63}" srcOrd="0" destOrd="0" presId="urn:microsoft.com/office/officeart/2009/3/layout/HorizontalOrganizationChart"/>
    <dgm:cxn modelId="{0D3F93FB-5047-4DB0-94F6-4C7B71FB2A8B}" type="presOf" srcId="{9001E57D-2BE4-4D99-B46A-2B75D1FAA11C}" destId="{656DB2E6-7E60-42B0-AFDE-4A9ADB8039F4}" srcOrd="1" destOrd="0" presId="urn:microsoft.com/office/officeart/2009/3/layout/HorizontalOrganizationChart"/>
    <dgm:cxn modelId="{3A3F7CFC-9108-4654-8AA7-7FF7DFC127E5}" srcId="{52F07BD2-4BE5-4E09-9BA0-369705160AEC}" destId="{419785D6-B53D-4EF3-A126-DB6EB81BC655}" srcOrd="1" destOrd="0" parTransId="{C338D664-F051-4A86-B57A-0FE7EDF62E84}" sibTransId="{D8992C98-ED4E-4D13-8EB4-A5FCF148A71A}"/>
    <dgm:cxn modelId="{4D4E0213-4EFF-40B3-A72F-3BFA7A56A6EC}" type="presParOf" srcId="{8BBBF068-01E5-4704-9C5E-D16F73785667}" destId="{11C5535A-F4EE-4650-B302-6789DA5B70E5}" srcOrd="0" destOrd="0" presId="urn:microsoft.com/office/officeart/2009/3/layout/HorizontalOrganizationChart"/>
    <dgm:cxn modelId="{765D7C12-514A-4C42-B2C0-7B2C1CA781CA}" type="presParOf" srcId="{11C5535A-F4EE-4650-B302-6789DA5B70E5}" destId="{C31E8B92-90EF-4E52-8088-B9770EADE2BC}" srcOrd="0" destOrd="0" presId="urn:microsoft.com/office/officeart/2009/3/layout/HorizontalOrganizationChart"/>
    <dgm:cxn modelId="{E87C17FD-D507-41B7-89B2-9D6848D08CBD}" type="presParOf" srcId="{C31E8B92-90EF-4E52-8088-B9770EADE2BC}" destId="{ABBB7F52-C4D7-4D3F-85F5-AF1E9ABE8C46}" srcOrd="0" destOrd="0" presId="urn:microsoft.com/office/officeart/2009/3/layout/HorizontalOrganizationChart"/>
    <dgm:cxn modelId="{0AE2EA37-1AA8-4AB2-A006-A7D6A24E1EC6}" type="presParOf" srcId="{C31E8B92-90EF-4E52-8088-B9770EADE2BC}" destId="{01562BE3-7AA5-4571-A25B-EA42280DEBB6}" srcOrd="1" destOrd="0" presId="urn:microsoft.com/office/officeart/2009/3/layout/HorizontalOrganizationChart"/>
    <dgm:cxn modelId="{04C87F79-A50C-461F-8D53-19BE95E085F8}" type="presParOf" srcId="{11C5535A-F4EE-4650-B302-6789DA5B70E5}" destId="{405AB6BA-E4CA-4EBD-B27C-CCA16A90983F}" srcOrd="1" destOrd="0" presId="urn:microsoft.com/office/officeart/2009/3/layout/HorizontalOrganizationChart"/>
    <dgm:cxn modelId="{3D9F2505-F08F-4C36-ACE6-14A6D3B46E6F}" type="presParOf" srcId="{405AB6BA-E4CA-4EBD-B27C-CCA16A90983F}" destId="{BBA97809-ADD5-4797-921E-B9D6924F7ED7}" srcOrd="0" destOrd="0" presId="urn:microsoft.com/office/officeart/2009/3/layout/HorizontalOrganizationChart"/>
    <dgm:cxn modelId="{7CAD7E1D-D84F-4F62-88AB-35E63258B651}" type="presParOf" srcId="{405AB6BA-E4CA-4EBD-B27C-CCA16A90983F}" destId="{F017B0F7-063F-435D-B210-9BA0A5EA980A}" srcOrd="1" destOrd="0" presId="urn:microsoft.com/office/officeart/2009/3/layout/HorizontalOrganizationChart"/>
    <dgm:cxn modelId="{4085DD09-3C48-4BC9-A88D-788EA6E42A01}" type="presParOf" srcId="{F017B0F7-063F-435D-B210-9BA0A5EA980A}" destId="{03D7EDEE-CBB6-4FA3-980B-754FC1145A3C}" srcOrd="0" destOrd="0" presId="urn:microsoft.com/office/officeart/2009/3/layout/HorizontalOrganizationChart"/>
    <dgm:cxn modelId="{4F250AC9-86C3-4FD9-91BF-E099D9753183}" type="presParOf" srcId="{03D7EDEE-CBB6-4FA3-980B-754FC1145A3C}" destId="{9AFF1F11-45A6-4DE5-B873-EEBB9000EB36}" srcOrd="0" destOrd="0" presId="urn:microsoft.com/office/officeart/2009/3/layout/HorizontalOrganizationChart"/>
    <dgm:cxn modelId="{C2171D57-B729-4058-9E80-046AC655DFAE}" type="presParOf" srcId="{03D7EDEE-CBB6-4FA3-980B-754FC1145A3C}" destId="{829FE098-2FA8-4E74-96EC-AD6038A597C8}" srcOrd="1" destOrd="0" presId="urn:microsoft.com/office/officeart/2009/3/layout/HorizontalOrganizationChart"/>
    <dgm:cxn modelId="{BA3DB411-809A-4044-94AE-1B8CEE7B435F}" type="presParOf" srcId="{F017B0F7-063F-435D-B210-9BA0A5EA980A}" destId="{F4A4B7F7-65E3-46FF-B135-3D5722C04023}" srcOrd="1" destOrd="0" presId="urn:microsoft.com/office/officeart/2009/3/layout/HorizontalOrganizationChart"/>
    <dgm:cxn modelId="{345CB2D7-F997-4D8D-B89B-A8153E0616A7}" type="presParOf" srcId="{F4A4B7F7-65E3-46FF-B135-3D5722C04023}" destId="{57991FF5-BFC5-42C8-83B2-959BA9B33070}" srcOrd="0" destOrd="0" presId="urn:microsoft.com/office/officeart/2009/3/layout/HorizontalOrganizationChart"/>
    <dgm:cxn modelId="{288FBF2F-26B9-4101-A35D-CFAAE245DA16}" type="presParOf" srcId="{F4A4B7F7-65E3-46FF-B135-3D5722C04023}" destId="{2158E7D7-C35B-4C37-A539-CF916960F82E}" srcOrd="1" destOrd="0" presId="urn:microsoft.com/office/officeart/2009/3/layout/HorizontalOrganizationChart"/>
    <dgm:cxn modelId="{3F26742C-FB87-4FE8-92D5-2938CA7117BD}" type="presParOf" srcId="{2158E7D7-C35B-4C37-A539-CF916960F82E}" destId="{14AE1455-1040-4250-B91A-DA2CD45C2FFE}" srcOrd="0" destOrd="0" presId="urn:microsoft.com/office/officeart/2009/3/layout/HorizontalOrganizationChart"/>
    <dgm:cxn modelId="{2C34CBC7-1088-4B13-AC3F-C8555FDE33CE}" type="presParOf" srcId="{14AE1455-1040-4250-B91A-DA2CD45C2FFE}" destId="{83D2A5C1-EAF2-41AA-8B28-27C2019E2F63}" srcOrd="0" destOrd="0" presId="urn:microsoft.com/office/officeart/2009/3/layout/HorizontalOrganizationChart"/>
    <dgm:cxn modelId="{8D083BB9-3ACE-4AD3-92A5-C5D3CC88AD03}" type="presParOf" srcId="{14AE1455-1040-4250-B91A-DA2CD45C2FFE}" destId="{91A23516-EF25-44F8-8AE4-826D8FCF11CA}" srcOrd="1" destOrd="0" presId="urn:microsoft.com/office/officeart/2009/3/layout/HorizontalOrganizationChart"/>
    <dgm:cxn modelId="{ABD6900C-9468-4226-9696-C3F1B1ACEF9F}" type="presParOf" srcId="{2158E7D7-C35B-4C37-A539-CF916960F82E}" destId="{BC7AC34E-81B1-4318-89F9-1A605CEF9237}" srcOrd="1" destOrd="0" presId="urn:microsoft.com/office/officeart/2009/3/layout/HorizontalOrganizationChart"/>
    <dgm:cxn modelId="{25D575CB-3AE8-45E1-9873-0E2AAD8D68C8}" type="presParOf" srcId="{2158E7D7-C35B-4C37-A539-CF916960F82E}" destId="{CCA3A25D-518E-431B-B67D-73E74583FA3A}" srcOrd="2" destOrd="0" presId="urn:microsoft.com/office/officeart/2009/3/layout/HorizontalOrganizationChart"/>
    <dgm:cxn modelId="{F88787EF-1E99-4277-8A2F-E135E830679B}" type="presParOf" srcId="{F4A4B7F7-65E3-46FF-B135-3D5722C04023}" destId="{F4F6D0C0-558D-4459-8507-064BB36B5D0F}" srcOrd="2" destOrd="0" presId="urn:microsoft.com/office/officeart/2009/3/layout/HorizontalOrganizationChart"/>
    <dgm:cxn modelId="{F8B18222-78FD-48F9-9881-E625EA3870CF}" type="presParOf" srcId="{F4A4B7F7-65E3-46FF-B135-3D5722C04023}" destId="{7E5D2DDF-23CA-44A9-989C-E40615D13A74}" srcOrd="3" destOrd="0" presId="urn:microsoft.com/office/officeart/2009/3/layout/HorizontalOrganizationChart"/>
    <dgm:cxn modelId="{DF8745EC-7A58-4A87-B943-414C51761773}" type="presParOf" srcId="{7E5D2DDF-23CA-44A9-989C-E40615D13A74}" destId="{50BC63A7-569B-442D-AF3F-008AA6838B7E}" srcOrd="0" destOrd="0" presId="urn:microsoft.com/office/officeart/2009/3/layout/HorizontalOrganizationChart"/>
    <dgm:cxn modelId="{C053B70D-C0CA-42DD-B0B3-C6B283EDBF43}" type="presParOf" srcId="{50BC63A7-569B-442D-AF3F-008AA6838B7E}" destId="{B19E989E-5784-4682-B0E0-C13B4C591470}" srcOrd="0" destOrd="0" presId="urn:microsoft.com/office/officeart/2009/3/layout/HorizontalOrganizationChart"/>
    <dgm:cxn modelId="{09EF2206-B18F-49DB-8A57-F00817C330B3}" type="presParOf" srcId="{50BC63A7-569B-442D-AF3F-008AA6838B7E}" destId="{320F356B-6024-4FEE-A5AF-D0FA8D1B5793}" srcOrd="1" destOrd="0" presId="urn:microsoft.com/office/officeart/2009/3/layout/HorizontalOrganizationChart"/>
    <dgm:cxn modelId="{539E42C5-8724-4D94-9720-B35571738681}" type="presParOf" srcId="{7E5D2DDF-23CA-44A9-989C-E40615D13A74}" destId="{8025B929-11A2-4142-9DF5-A8EA0C28FBF1}" srcOrd="1" destOrd="0" presId="urn:microsoft.com/office/officeart/2009/3/layout/HorizontalOrganizationChart"/>
    <dgm:cxn modelId="{7BA67D75-9A10-4F3B-97D2-EC1454585852}" type="presParOf" srcId="{7E5D2DDF-23CA-44A9-989C-E40615D13A74}" destId="{254D33EC-C437-479B-9358-EA209D75467C}" srcOrd="2" destOrd="0" presId="urn:microsoft.com/office/officeart/2009/3/layout/HorizontalOrganizationChart"/>
    <dgm:cxn modelId="{7557E858-D0D2-40C0-92E8-1AAB407695E4}" type="presParOf" srcId="{F4A4B7F7-65E3-46FF-B135-3D5722C04023}" destId="{071309C1-5309-4859-98C1-1136D48CCA40}" srcOrd="4" destOrd="0" presId="urn:microsoft.com/office/officeart/2009/3/layout/HorizontalOrganizationChart"/>
    <dgm:cxn modelId="{6FCA0917-1BD0-47D5-AE8A-27E6053B309F}" type="presParOf" srcId="{F4A4B7F7-65E3-46FF-B135-3D5722C04023}" destId="{0FC804BD-32E1-42D7-AF68-F043F39FB1D5}" srcOrd="5" destOrd="0" presId="urn:microsoft.com/office/officeart/2009/3/layout/HorizontalOrganizationChart"/>
    <dgm:cxn modelId="{600454C4-1C54-43F4-83F9-4B4887B9B670}" type="presParOf" srcId="{0FC804BD-32E1-42D7-AF68-F043F39FB1D5}" destId="{ED9B0308-612D-48E8-83F1-F8703C524B18}" srcOrd="0" destOrd="0" presId="urn:microsoft.com/office/officeart/2009/3/layout/HorizontalOrganizationChart"/>
    <dgm:cxn modelId="{D6F3F477-E970-40F7-9DEA-3AC8BDAC3E1E}" type="presParOf" srcId="{ED9B0308-612D-48E8-83F1-F8703C524B18}" destId="{94D2D88E-11D8-4171-B8BF-0DC111155C65}" srcOrd="0" destOrd="0" presId="urn:microsoft.com/office/officeart/2009/3/layout/HorizontalOrganizationChart"/>
    <dgm:cxn modelId="{80A3DCFF-4B11-4884-B8A9-A734FCDDB490}" type="presParOf" srcId="{ED9B0308-612D-48E8-83F1-F8703C524B18}" destId="{CEF3D4F3-FAA1-4806-8F86-FC44F2271F40}" srcOrd="1" destOrd="0" presId="urn:microsoft.com/office/officeart/2009/3/layout/HorizontalOrganizationChart"/>
    <dgm:cxn modelId="{25E3C81E-8B2D-4667-A434-44DCCD498C0D}" type="presParOf" srcId="{0FC804BD-32E1-42D7-AF68-F043F39FB1D5}" destId="{347DB256-804D-4F54-B93D-DEE570C6ED19}" srcOrd="1" destOrd="0" presId="urn:microsoft.com/office/officeart/2009/3/layout/HorizontalOrganizationChart"/>
    <dgm:cxn modelId="{A2CFB8E7-BB32-438E-80DA-4AFD3CD65014}" type="presParOf" srcId="{0FC804BD-32E1-42D7-AF68-F043F39FB1D5}" destId="{34951334-DD6D-4D23-9598-34DE88345A38}" srcOrd="2" destOrd="0" presId="urn:microsoft.com/office/officeart/2009/3/layout/HorizontalOrganizationChart"/>
    <dgm:cxn modelId="{46F2E647-51B3-4065-A5C1-1FB9B82935CC}" type="presParOf" srcId="{F017B0F7-063F-435D-B210-9BA0A5EA980A}" destId="{C5E1DDA3-A544-490C-BAD8-60997435AD50}" srcOrd="2" destOrd="0" presId="urn:microsoft.com/office/officeart/2009/3/layout/HorizontalOrganizationChart"/>
    <dgm:cxn modelId="{D63CD31A-EF0D-490E-BF6E-75A443D03EFF}" type="presParOf" srcId="{405AB6BA-E4CA-4EBD-B27C-CCA16A90983F}" destId="{F1C7FA71-4401-44A1-8D72-613F2BA43A33}" srcOrd="2" destOrd="0" presId="urn:microsoft.com/office/officeart/2009/3/layout/HorizontalOrganizationChart"/>
    <dgm:cxn modelId="{D61B37B4-916B-4DFC-96BC-9488681711C9}" type="presParOf" srcId="{405AB6BA-E4CA-4EBD-B27C-CCA16A90983F}" destId="{2A785B94-357A-4A0D-AC35-E6B9D1370B33}" srcOrd="3" destOrd="0" presId="urn:microsoft.com/office/officeart/2009/3/layout/HorizontalOrganizationChart"/>
    <dgm:cxn modelId="{CAE5A496-E028-449C-95D2-8F32AE5E8460}" type="presParOf" srcId="{2A785B94-357A-4A0D-AC35-E6B9D1370B33}" destId="{485EBCB3-4DE9-4B70-8B7F-52421B857877}" srcOrd="0" destOrd="0" presId="urn:microsoft.com/office/officeart/2009/3/layout/HorizontalOrganizationChart"/>
    <dgm:cxn modelId="{4566FD51-558D-4E25-906C-C62CC4838D45}" type="presParOf" srcId="{485EBCB3-4DE9-4B70-8B7F-52421B857877}" destId="{C2AD0889-2F6D-48EB-AB03-F8D5A4F4BA5B}" srcOrd="0" destOrd="0" presId="urn:microsoft.com/office/officeart/2009/3/layout/HorizontalOrganizationChart"/>
    <dgm:cxn modelId="{6E6E2DAF-A2DA-48D2-A5C1-2E9AFAA1FE0C}" type="presParOf" srcId="{485EBCB3-4DE9-4B70-8B7F-52421B857877}" destId="{99CFF188-01A1-4B06-9B79-F32FE42D0B9E}" srcOrd="1" destOrd="0" presId="urn:microsoft.com/office/officeart/2009/3/layout/HorizontalOrganizationChart"/>
    <dgm:cxn modelId="{F721E503-6DC3-40AD-AED6-089641A99636}" type="presParOf" srcId="{2A785B94-357A-4A0D-AC35-E6B9D1370B33}" destId="{8035EB07-A27E-4317-BB7D-142EB9E6476F}" srcOrd="1" destOrd="0" presId="urn:microsoft.com/office/officeart/2009/3/layout/HorizontalOrganizationChart"/>
    <dgm:cxn modelId="{62057AB7-F370-4FDA-86FC-0F12F741A3B2}" type="presParOf" srcId="{8035EB07-A27E-4317-BB7D-142EB9E6476F}" destId="{52CAE973-5FBB-48CD-AF6F-B5AB6B6A6ADC}" srcOrd="0" destOrd="0" presId="urn:microsoft.com/office/officeart/2009/3/layout/HorizontalOrganizationChart"/>
    <dgm:cxn modelId="{C79CE264-5DF7-4529-A744-7A06168A3B8C}" type="presParOf" srcId="{8035EB07-A27E-4317-BB7D-142EB9E6476F}" destId="{0226D872-81A6-40DE-8478-65F6FF79F411}" srcOrd="1" destOrd="0" presId="urn:microsoft.com/office/officeart/2009/3/layout/HorizontalOrganizationChart"/>
    <dgm:cxn modelId="{E40A6FCF-6609-4200-8376-0F53D5BCF729}" type="presParOf" srcId="{0226D872-81A6-40DE-8478-65F6FF79F411}" destId="{976B07B7-2CD9-4B93-B0E5-BB5FDBD59FFC}" srcOrd="0" destOrd="0" presId="urn:microsoft.com/office/officeart/2009/3/layout/HorizontalOrganizationChart"/>
    <dgm:cxn modelId="{FA29E0A1-B054-468B-BF39-C5EBABD98E2C}" type="presParOf" srcId="{976B07B7-2CD9-4B93-B0E5-BB5FDBD59FFC}" destId="{F8FCADF0-B8C0-4279-B860-ECEEF18165E8}" srcOrd="0" destOrd="0" presId="urn:microsoft.com/office/officeart/2009/3/layout/HorizontalOrganizationChart"/>
    <dgm:cxn modelId="{F56C3323-13B5-4EC3-809F-0570DD87BE7E}" type="presParOf" srcId="{976B07B7-2CD9-4B93-B0E5-BB5FDBD59FFC}" destId="{4BAF0A08-1C95-4B42-9CC9-12D3C440069A}" srcOrd="1" destOrd="0" presId="urn:microsoft.com/office/officeart/2009/3/layout/HorizontalOrganizationChart"/>
    <dgm:cxn modelId="{730FF60B-D30C-41C4-89A9-A409B587AF3D}" type="presParOf" srcId="{0226D872-81A6-40DE-8478-65F6FF79F411}" destId="{178CE519-474F-416D-ABD9-68EF732F018B}" srcOrd="1" destOrd="0" presId="urn:microsoft.com/office/officeart/2009/3/layout/HorizontalOrganizationChart"/>
    <dgm:cxn modelId="{3B12486F-AAB6-4D1F-9334-E88F9A1BB8A0}" type="presParOf" srcId="{178CE519-474F-416D-ABD9-68EF732F018B}" destId="{34732716-3B93-4763-86ED-0725A942D82E}" srcOrd="0" destOrd="0" presId="urn:microsoft.com/office/officeart/2009/3/layout/HorizontalOrganizationChart"/>
    <dgm:cxn modelId="{3067BA02-1B17-44FC-8884-89CEF09E1C53}" type="presParOf" srcId="{178CE519-474F-416D-ABD9-68EF732F018B}" destId="{07BF2A53-70A4-4C3B-AB44-261B45763B4D}" srcOrd="1" destOrd="0" presId="urn:microsoft.com/office/officeart/2009/3/layout/HorizontalOrganizationChart"/>
    <dgm:cxn modelId="{C2C97BB8-9B23-4B2C-8C2A-6AA184AC77E4}" type="presParOf" srcId="{07BF2A53-70A4-4C3B-AB44-261B45763B4D}" destId="{DAC3534E-BD66-43B5-B840-309E99AC1656}" srcOrd="0" destOrd="0" presId="urn:microsoft.com/office/officeart/2009/3/layout/HorizontalOrganizationChart"/>
    <dgm:cxn modelId="{CB9F9EDB-3FC5-4405-BCBF-0F9E4B10D191}" type="presParOf" srcId="{DAC3534E-BD66-43B5-B840-309E99AC1656}" destId="{F961497F-99B6-4ADC-A321-8C072A33D2EB}" srcOrd="0" destOrd="0" presId="urn:microsoft.com/office/officeart/2009/3/layout/HorizontalOrganizationChart"/>
    <dgm:cxn modelId="{FD644F7E-ED62-4EDE-81B7-D6310F7CBFE7}" type="presParOf" srcId="{DAC3534E-BD66-43B5-B840-309E99AC1656}" destId="{33894CD3-5404-4F2E-968F-9BE43121FC80}" srcOrd="1" destOrd="0" presId="urn:microsoft.com/office/officeart/2009/3/layout/HorizontalOrganizationChart"/>
    <dgm:cxn modelId="{C9A84F23-969A-4340-BF33-091253440B63}" type="presParOf" srcId="{07BF2A53-70A4-4C3B-AB44-261B45763B4D}" destId="{86315252-598C-4FEC-9531-DD1275A8F658}" srcOrd="1" destOrd="0" presId="urn:microsoft.com/office/officeart/2009/3/layout/HorizontalOrganizationChart"/>
    <dgm:cxn modelId="{58CA4924-B36C-480E-8530-1DADFD698446}" type="presParOf" srcId="{86315252-598C-4FEC-9531-DD1275A8F658}" destId="{14A4D09A-4F0E-4BB8-A3E1-E83F05BB7A2E}" srcOrd="0" destOrd="0" presId="urn:microsoft.com/office/officeart/2009/3/layout/HorizontalOrganizationChart"/>
    <dgm:cxn modelId="{8C6714AF-51C8-43B3-85CD-308C1991EC8A}" type="presParOf" srcId="{86315252-598C-4FEC-9531-DD1275A8F658}" destId="{7DF8B816-BE7C-4E61-8ACA-FC1BE39FE8B9}" srcOrd="1" destOrd="0" presId="urn:microsoft.com/office/officeart/2009/3/layout/HorizontalOrganizationChart"/>
    <dgm:cxn modelId="{C63228F8-FD0C-498B-8955-4C5EB7C45A45}" type="presParOf" srcId="{7DF8B816-BE7C-4E61-8ACA-FC1BE39FE8B9}" destId="{320CD445-25D9-4B7D-AC02-E44E4523DDFB}" srcOrd="0" destOrd="0" presId="urn:microsoft.com/office/officeart/2009/3/layout/HorizontalOrganizationChart"/>
    <dgm:cxn modelId="{9A8F2811-12C4-4AA1-A4E1-B003FF751307}" type="presParOf" srcId="{320CD445-25D9-4B7D-AC02-E44E4523DDFB}" destId="{02A411B0-C7D6-449D-B859-84FD64D4113C}" srcOrd="0" destOrd="0" presId="urn:microsoft.com/office/officeart/2009/3/layout/HorizontalOrganizationChart"/>
    <dgm:cxn modelId="{9F7EBBA3-2943-43A6-B996-8378219941A7}" type="presParOf" srcId="{320CD445-25D9-4B7D-AC02-E44E4523DDFB}" destId="{EF35A53C-2EED-4BE3-B4CA-E988962E0A77}" srcOrd="1" destOrd="0" presId="urn:microsoft.com/office/officeart/2009/3/layout/HorizontalOrganizationChart"/>
    <dgm:cxn modelId="{DBE7C5B7-6D78-4052-8BC3-4943DC13EFF1}" type="presParOf" srcId="{7DF8B816-BE7C-4E61-8ACA-FC1BE39FE8B9}" destId="{99CD6D7C-6936-4F5E-82D9-C9BACA91CB12}" srcOrd="1" destOrd="0" presId="urn:microsoft.com/office/officeart/2009/3/layout/HorizontalOrganizationChart"/>
    <dgm:cxn modelId="{C86662FB-C937-43B1-A588-A189A6F08DF9}" type="presParOf" srcId="{7DF8B816-BE7C-4E61-8ACA-FC1BE39FE8B9}" destId="{BD49974F-5BC7-4411-A0FF-9BFCAB1B0453}" srcOrd="2" destOrd="0" presId="urn:microsoft.com/office/officeart/2009/3/layout/HorizontalOrganizationChart"/>
    <dgm:cxn modelId="{7B946DFD-A81D-4C7A-97AB-CE5A522DE586}" type="presParOf" srcId="{86315252-598C-4FEC-9531-DD1275A8F658}" destId="{7CB3853C-CEC9-4E5B-8349-D3566400F263}" srcOrd="2" destOrd="0" presId="urn:microsoft.com/office/officeart/2009/3/layout/HorizontalOrganizationChart"/>
    <dgm:cxn modelId="{DEB4042C-5A24-47B8-B5E6-A04FBD75B1C9}" type="presParOf" srcId="{86315252-598C-4FEC-9531-DD1275A8F658}" destId="{E873B97F-A420-490B-AF51-C05F514E064E}" srcOrd="3" destOrd="0" presId="urn:microsoft.com/office/officeart/2009/3/layout/HorizontalOrganizationChart"/>
    <dgm:cxn modelId="{ADDE3D6C-B328-4CE5-9DC7-0BEA198CB702}" type="presParOf" srcId="{E873B97F-A420-490B-AF51-C05F514E064E}" destId="{146FF24D-3AAD-4F73-AE45-8BF9A284053F}" srcOrd="0" destOrd="0" presId="urn:microsoft.com/office/officeart/2009/3/layout/HorizontalOrganizationChart"/>
    <dgm:cxn modelId="{95120250-6057-4905-9679-081DB311E8A2}" type="presParOf" srcId="{146FF24D-3AAD-4F73-AE45-8BF9A284053F}" destId="{BA102DC7-DAA5-4C1B-93E0-D9D9D767F37F}" srcOrd="0" destOrd="0" presId="urn:microsoft.com/office/officeart/2009/3/layout/HorizontalOrganizationChart"/>
    <dgm:cxn modelId="{A8404017-EBA9-41AE-B5E9-AC09338C7CF7}" type="presParOf" srcId="{146FF24D-3AAD-4F73-AE45-8BF9A284053F}" destId="{2349F13E-5EB9-4043-99A9-93D98234981E}" srcOrd="1" destOrd="0" presId="urn:microsoft.com/office/officeart/2009/3/layout/HorizontalOrganizationChart"/>
    <dgm:cxn modelId="{3FC590DA-5A70-471D-A57A-E5AF411AC83E}" type="presParOf" srcId="{E873B97F-A420-490B-AF51-C05F514E064E}" destId="{B4825673-A6EA-4037-81CE-BE15BC85A19D}" srcOrd="1" destOrd="0" presId="urn:microsoft.com/office/officeart/2009/3/layout/HorizontalOrganizationChart"/>
    <dgm:cxn modelId="{215729D4-32FD-4C58-9593-8B127EE7CC09}" type="presParOf" srcId="{E873B97F-A420-490B-AF51-C05F514E064E}" destId="{A19F34CF-1DBD-4195-93AE-EDA588C77BF4}" srcOrd="2" destOrd="0" presId="urn:microsoft.com/office/officeart/2009/3/layout/HorizontalOrganizationChart"/>
    <dgm:cxn modelId="{C7B150A1-FF7C-49C3-9F52-C291E64DD184}" type="presParOf" srcId="{86315252-598C-4FEC-9531-DD1275A8F658}" destId="{E798660E-C3AF-4263-98D8-BF8233652487}" srcOrd="4" destOrd="0" presId="urn:microsoft.com/office/officeart/2009/3/layout/HorizontalOrganizationChart"/>
    <dgm:cxn modelId="{C3934C76-888E-4221-8AAF-B3B18C6871CD}" type="presParOf" srcId="{86315252-598C-4FEC-9531-DD1275A8F658}" destId="{470C5149-DCBA-4198-9FD1-92C4C43EA095}" srcOrd="5" destOrd="0" presId="urn:microsoft.com/office/officeart/2009/3/layout/HorizontalOrganizationChart"/>
    <dgm:cxn modelId="{44D026F2-5A54-4A61-9969-95AAEC5F4A40}" type="presParOf" srcId="{470C5149-DCBA-4198-9FD1-92C4C43EA095}" destId="{74AE766D-02D1-4C0B-9113-3AC31D210799}" srcOrd="0" destOrd="0" presId="urn:microsoft.com/office/officeart/2009/3/layout/HorizontalOrganizationChart"/>
    <dgm:cxn modelId="{1E6C36D8-BBFF-4B57-A32B-30E6E91FF439}" type="presParOf" srcId="{74AE766D-02D1-4C0B-9113-3AC31D210799}" destId="{C51B7B89-2028-4B40-9F0E-012A8E712E81}" srcOrd="0" destOrd="0" presId="urn:microsoft.com/office/officeart/2009/3/layout/HorizontalOrganizationChart"/>
    <dgm:cxn modelId="{5C6EFDC2-E7F6-4BAB-B973-278E1401A2B5}" type="presParOf" srcId="{74AE766D-02D1-4C0B-9113-3AC31D210799}" destId="{6C3E8448-F7B4-4D8F-8831-26810E79BDE5}" srcOrd="1" destOrd="0" presId="urn:microsoft.com/office/officeart/2009/3/layout/HorizontalOrganizationChart"/>
    <dgm:cxn modelId="{ABE8331C-9DDD-4706-B789-12CE8C948CD8}" type="presParOf" srcId="{470C5149-DCBA-4198-9FD1-92C4C43EA095}" destId="{165A3501-ECCD-4C0D-A984-ACE65643E715}" srcOrd="1" destOrd="0" presId="urn:microsoft.com/office/officeart/2009/3/layout/HorizontalOrganizationChart"/>
    <dgm:cxn modelId="{0B2EA0A8-ED2C-4BB0-94E9-416A97891BDA}" type="presParOf" srcId="{470C5149-DCBA-4198-9FD1-92C4C43EA095}" destId="{6FA4AF79-C96B-4F71-9A34-298D02B3F7B2}" srcOrd="2" destOrd="0" presId="urn:microsoft.com/office/officeart/2009/3/layout/HorizontalOrganizationChart"/>
    <dgm:cxn modelId="{B76FDB14-315E-4C06-92A9-B90A93FC1051}" type="presParOf" srcId="{86315252-598C-4FEC-9531-DD1275A8F658}" destId="{00832CD4-0141-485F-AA3E-874635DC1804}" srcOrd="6" destOrd="0" presId="urn:microsoft.com/office/officeart/2009/3/layout/HorizontalOrganizationChart"/>
    <dgm:cxn modelId="{893E34BD-6CFC-41AC-B833-080EC43B3636}" type="presParOf" srcId="{86315252-598C-4FEC-9531-DD1275A8F658}" destId="{D520D501-737B-4550-B958-9450FAE2448B}" srcOrd="7" destOrd="0" presId="urn:microsoft.com/office/officeart/2009/3/layout/HorizontalOrganizationChart"/>
    <dgm:cxn modelId="{7A59F142-2594-439A-A940-46FBE5164A4E}" type="presParOf" srcId="{D520D501-737B-4550-B958-9450FAE2448B}" destId="{BDA1D792-01AF-4650-83CF-488B4A227ABF}" srcOrd="0" destOrd="0" presId="urn:microsoft.com/office/officeart/2009/3/layout/HorizontalOrganizationChart"/>
    <dgm:cxn modelId="{9BF4CE85-B6CA-4E7B-A4B8-72D35F0C75D4}" type="presParOf" srcId="{BDA1D792-01AF-4650-83CF-488B4A227ABF}" destId="{406F986B-7E8B-4112-B197-54230D568A3F}" srcOrd="0" destOrd="0" presId="urn:microsoft.com/office/officeart/2009/3/layout/HorizontalOrganizationChart"/>
    <dgm:cxn modelId="{CAC3C7DD-1AF7-431B-BABD-B63A7DE2E528}" type="presParOf" srcId="{BDA1D792-01AF-4650-83CF-488B4A227ABF}" destId="{E7CF93A1-7B07-477B-9902-D183071AE105}" srcOrd="1" destOrd="0" presId="urn:microsoft.com/office/officeart/2009/3/layout/HorizontalOrganizationChart"/>
    <dgm:cxn modelId="{F4C06972-8369-4DA7-A338-814DDD521F0C}" type="presParOf" srcId="{D520D501-737B-4550-B958-9450FAE2448B}" destId="{CE60022C-8DB3-4E13-9164-0755A7928371}" srcOrd="1" destOrd="0" presId="urn:microsoft.com/office/officeart/2009/3/layout/HorizontalOrganizationChart"/>
    <dgm:cxn modelId="{EC5F014A-8AAD-4F68-A820-F0668364C9A2}" type="presParOf" srcId="{D520D501-737B-4550-B958-9450FAE2448B}" destId="{A30781DA-D798-417C-8C34-20F833D5652D}" srcOrd="2" destOrd="0" presId="urn:microsoft.com/office/officeart/2009/3/layout/HorizontalOrganizationChart"/>
    <dgm:cxn modelId="{DD8BD830-A073-4835-B242-28174731D62E}" type="presParOf" srcId="{07BF2A53-70A4-4C3B-AB44-261B45763B4D}" destId="{5BD941C8-E96C-485B-9405-649DFFA354B0}" srcOrd="2" destOrd="0" presId="urn:microsoft.com/office/officeart/2009/3/layout/HorizontalOrganizationChart"/>
    <dgm:cxn modelId="{CDD42C00-18A5-476F-AD00-225B594D00E4}" type="presParOf" srcId="{178CE519-474F-416D-ABD9-68EF732F018B}" destId="{66CE7853-93A9-4F77-9A0A-EE7A83B45280}" srcOrd="2" destOrd="0" presId="urn:microsoft.com/office/officeart/2009/3/layout/HorizontalOrganizationChart"/>
    <dgm:cxn modelId="{4D21B6B6-C660-47EE-B7E0-0728F46FDE8C}" type="presParOf" srcId="{178CE519-474F-416D-ABD9-68EF732F018B}" destId="{8B627CB0-0A33-4AA5-B626-0A174C4D50F2}" srcOrd="3" destOrd="0" presId="urn:microsoft.com/office/officeart/2009/3/layout/HorizontalOrganizationChart"/>
    <dgm:cxn modelId="{BFF3F38F-5B29-408A-B36F-641BF773F6FC}" type="presParOf" srcId="{8B627CB0-0A33-4AA5-B626-0A174C4D50F2}" destId="{05079AA0-C5A6-4D6A-92E6-1F0756BD05F0}" srcOrd="0" destOrd="0" presId="urn:microsoft.com/office/officeart/2009/3/layout/HorizontalOrganizationChart"/>
    <dgm:cxn modelId="{C3110904-6DD2-41D5-B6E2-D45F6C5FD896}" type="presParOf" srcId="{05079AA0-C5A6-4D6A-92E6-1F0756BD05F0}" destId="{CE701B57-763E-4465-8BA3-AA5C2DF0D80B}" srcOrd="0" destOrd="0" presId="urn:microsoft.com/office/officeart/2009/3/layout/HorizontalOrganizationChart"/>
    <dgm:cxn modelId="{59A72F33-F5AF-43B8-A318-CD5D827338B7}" type="presParOf" srcId="{05079AA0-C5A6-4D6A-92E6-1F0756BD05F0}" destId="{6624EAD8-A605-4BAD-9BA5-7E932921DADC}" srcOrd="1" destOrd="0" presId="urn:microsoft.com/office/officeart/2009/3/layout/HorizontalOrganizationChart"/>
    <dgm:cxn modelId="{26084995-DC90-419F-99C3-825681064E02}" type="presParOf" srcId="{8B627CB0-0A33-4AA5-B626-0A174C4D50F2}" destId="{04C044D0-6594-4DAC-B9E9-4FBC6FACA3A1}" srcOrd="1" destOrd="0" presId="urn:microsoft.com/office/officeart/2009/3/layout/HorizontalOrganizationChart"/>
    <dgm:cxn modelId="{1E29E007-98E9-4000-875A-9A539ECA75D5}" type="presParOf" srcId="{04C044D0-6594-4DAC-B9E9-4FBC6FACA3A1}" destId="{B14C6497-AD7B-487D-B082-495534F0E7F5}" srcOrd="0" destOrd="0" presId="urn:microsoft.com/office/officeart/2009/3/layout/HorizontalOrganizationChart"/>
    <dgm:cxn modelId="{18494FA2-406A-4916-AC96-F0CA7DE489FF}" type="presParOf" srcId="{04C044D0-6594-4DAC-B9E9-4FBC6FACA3A1}" destId="{1D039408-0AAA-497E-810A-9D0F09BA16DC}" srcOrd="1" destOrd="0" presId="urn:microsoft.com/office/officeart/2009/3/layout/HorizontalOrganizationChart"/>
    <dgm:cxn modelId="{3317B904-98CB-4B0A-AED8-1025CC511F50}" type="presParOf" srcId="{1D039408-0AAA-497E-810A-9D0F09BA16DC}" destId="{BC6030A0-A800-4587-BBD5-18DBE1C2188B}" srcOrd="0" destOrd="0" presId="urn:microsoft.com/office/officeart/2009/3/layout/HorizontalOrganizationChart"/>
    <dgm:cxn modelId="{5F162BE6-5B67-4FF9-909C-E73DEDD3EFCF}" type="presParOf" srcId="{BC6030A0-A800-4587-BBD5-18DBE1C2188B}" destId="{1312C3A6-DC23-4B0A-AB6F-9E9BCE05D319}" srcOrd="0" destOrd="0" presId="urn:microsoft.com/office/officeart/2009/3/layout/HorizontalOrganizationChart"/>
    <dgm:cxn modelId="{619F7C6A-E7AE-43E6-AE28-36412A13E122}" type="presParOf" srcId="{BC6030A0-A800-4587-BBD5-18DBE1C2188B}" destId="{D4D4B89E-07DE-4C46-918C-7C651C43F86A}" srcOrd="1" destOrd="0" presId="urn:microsoft.com/office/officeart/2009/3/layout/HorizontalOrganizationChart"/>
    <dgm:cxn modelId="{0F18AC38-13A6-41AD-9C61-9666BCFC438C}" type="presParOf" srcId="{1D039408-0AAA-497E-810A-9D0F09BA16DC}" destId="{1D12CDC9-238B-4AAC-884E-D1DB851E52A9}" srcOrd="1" destOrd="0" presId="urn:microsoft.com/office/officeart/2009/3/layout/HorizontalOrganizationChart"/>
    <dgm:cxn modelId="{9859E03F-B95E-4ACF-A8DB-78607BAF4380}" type="presParOf" srcId="{1D039408-0AAA-497E-810A-9D0F09BA16DC}" destId="{F32D33FB-2DCC-4216-9B4E-A9AFB05FB706}" srcOrd="2" destOrd="0" presId="urn:microsoft.com/office/officeart/2009/3/layout/HorizontalOrganizationChart"/>
    <dgm:cxn modelId="{40FDEA30-0F9D-40D3-BB76-0CA36A622CE1}" type="presParOf" srcId="{04C044D0-6594-4DAC-B9E9-4FBC6FACA3A1}" destId="{5D3DEDE0-7CC0-4617-A7CD-0CB2561EAAEA}" srcOrd="2" destOrd="0" presId="urn:microsoft.com/office/officeart/2009/3/layout/HorizontalOrganizationChart"/>
    <dgm:cxn modelId="{90B98EFE-87D1-4C90-930C-A3F079A8D132}" type="presParOf" srcId="{04C044D0-6594-4DAC-B9E9-4FBC6FACA3A1}" destId="{6342B25D-D281-4595-900F-B8D83A06D15E}" srcOrd="3" destOrd="0" presId="urn:microsoft.com/office/officeart/2009/3/layout/HorizontalOrganizationChart"/>
    <dgm:cxn modelId="{C6C111F2-5B92-46E0-B93C-2E9FD4643F84}" type="presParOf" srcId="{6342B25D-D281-4595-900F-B8D83A06D15E}" destId="{28868A1F-7BC0-4F59-A0C7-380B291ECA93}" srcOrd="0" destOrd="0" presId="urn:microsoft.com/office/officeart/2009/3/layout/HorizontalOrganizationChart"/>
    <dgm:cxn modelId="{AA1A21EB-CFDB-42E7-B265-A0D5B720C942}" type="presParOf" srcId="{28868A1F-7BC0-4F59-A0C7-380B291ECA93}" destId="{2BFF52BE-465E-4C9D-8DD7-B50204BAA6FF}" srcOrd="0" destOrd="0" presId="urn:microsoft.com/office/officeart/2009/3/layout/HorizontalOrganizationChart"/>
    <dgm:cxn modelId="{F1256C98-3035-4E45-AEC7-E25265867779}" type="presParOf" srcId="{28868A1F-7BC0-4F59-A0C7-380B291ECA93}" destId="{6455D078-225F-4C1C-959A-242515D933A5}" srcOrd="1" destOrd="0" presId="urn:microsoft.com/office/officeart/2009/3/layout/HorizontalOrganizationChart"/>
    <dgm:cxn modelId="{06A1A6E0-6E10-4FB1-881D-95839E5844F5}" type="presParOf" srcId="{6342B25D-D281-4595-900F-B8D83A06D15E}" destId="{E9FA2129-5E96-4974-9F7B-B3D22B16C0F9}" srcOrd="1" destOrd="0" presId="urn:microsoft.com/office/officeart/2009/3/layout/HorizontalOrganizationChart"/>
    <dgm:cxn modelId="{EDF1B973-21B9-40B7-AC7A-32AA4F93C7C2}" type="presParOf" srcId="{6342B25D-D281-4595-900F-B8D83A06D15E}" destId="{CDA8C420-8D1B-44A7-A372-B2A7563C5DF5}" srcOrd="2" destOrd="0" presId="urn:microsoft.com/office/officeart/2009/3/layout/HorizontalOrganizationChart"/>
    <dgm:cxn modelId="{4165F1D1-164D-475C-A78B-01C1CD7F2D3C}" type="presParOf" srcId="{04C044D0-6594-4DAC-B9E9-4FBC6FACA3A1}" destId="{E8C4AF9A-D18C-44C9-B972-C0067F31CBE4}" srcOrd="4" destOrd="0" presId="urn:microsoft.com/office/officeart/2009/3/layout/HorizontalOrganizationChart"/>
    <dgm:cxn modelId="{F2027FD7-029A-41B1-A77F-1DFF80773E4A}" type="presParOf" srcId="{04C044D0-6594-4DAC-B9E9-4FBC6FACA3A1}" destId="{068DA675-DCA9-46EF-99AC-6C3B91F334F2}" srcOrd="5" destOrd="0" presId="urn:microsoft.com/office/officeart/2009/3/layout/HorizontalOrganizationChart"/>
    <dgm:cxn modelId="{81F70F27-EBCD-457D-A657-95A9211DCE1C}" type="presParOf" srcId="{068DA675-DCA9-46EF-99AC-6C3B91F334F2}" destId="{3EA60CC9-22EA-4346-8423-75AD02C0D1CE}" srcOrd="0" destOrd="0" presId="urn:microsoft.com/office/officeart/2009/3/layout/HorizontalOrganizationChart"/>
    <dgm:cxn modelId="{F679E8AA-3E6D-4019-B2FD-96FE3B1BD367}" type="presParOf" srcId="{3EA60CC9-22EA-4346-8423-75AD02C0D1CE}" destId="{83CB8FEB-DD73-4B38-8D4B-DB6BBC1BBF81}" srcOrd="0" destOrd="0" presId="urn:microsoft.com/office/officeart/2009/3/layout/HorizontalOrganizationChart"/>
    <dgm:cxn modelId="{333A5422-F792-422D-B0AE-6C6AA02ADECA}" type="presParOf" srcId="{3EA60CC9-22EA-4346-8423-75AD02C0D1CE}" destId="{931D1B3D-F55C-45F6-BBFA-A4AD3AD6E879}" srcOrd="1" destOrd="0" presId="urn:microsoft.com/office/officeart/2009/3/layout/HorizontalOrganizationChart"/>
    <dgm:cxn modelId="{C1150905-E6E4-4DEC-BC9F-8CB2958E2629}" type="presParOf" srcId="{068DA675-DCA9-46EF-99AC-6C3B91F334F2}" destId="{6D276D34-B8CA-46A0-88B4-921563297DF9}" srcOrd="1" destOrd="0" presId="urn:microsoft.com/office/officeart/2009/3/layout/HorizontalOrganizationChart"/>
    <dgm:cxn modelId="{C0418262-9BB1-47B5-BA39-0545BF155CD2}" type="presParOf" srcId="{068DA675-DCA9-46EF-99AC-6C3B91F334F2}" destId="{0ED56E2E-B221-4D3D-871D-1DDD623D2D0F}" srcOrd="2" destOrd="0" presId="urn:microsoft.com/office/officeart/2009/3/layout/HorizontalOrganizationChart"/>
    <dgm:cxn modelId="{AC0FB359-2AF3-4741-9BBE-293A40AC82EE}" type="presParOf" srcId="{04C044D0-6594-4DAC-B9E9-4FBC6FACA3A1}" destId="{758CF995-C7C4-4B6A-9264-4E1A6EEE127B}" srcOrd="6" destOrd="0" presId="urn:microsoft.com/office/officeart/2009/3/layout/HorizontalOrganizationChart"/>
    <dgm:cxn modelId="{7ED59F0B-64F9-4AE9-ABE0-40121AE8D413}" type="presParOf" srcId="{04C044D0-6594-4DAC-B9E9-4FBC6FACA3A1}" destId="{4A6AE09E-20CF-4DA3-8E7C-CA8EE0CFF380}" srcOrd="7" destOrd="0" presId="urn:microsoft.com/office/officeart/2009/3/layout/HorizontalOrganizationChart"/>
    <dgm:cxn modelId="{786CA298-CEB0-45F4-9D91-0C9ADA91AC35}" type="presParOf" srcId="{4A6AE09E-20CF-4DA3-8E7C-CA8EE0CFF380}" destId="{87D38A3A-E05F-4209-B294-9A26D9DAE943}" srcOrd="0" destOrd="0" presId="urn:microsoft.com/office/officeart/2009/3/layout/HorizontalOrganizationChart"/>
    <dgm:cxn modelId="{B5F505C4-88D6-4B35-85D0-3FA24C90D025}" type="presParOf" srcId="{87D38A3A-E05F-4209-B294-9A26D9DAE943}" destId="{AFE8900A-8305-4CAD-AB91-06891D4C445B}" srcOrd="0" destOrd="0" presId="urn:microsoft.com/office/officeart/2009/3/layout/HorizontalOrganizationChart"/>
    <dgm:cxn modelId="{EECE50FE-79EB-46D3-8EE8-46034BCD0428}" type="presParOf" srcId="{87D38A3A-E05F-4209-B294-9A26D9DAE943}" destId="{4B57657F-364E-4350-9605-5792B2610AD4}" srcOrd="1" destOrd="0" presId="urn:microsoft.com/office/officeart/2009/3/layout/HorizontalOrganizationChart"/>
    <dgm:cxn modelId="{E17EE7BA-833A-44A0-8441-CB0798FEB523}" type="presParOf" srcId="{4A6AE09E-20CF-4DA3-8E7C-CA8EE0CFF380}" destId="{2BF43898-2E0E-4DDB-B8A2-4A02A877F411}" srcOrd="1" destOrd="0" presId="urn:microsoft.com/office/officeart/2009/3/layout/HorizontalOrganizationChart"/>
    <dgm:cxn modelId="{C0848524-E43B-4683-9B16-9751B7465A50}" type="presParOf" srcId="{4A6AE09E-20CF-4DA3-8E7C-CA8EE0CFF380}" destId="{55A6B371-CA0B-455F-870C-442DEB579CC7}" srcOrd="2" destOrd="0" presId="urn:microsoft.com/office/officeart/2009/3/layout/HorizontalOrganizationChart"/>
    <dgm:cxn modelId="{98579AD1-CD99-49C7-A4DA-226CBD4DF3C5}" type="presParOf" srcId="{04C044D0-6594-4DAC-B9E9-4FBC6FACA3A1}" destId="{6553D4D2-5F36-4A36-886D-AF2C23D13013}" srcOrd="8" destOrd="0" presId="urn:microsoft.com/office/officeart/2009/3/layout/HorizontalOrganizationChart"/>
    <dgm:cxn modelId="{AA4FB368-540B-4ED8-BCC5-88E6F8B28611}" type="presParOf" srcId="{04C044D0-6594-4DAC-B9E9-4FBC6FACA3A1}" destId="{BA47698C-15AC-433C-B088-BC3A0E6C4408}" srcOrd="9" destOrd="0" presId="urn:microsoft.com/office/officeart/2009/3/layout/HorizontalOrganizationChart"/>
    <dgm:cxn modelId="{52EC5A77-DACA-42B2-9E71-E4031002EBA1}" type="presParOf" srcId="{BA47698C-15AC-433C-B088-BC3A0E6C4408}" destId="{1D8CCD3C-B24E-4827-AE1B-D9511DB92DA3}" srcOrd="0" destOrd="0" presId="urn:microsoft.com/office/officeart/2009/3/layout/HorizontalOrganizationChart"/>
    <dgm:cxn modelId="{4DD28925-4AA2-4777-8831-B79DBCC5C8BF}" type="presParOf" srcId="{1D8CCD3C-B24E-4827-AE1B-D9511DB92DA3}" destId="{1337C0E4-A948-477D-92B6-41D8194CEB22}" srcOrd="0" destOrd="0" presId="urn:microsoft.com/office/officeart/2009/3/layout/HorizontalOrganizationChart"/>
    <dgm:cxn modelId="{5402F091-6593-464D-BA07-57A58EE86DB4}" type="presParOf" srcId="{1D8CCD3C-B24E-4827-AE1B-D9511DB92DA3}" destId="{656DB2E6-7E60-42B0-AFDE-4A9ADB8039F4}" srcOrd="1" destOrd="0" presId="urn:microsoft.com/office/officeart/2009/3/layout/HorizontalOrganizationChart"/>
    <dgm:cxn modelId="{A0E9481C-B7C7-46E5-8C86-0C16598F80A1}" type="presParOf" srcId="{BA47698C-15AC-433C-B088-BC3A0E6C4408}" destId="{39280105-0594-4C70-A839-478B745999F9}" srcOrd="1" destOrd="0" presId="urn:microsoft.com/office/officeart/2009/3/layout/HorizontalOrganizationChart"/>
    <dgm:cxn modelId="{725667FA-1365-4434-A570-A24B5881DD41}" type="presParOf" srcId="{BA47698C-15AC-433C-B088-BC3A0E6C4408}" destId="{D1BCA713-D588-4BD6-8322-7BE7917622B3}" srcOrd="2" destOrd="0" presId="urn:microsoft.com/office/officeart/2009/3/layout/HorizontalOrganizationChart"/>
    <dgm:cxn modelId="{F47F850F-7D27-4810-A7A9-FAEB4DD67E9D}" type="presParOf" srcId="{8B627CB0-0A33-4AA5-B626-0A174C4D50F2}" destId="{4D056EA8-DB63-4958-BC30-AF8FC7BFD3BC}" srcOrd="2" destOrd="0" presId="urn:microsoft.com/office/officeart/2009/3/layout/HorizontalOrganizationChart"/>
    <dgm:cxn modelId="{73E7D577-AF72-406A-9AE6-0C080666F6AB}" type="presParOf" srcId="{0226D872-81A6-40DE-8478-65F6FF79F411}" destId="{26E6EA25-8C5A-4243-A504-D2A2AC1EEB30}" srcOrd="2" destOrd="0" presId="urn:microsoft.com/office/officeart/2009/3/layout/HorizontalOrganizationChart"/>
    <dgm:cxn modelId="{117C2AA2-3621-4665-8A2A-C7C4A1A4B38E}" type="presParOf" srcId="{2A785B94-357A-4A0D-AC35-E6B9D1370B33}" destId="{18B5D634-21CD-4312-8DB8-6C3C06F1F719}" srcOrd="2" destOrd="0" presId="urn:microsoft.com/office/officeart/2009/3/layout/HorizontalOrganizationChart"/>
    <dgm:cxn modelId="{30726B30-D720-4060-B3D9-698FCA55C97E}" type="presParOf" srcId="{11C5535A-F4EE-4650-B302-6789DA5B70E5}" destId="{E46D5C9C-875B-42EE-98E0-9C2A2AB64A8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EEFEA2-7928-4274-AA1E-4C8F6E437C53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F2B55B6-EB9D-4F5B-B5E8-467952465DF1}">
      <dgm:prSet/>
      <dgm:spPr/>
      <dgm:t>
        <a:bodyPr/>
        <a:lstStyle/>
        <a:p>
          <a:pPr>
            <a:buNone/>
          </a:pPr>
          <a:r>
            <a:rPr lang="en-IE" dirty="0"/>
            <a:t>There are two objectives</a:t>
          </a:r>
          <a:endParaRPr lang="en-US" dirty="0"/>
        </a:p>
      </dgm:t>
    </dgm:pt>
    <dgm:pt modelId="{9E9342E3-C87D-4A1F-9ADD-119E1ECD9CBE}" type="parTrans" cxnId="{805EBDA7-C71C-4FBD-9F6D-2A16DB71EB98}">
      <dgm:prSet/>
      <dgm:spPr/>
      <dgm:t>
        <a:bodyPr/>
        <a:lstStyle/>
        <a:p>
          <a:endParaRPr lang="en-US"/>
        </a:p>
      </dgm:t>
    </dgm:pt>
    <dgm:pt modelId="{6E906616-2F24-4132-9F9B-176DAD746ABE}" type="sibTrans" cxnId="{805EBDA7-C71C-4FBD-9F6D-2A16DB71EB98}">
      <dgm:prSet/>
      <dgm:spPr/>
      <dgm:t>
        <a:bodyPr/>
        <a:lstStyle/>
        <a:p>
          <a:endParaRPr lang="en-US"/>
        </a:p>
      </dgm:t>
    </dgm:pt>
    <dgm:pt modelId="{9D9F3495-3AEC-4D00-AA03-7CF28CCDD2CB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IE" dirty="0"/>
            <a:t>Fixed position camera system capable of capturing overhead view of the whole pool</a:t>
          </a:r>
          <a:endParaRPr lang="en-US" dirty="0"/>
        </a:p>
      </dgm:t>
    </dgm:pt>
    <dgm:pt modelId="{4CDC9A02-FA2E-4843-87AD-D3229C3221B4}" type="parTrans" cxnId="{5C2E7801-4D87-4688-B6E2-9D857138733D}">
      <dgm:prSet/>
      <dgm:spPr/>
      <dgm:t>
        <a:bodyPr/>
        <a:lstStyle/>
        <a:p>
          <a:endParaRPr lang="en-US"/>
        </a:p>
      </dgm:t>
    </dgm:pt>
    <dgm:pt modelId="{C408C2CA-4D08-4800-8705-47477EE2B1EA}" type="sibTrans" cxnId="{5C2E7801-4D87-4688-B6E2-9D857138733D}">
      <dgm:prSet/>
      <dgm:spPr/>
      <dgm:t>
        <a:bodyPr/>
        <a:lstStyle/>
        <a:p>
          <a:endParaRPr lang="en-US"/>
        </a:p>
      </dgm:t>
    </dgm:pt>
    <dgm:pt modelId="{8683455D-AD80-4B97-ADD6-F41B0C8FDDA0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IE" dirty="0"/>
            <a:t>Software / AI tool capable of generating key time points from the footage captured to generate race reports</a:t>
          </a:r>
          <a:endParaRPr lang="en-US" dirty="0"/>
        </a:p>
      </dgm:t>
    </dgm:pt>
    <dgm:pt modelId="{827C7F21-EF76-4B44-9BAC-D17F78802B6B}" type="parTrans" cxnId="{C3BDE720-7B71-4EE3-BB2B-4E9BE896A1DC}">
      <dgm:prSet/>
      <dgm:spPr/>
      <dgm:t>
        <a:bodyPr/>
        <a:lstStyle/>
        <a:p>
          <a:endParaRPr lang="en-US"/>
        </a:p>
      </dgm:t>
    </dgm:pt>
    <dgm:pt modelId="{C1B9FD13-05CE-4511-B947-B199278C31DB}" type="sibTrans" cxnId="{C3BDE720-7B71-4EE3-BB2B-4E9BE896A1DC}">
      <dgm:prSet/>
      <dgm:spPr/>
      <dgm:t>
        <a:bodyPr/>
        <a:lstStyle/>
        <a:p>
          <a:endParaRPr lang="en-US"/>
        </a:p>
      </dgm:t>
    </dgm:pt>
    <dgm:pt modelId="{9DE39CFE-F6EE-4FF1-9ACF-DAC0720CB09B}" type="pres">
      <dgm:prSet presAssocID="{46EEFEA2-7928-4274-AA1E-4C8F6E437C53}" presName="outerComposite" presStyleCnt="0">
        <dgm:presLayoutVars>
          <dgm:chMax val="5"/>
          <dgm:dir/>
          <dgm:resizeHandles val="exact"/>
        </dgm:presLayoutVars>
      </dgm:prSet>
      <dgm:spPr/>
    </dgm:pt>
    <dgm:pt modelId="{38E6F94B-42F3-48F5-A735-27330637D476}" type="pres">
      <dgm:prSet presAssocID="{46EEFEA2-7928-4274-AA1E-4C8F6E437C53}" presName="dummyMaxCanvas" presStyleCnt="0">
        <dgm:presLayoutVars/>
      </dgm:prSet>
      <dgm:spPr/>
    </dgm:pt>
    <dgm:pt modelId="{4ECD8EEB-E03D-4CD5-BC35-DBECABCA9E82}" type="pres">
      <dgm:prSet presAssocID="{46EEFEA2-7928-4274-AA1E-4C8F6E437C53}" presName="OneNode_1" presStyleLbl="node1" presStyleIdx="0" presStyleCnt="1" custScaleY="189234">
        <dgm:presLayoutVars>
          <dgm:bulletEnabled val="1"/>
        </dgm:presLayoutVars>
      </dgm:prSet>
      <dgm:spPr/>
    </dgm:pt>
  </dgm:ptLst>
  <dgm:cxnLst>
    <dgm:cxn modelId="{5C2E7801-4D87-4688-B6E2-9D857138733D}" srcId="{3F2B55B6-EB9D-4F5B-B5E8-467952465DF1}" destId="{9D9F3495-3AEC-4D00-AA03-7CF28CCDD2CB}" srcOrd="0" destOrd="0" parTransId="{4CDC9A02-FA2E-4843-87AD-D3229C3221B4}" sibTransId="{C408C2CA-4D08-4800-8705-47477EE2B1EA}"/>
    <dgm:cxn modelId="{C3BDE720-7B71-4EE3-BB2B-4E9BE896A1DC}" srcId="{3F2B55B6-EB9D-4F5B-B5E8-467952465DF1}" destId="{8683455D-AD80-4B97-ADD6-F41B0C8FDDA0}" srcOrd="1" destOrd="0" parTransId="{827C7F21-EF76-4B44-9BAC-D17F78802B6B}" sibTransId="{C1B9FD13-05CE-4511-B947-B199278C31DB}"/>
    <dgm:cxn modelId="{5EAE5A3C-6293-490A-880B-A21E296AE840}" type="presOf" srcId="{3F2B55B6-EB9D-4F5B-B5E8-467952465DF1}" destId="{4ECD8EEB-E03D-4CD5-BC35-DBECABCA9E82}" srcOrd="0" destOrd="0" presId="urn:microsoft.com/office/officeart/2005/8/layout/vProcess5"/>
    <dgm:cxn modelId="{805EBDA7-C71C-4FBD-9F6D-2A16DB71EB98}" srcId="{46EEFEA2-7928-4274-AA1E-4C8F6E437C53}" destId="{3F2B55B6-EB9D-4F5B-B5E8-467952465DF1}" srcOrd="0" destOrd="0" parTransId="{9E9342E3-C87D-4A1F-9ADD-119E1ECD9CBE}" sibTransId="{6E906616-2F24-4132-9F9B-176DAD746ABE}"/>
    <dgm:cxn modelId="{315DD5B7-7614-4D5C-85D1-8D47467B6242}" type="presOf" srcId="{9D9F3495-3AEC-4D00-AA03-7CF28CCDD2CB}" destId="{4ECD8EEB-E03D-4CD5-BC35-DBECABCA9E82}" srcOrd="0" destOrd="1" presId="urn:microsoft.com/office/officeart/2005/8/layout/vProcess5"/>
    <dgm:cxn modelId="{E94F2AE7-EF76-4A73-8351-208468CA67F2}" type="presOf" srcId="{46EEFEA2-7928-4274-AA1E-4C8F6E437C53}" destId="{9DE39CFE-F6EE-4FF1-9ACF-DAC0720CB09B}" srcOrd="0" destOrd="0" presId="urn:microsoft.com/office/officeart/2005/8/layout/vProcess5"/>
    <dgm:cxn modelId="{0C2309F1-F745-4236-9FC4-CC9F9C686A83}" type="presOf" srcId="{8683455D-AD80-4B97-ADD6-F41B0C8FDDA0}" destId="{4ECD8EEB-E03D-4CD5-BC35-DBECABCA9E82}" srcOrd="0" destOrd="2" presId="urn:microsoft.com/office/officeart/2005/8/layout/vProcess5"/>
    <dgm:cxn modelId="{7ADBE794-6F9F-4628-94EE-DF9073FEC3F8}" type="presParOf" srcId="{9DE39CFE-F6EE-4FF1-9ACF-DAC0720CB09B}" destId="{38E6F94B-42F3-48F5-A735-27330637D476}" srcOrd="0" destOrd="0" presId="urn:microsoft.com/office/officeart/2005/8/layout/vProcess5"/>
    <dgm:cxn modelId="{802ECBF2-5A21-46FA-9C10-400EFB3461E7}" type="presParOf" srcId="{9DE39CFE-F6EE-4FF1-9ACF-DAC0720CB09B}" destId="{4ECD8EEB-E03D-4CD5-BC35-DBECABCA9E82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EA236C-BA23-44E8-9C25-1800F6AD05B7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C44403-735B-4353-8EB5-080D552CBB8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/>
            <a:t>Integrated overhead camera angles that capture 50m length &amp; up to 10 lanes (2.5m – 3m Wide)</a:t>
          </a:r>
        </a:p>
      </dgm:t>
    </dgm:pt>
    <dgm:pt modelId="{1774FD84-0B95-49B6-B26E-A8604965B94E}" type="parTrans" cxnId="{6E53D2BD-232C-4FD1-928F-CE05FF64B48B}">
      <dgm:prSet/>
      <dgm:spPr/>
      <dgm:t>
        <a:bodyPr/>
        <a:lstStyle/>
        <a:p>
          <a:endParaRPr lang="en-US"/>
        </a:p>
      </dgm:t>
    </dgm:pt>
    <dgm:pt modelId="{9B1119E1-EF23-43DB-A310-9B0B0C130C84}" type="sibTrans" cxnId="{6E53D2BD-232C-4FD1-928F-CE05FF64B48B}">
      <dgm:prSet/>
      <dgm:spPr/>
      <dgm:t>
        <a:bodyPr/>
        <a:lstStyle/>
        <a:p>
          <a:endParaRPr lang="en-US"/>
        </a:p>
      </dgm:t>
    </dgm:pt>
    <dgm:pt modelId="{AD4E48BD-A47B-4E3F-8D48-B91C9156166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/>
            <a:t>Accurate sight of key distance markers in the pool (Start, 5m, 15m, 25m, 35m, 45m, 50m)</a:t>
          </a:r>
        </a:p>
      </dgm:t>
    </dgm:pt>
    <dgm:pt modelId="{31DFD110-5357-4705-8396-5E069A817691}" type="parTrans" cxnId="{280D6531-DD68-465D-B4DE-2D6C269F545F}">
      <dgm:prSet/>
      <dgm:spPr/>
      <dgm:t>
        <a:bodyPr/>
        <a:lstStyle/>
        <a:p>
          <a:endParaRPr lang="en-US"/>
        </a:p>
      </dgm:t>
    </dgm:pt>
    <dgm:pt modelId="{D21A9D19-6DD0-4B08-AEF5-E961138CB427}" type="sibTrans" cxnId="{280D6531-DD68-465D-B4DE-2D6C269F545F}">
      <dgm:prSet/>
      <dgm:spPr/>
      <dgm:t>
        <a:bodyPr/>
        <a:lstStyle/>
        <a:p>
          <a:endParaRPr lang="en-US"/>
        </a:p>
      </dgm:t>
    </dgm:pt>
    <dgm:pt modelId="{4DA024C3-BF89-4C8A-B059-81EA64E2785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/>
            <a:t>Remote control ability for capture</a:t>
          </a:r>
        </a:p>
      </dgm:t>
    </dgm:pt>
    <dgm:pt modelId="{98449EE0-5577-4642-A81D-FA4A0A7D7246}" type="parTrans" cxnId="{1EC26631-3AEE-473B-98C8-E80F84E38CA9}">
      <dgm:prSet/>
      <dgm:spPr/>
      <dgm:t>
        <a:bodyPr/>
        <a:lstStyle/>
        <a:p>
          <a:endParaRPr lang="en-US"/>
        </a:p>
      </dgm:t>
    </dgm:pt>
    <dgm:pt modelId="{3960CF26-6F04-4B47-BD72-4183AAB7F8FE}" type="sibTrans" cxnId="{1EC26631-3AEE-473B-98C8-E80F84E38CA9}">
      <dgm:prSet/>
      <dgm:spPr/>
      <dgm:t>
        <a:bodyPr/>
        <a:lstStyle/>
        <a:p>
          <a:endParaRPr lang="en-US"/>
        </a:p>
      </dgm:t>
    </dgm:pt>
    <dgm:pt modelId="{4290C9BB-C80D-49BB-96EF-214AECDF90B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/>
            <a:t>Ease of access to captured footage (cloud-based storage, accessible remotely)</a:t>
          </a:r>
        </a:p>
      </dgm:t>
    </dgm:pt>
    <dgm:pt modelId="{6AAE78E9-9079-47DD-A435-5062AFBF40FA}" type="parTrans" cxnId="{D632AA49-2797-4F1B-85A7-BD97B6323ABB}">
      <dgm:prSet/>
      <dgm:spPr/>
      <dgm:t>
        <a:bodyPr/>
        <a:lstStyle/>
        <a:p>
          <a:endParaRPr lang="en-US"/>
        </a:p>
      </dgm:t>
    </dgm:pt>
    <dgm:pt modelId="{F30B7916-E5AF-4EA6-A4E6-618A79DB5212}" type="sibTrans" cxnId="{D632AA49-2797-4F1B-85A7-BD97B6323ABB}">
      <dgm:prSet/>
      <dgm:spPr/>
      <dgm:t>
        <a:bodyPr/>
        <a:lstStyle/>
        <a:p>
          <a:endParaRPr lang="en-US"/>
        </a:p>
      </dgm:t>
    </dgm:pt>
    <dgm:pt modelId="{33F3DBCC-EBE2-41A8-8190-28F7D59C4D1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/>
            <a:t>Secure storage of captured footage</a:t>
          </a:r>
        </a:p>
      </dgm:t>
    </dgm:pt>
    <dgm:pt modelId="{3F835D14-FB94-49D6-89E1-20ED2D737B68}" type="parTrans" cxnId="{DBA68285-E866-4540-B189-192F320DB429}">
      <dgm:prSet/>
      <dgm:spPr/>
      <dgm:t>
        <a:bodyPr/>
        <a:lstStyle/>
        <a:p>
          <a:endParaRPr lang="en-US"/>
        </a:p>
      </dgm:t>
    </dgm:pt>
    <dgm:pt modelId="{FEE36ECB-1DF8-4836-9441-FC2F60C97DCC}" type="sibTrans" cxnId="{DBA68285-E866-4540-B189-192F320DB429}">
      <dgm:prSet/>
      <dgm:spPr/>
      <dgm:t>
        <a:bodyPr/>
        <a:lstStyle/>
        <a:p>
          <a:endParaRPr lang="en-US"/>
        </a:p>
      </dgm:t>
    </dgm:pt>
    <dgm:pt modelId="{9DCDBED4-6883-4842-A306-3D51BCB4B3DA}" type="pres">
      <dgm:prSet presAssocID="{13EA236C-BA23-44E8-9C25-1800F6AD05B7}" presName="root" presStyleCnt="0">
        <dgm:presLayoutVars>
          <dgm:dir/>
          <dgm:resizeHandles val="exact"/>
        </dgm:presLayoutVars>
      </dgm:prSet>
      <dgm:spPr/>
    </dgm:pt>
    <dgm:pt modelId="{D81BC49C-6023-4EAC-8A09-14AA91A223AC}" type="pres">
      <dgm:prSet presAssocID="{ADC44403-735B-4353-8EB5-080D552CBB81}" presName="compNode" presStyleCnt="0"/>
      <dgm:spPr/>
    </dgm:pt>
    <dgm:pt modelId="{8496715D-62E3-41F2-B5D4-87C94B872F11}" type="pres">
      <dgm:prSet presAssocID="{ADC44403-735B-4353-8EB5-080D552CBB81}" presName="iconBgRect" presStyleLbl="bgShp" presStyleIdx="0" presStyleCnt="5"/>
      <dgm:spPr/>
    </dgm:pt>
    <dgm:pt modelId="{C4FFB58B-490F-4883-A707-9BC3C27D6F8A}" type="pres">
      <dgm:prSet presAssocID="{ADC44403-735B-4353-8EB5-080D552CBB8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b cam"/>
        </a:ext>
      </dgm:extLst>
    </dgm:pt>
    <dgm:pt modelId="{D8C6FF74-AC1A-495F-9B90-277DFC0BD84C}" type="pres">
      <dgm:prSet presAssocID="{ADC44403-735B-4353-8EB5-080D552CBB81}" presName="spaceRect" presStyleCnt="0"/>
      <dgm:spPr/>
    </dgm:pt>
    <dgm:pt modelId="{A7B3C9DF-787F-45B9-B6F1-D19FE68FB52B}" type="pres">
      <dgm:prSet presAssocID="{ADC44403-735B-4353-8EB5-080D552CBB81}" presName="textRect" presStyleLbl="revTx" presStyleIdx="0" presStyleCnt="5">
        <dgm:presLayoutVars>
          <dgm:chMax val="1"/>
          <dgm:chPref val="1"/>
        </dgm:presLayoutVars>
      </dgm:prSet>
      <dgm:spPr/>
    </dgm:pt>
    <dgm:pt modelId="{0AF161A6-0454-4DAF-8566-74996A002043}" type="pres">
      <dgm:prSet presAssocID="{9B1119E1-EF23-43DB-A310-9B0B0C130C84}" presName="sibTrans" presStyleCnt="0"/>
      <dgm:spPr/>
    </dgm:pt>
    <dgm:pt modelId="{7A58D09D-E00C-4B90-81C1-8FBEF91D7C74}" type="pres">
      <dgm:prSet presAssocID="{AD4E48BD-A47B-4E3F-8D48-B91C91561665}" presName="compNode" presStyleCnt="0"/>
      <dgm:spPr/>
    </dgm:pt>
    <dgm:pt modelId="{27849D51-6383-42B9-8F0B-D2BD4F7ED4F2}" type="pres">
      <dgm:prSet presAssocID="{AD4E48BD-A47B-4E3F-8D48-B91C91561665}" presName="iconBgRect" presStyleLbl="bgShp" presStyleIdx="1" presStyleCnt="5"/>
      <dgm:spPr/>
    </dgm:pt>
    <dgm:pt modelId="{C17322B5-0E52-498E-9F74-08D87298C7A0}" type="pres">
      <dgm:prSet presAssocID="{AD4E48BD-A47B-4E3F-8D48-B91C9156166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E478FC92-3B82-447A-AC48-B9B5B9DB886C}" type="pres">
      <dgm:prSet presAssocID="{AD4E48BD-A47B-4E3F-8D48-B91C91561665}" presName="spaceRect" presStyleCnt="0"/>
      <dgm:spPr/>
    </dgm:pt>
    <dgm:pt modelId="{56438B47-5D90-4D9F-BA75-53997B857A6E}" type="pres">
      <dgm:prSet presAssocID="{AD4E48BD-A47B-4E3F-8D48-B91C91561665}" presName="textRect" presStyleLbl="revTx" presStyleIdx="1" presStyleCnt="5">
        <dgm:presLayoutVars>
          <dgm:chMax val="1"/>
          <dgm:chPref val="1"/>
        </dgm:presLayoutVars>
      </dgm:prSet>
      <dgm:spPr/>
    </dgm:pt>
    <dgm:pt modelId="{1F444FDE-7D43-4905-B7CA-63CD52D554E6}" type="pres">
      <dgm:prSet presAssocID="{D21A9D19-6DD0-4B08-AEF5-E961138CB427}" presName="sibTrans" presStyleCnt="0"/>
      <dgm:spPr/>
    </dgm:pt>
    <dgm:pt modelId="{A3836631-C86C-4002-BF30-94CC65F0BAD8}" type="pres">
      <dgm:prSet presAssocID="{4DA024C3-BF89-4C8A-B059-81EA64E27853}" presName="compNode" presStyleCnt="0"/>
      <dgm:spPr/>
    </dgm:pt>
    <dgm:pt modelId="{B0B7511D-798A-400C-9C4D-72E88856ABA2}" type="pres">
      <dgm:prSet presAssocID="{4DA024C3-BF89-4C8A-B059-81EA64E27853}" presName="iconBgRect" presStyleLbl="bgShp" presStyleIdx="2" presStyleCnt="5"/>
      <dgm:spPr/>
    </dgm:pt>
    <dgm:pt modelId="{CB9E58F2-CDCE-4F4F-872C-2274124892D2}" type="pres">
      <dgm:prSet presAssocID="{4DA024C3-BF89-4C8A-B059-81EA64E2785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mote control"/>
        </a:ext>
      </dgm:extLst>
    </dgm:pt>
    <dgm:pt modelId="{EA243851-5969-42B3-91C1-D3F5D95E5DEF}" type="pres">
      <dgm:prSet presAssocID="{4DA024C3-BF89-4C8A-B059-81EA64E27853}" presName="spaceRect" presStyleCnt="0"/>
      <dgm:spPr/>
    </dgm:pt>
    <dgm:pt modelId="{A14732B4-4646-4A4A-B8D3-8730B0C6C4F3}" type="pres">
      <dgm:prSet presAssocID="{4DA024C3-BF89-4C8A-B059-81EA64E27853}" presName="textRect" presStyleLbl="revTx" presStyleIdx="2" presStyleCnt="5">
        <dgm:presLayoutVars>
          <dgm:chMax val="1"/>
          <dgm:chPref val="1"/>
        </dgm:presLayoutVars>
      </dgm:prSet>
      <dgm:spPr/>
    </dgm:pt>
    <dgm:pt modelId="{7070756E-18AC-4F0E-AAED-540CF9771FBB}" type="pres">
      <dgm:prSet presAssocID="{3960CF26-6F04-4B47-BD72-4183AAB7F8FE}" presName="sibTrans" presStyleCnt="0"/>
      <dgm:spPr/>
    </dgm:pt>
    <dgm:pt modelId="{0A65A967-CD67-4CC4-BAC4-CB59521A140B}" type="pres">
      <dgm:prSet presAssocID="{4290C9BB-C80D-49BB-96EF-214AECDF90B4}" presName="compNode" presStyleCnt="0"/>
      <dgm:spPr/>
    </dgm:pt>
    <dgm:pt modelId="{3DD0AED6-39E7-4740-8F7C-B361A634A841}" type="pres">
      <dgm:prSet presAssocID="{4290C9BB-C80D-49BB-96EF-214AECDF90B4}" presName="iconBgRect" presStyleLbl="bgShp" presStyleIdx="3" presStyleCnt="5"/>
      <dgm:spPr/>
    </dgm:pt>
    <dgm:pt modelId="{D1FEE1AB-ED0F-4551-85AF-411BEA0FDFED}" type="pres">
      <dgm:prSet presAssocID="{4290C9BB-C80D-49BB-96EF-214AECDF90B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8A1873B0-E225-4687-9A30-0B30E9D05DBE}" type="pres">
      <dgm:prSet presAssocID="{4290C9BB-C80D-49BB-96EF-214AECDF90B4}" presName="spaceRect" presStyleCnt="0"/>
      <dgm:spPr/>
    </dgm:pt>
    <dgm:pt modelId="{806C577A-8969-41F4-AD18-BEFF3A46925A}" type="pres">
      <dgm:prSet presAssocID="{4290C9BB-C80D-49BB-96EF-214AECDF90B4}" presName="textRect" presStyleLbl="revTx" presStyleIdx="3" presStyleCnt="5">
        <dgm:presLayoutVars>
          <dgm:chMax val="1"/>
          <dgm:chPref val="1"/>
        </dgm:presLayoutVars>
      </dgm:prSet>
      <dgm:spPr/>
    </dgm:pt>
    <dgm:pt modelId="{FAF18373-E356-4388-AE53-3795973778B3}" type="pres">
      <dgm:prSet presAssocID="{F30B7916-E5AF-4EA6-A4E6-618A79DB5212}" presName="sibTrans" presStyleCnt="0"/>
      <dgm:spPr/>
    </dgm:pt>
    <dgm:pt modelId="{CB72F674-4B04-4AB5-A0C0-658BE4742E89}" type="pres">
      <dgm:prSet presAssocID="{33F3DBCC-EBE2-41A8-8190-28F7D59C4D16}" presName="compNode" presStyleCnt="0"/>
      <dgm:spPr/>
    </dgm:pt>
    <dgm:pt modelId="{8B139042-70A9-479E-9F05-75E32FDF3288}" type="pres">
      <dgm:prSet presAssocID="{33F3DBCC-EBE2-41A8-8190-28F7D59C4D16}" presName="iconBgRect" presStyleLbl="bgShp" presStyleIdx="4" presStyleCnt="5"/>
      <dgm:spPr/>
    </dgm:pt>
    <dgm:pt modelId="{82087009-9008-4318-8976-6BED453CF1A8}" type="pres">
      <dgm:prSet presAssocID="{33F3DBCC-EBE2-41A8-8190-28F7D59C4D1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86B0A8DC-D97E-4092-9F19-61645D22319C}" type="pres">
      <dgm:prSet presAssocID="{33F3DBCC-EBE2-41A8-8190-28F7D59C4D16}" presName="spaceRect" presStyleCnt="0"/>
      <dgm:spPr/>
    </dgm:pt>
    <dgm:pt modelId="{3CE9C465-D8C7-4471-AC11-AFF3DAD3B9A7}" type="pres">
      <dgm:prSet presAssocID="{33F3DBCC-EBE2-41A8-8190-28F7D59C4D16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5B87DE02-EF36-4B54-B1E9-24CB54170F74}" type="presOf" srcId="{33F3DBCC-EBE2-41A8-8190-28F7D59C4D16}" destId="{3CE9C465-D8C7-4471-AC11-AFF3DAD3B9A7}" srcOrd="0" destOrd="0" presId="urn:microsoft.com/office/officeart/2018/5/layout/IconCircleLabelList"/>
    <dgm:cxn modelId="{280D6531-DD68-465D-B4DE-2D6C269F545F}" srcId="{13EA236C-BA23-44E8-9C25-1800F6AD05B7}" destId="{AD4E48BD-A47B-4E3F-8D48-B91C91561665}" srcOrd="1" destOrd="0" parTransId="{31DFD110-5357-4705-8396-5E069A817691}" sibTransId="{D21A9D19-6DD0-4B08-AEF5-E961138CB427}"/>
    <dgm:cxn modelId="{1EC26631-3AEE-473B-98C8-E80F84E38CA9}" srcId="{13EA236C-BA23-44E8-9C25-1800F6AD05B7}" destId="{4DA024C3-BF89-4C8A-B059-81EA64E27853}" srcOrd="2" destOrd="0" parTransId="{98449EE0-5577-4642-A81D-FA4A0A7D7246}" sibTransId="{3960CF26-6F04-4B47-BD72-4183AAB7F8FE}"/>
    <dgm:cxn modelId="{36E45A69-938C-436E-A4F2-BAF7C67D25F1}" type="presOf" srcId="{4290C9BB-C80D-49BB-96EF-214AECDF90B4}" destId="{806C577A-8969-41F4-AD18-BEFF3A46925A}" srcOrd="0" destOrd="0" presId="urn:microsoft.com/office/officeart/2018/5/layout/IconCircleLabelList"/>
    <dgm:cxn modelId="{D632AA49-2797-4F1B-85A7-BD97B6323ABB}" srcId="{13EA236C-BA23-44E8-9C25-1800F6AD05B7}" destId="{4290C9BB-C80D-49BB-96EF-214AECDF90B4}" srcOrd="3" destOrd="0" parTransId="{6AAE78E9-9079-47DD-A435-5062AFBF40FA}" sibTransId="{F30B7916-E5AF-4EA6-A4E6-618A79DB5212}"/>
    <dgm:cxn modelId="{DBA68285-E866-4540-B189-192F320DB429}" srcId="{13EA236C-BA23-44E8-9C25-1800F6AD05B7}" destId="{33F3DBCC-EBE2-41A8-8190-28F7D59C4D16}" srcOrd="4" destOrd="0" parTransId="{3F835D14-FB94-49D6-89E1-20ED2D737B68}" sibTransId="{FEE36ECB-1DF8-4836-9441-FC2F60C97DCC}"/>
    <dgm:cxn modelId="{F18E2DAB-8145-4300-AA69-D7258938B6B4}" type="presOf" srcId="{AD4E48BD-A47B-4E3F-8D48-B91C91561665}" destId="{56438B47-5D90-4D9F-BA75-53997B857A6E}" srcOrd="0" destOrd="0" presId="urn:microsoft.com/office/officeart/2018/5/layout/IconCircleLabelList"/>
    <dgm:cxn modelId="{A204F5B0-7212-4EE1-9F44-7F85259917E2}" type="presOf" srcId="{4DA024C3-BF89-4C8A-B059-81EA64E27853}" destId="{A14732B4-4646-4A4A-B8D3-8730B0C6C4F3}" srcOrd="0" destOrd="0" presId="urn:microsoft.com/office/officeart/2018/5/layout/IconCircleLabelList"/>
    <dgm:cxn modelId="{6E53D2BD-232C-4FD1-928F-CE05FF64B48B}" srcId="{13EA236C-BA23-44E8-9C25-1800F6AD05B7}" destId="{ADC44403-735B-4353-8EB5-080D552CBB81}" srcOrd="0" destOrd="0" parTransId="{1774FD84-0B95-49B6-B26E-A8604965B94E}" sibTransId="{9B1119E1-EF23-43DB-A310-9B0B0C130C84}"/>
    <dgm:cxn modelId="{1CEB8FE2-954D-48DB-9BF9-DE16C5869B02}" type="presOf" srcId="{13EA236C-BA23-44E8-9C25-1800F6AD05B7}" destId="{9DCDBED4-6883-4842-A306-3D51BCB4B3DA}" srcOrd="0" destOrd="0" presId="urn:microsoft.com/office/officeart/2018/5/layout/IconCircleLabelList"/>
    <dgm:cxn modelId="{B2D22FF8-5CE2-4755-B77C-216F6A69D23C}" type="presOf" srcId="{ADC44403-735B-4353-8EB5-080D552CBB81}" destId="{A7B3C9DF-787F-45B9-B6F1-D19FE68FB52B}" srcOrd="0" destOrd="0" presId="urn:microsoft.com/office/officeart/2018/5/layout/IconCircleLabelList"/>
    <dgm:cxn modelId="{7FB00DD7-6EDD-41DB-9C94-7BB89B403070}" type="presParOf" srcId="{9DCDBED4-6883-4842-A306-3D51BCB4B3DA}" destId="{D81BC49C-6023-4EAC-8A09-14AA91A223AC}" srcOrd="0" destOrd="0" presId="urn:microsoft.com/office/officeart/2018/5/layout/IconCircleLabelList"/>
    <dgm:cxn modelId="{AC47FA5B-671A-4B6E-A187-CDBFB6ACFA4E}" type="presParOf" srcId="{D81BC49C-6023-4EAC-8A09-14AA91A223AC}" destId="{8496715D-62E3-41F2-B5D4-87C94B872F11}" srcOrd="0" destOrd="0" presId="urn:microsoft.com/office/officeart/2018/5/layout/IconCircleLabelList"/>
    <dgm:cxn modelId="{E8622827-8327-4443-A3D9-214B384C6F37}" type="presParOf" srcId="{D81BC49C-6023-4EAC-8A09-14AA91A223AC}" destId="{C4FFB58B-490F-4883-A707-9BC3C27D6F8A}" srcOrd="1" destOrd="0" presId="urn:microsoft.com/office/officeart/2018/5/layout/IconCircleLabelList"/>
    <dgm:cxn modelId="{07673429-1428-4F16-A4BC-7ACEB783BEAA}" type="presParOf" srcId="{D81BC49C-6023-4EAC-8A09-14AA91A223AC}" destId="{D8C6FF74-AC1A-495F-9B90-277DFC0BD84C}" srcOrd="2" destOrd="0" presId="urn:microsoft.com/office/officeart/2018/5/layout/IconCircleLabelList"/>
    <dgm:cxn modelId="{C3F98E8A-1664-43ED-AA73-83216B1CEDCF}" type="presParOf" srcId="{D81BC49C-6023-4EAC-8A09-14AA91A223AC}" destId="{A7B3C9DF-787F-45B9-B6F1-D19FE68FB52B}" srcOrd="3" destOrd="0" presId="urn:microsoft.com/office/officeart/2018/5/layout/IconCircleLabelList"/>
    <dgm:cxn modelId="{A50887CC-0130-486F-971D-AE9C061C22F6}" type="presParOf" srcId="{9DCDBED4-6883-4842-A306-3D51BCB4B3DA}" destId="{0AF161A6-0454-4DAF-8566-74996A002043}" srcOrd="1" destOrd="0" presId="urn:microsoft.com/office/officeart/2018/5/layout/IconCircleLabelList"/>
    <dgm:cxn modelId="{459B442B-57C0-4643-9D08-4253257E629C}" type="presParOf" srcId="{9DCDBED4-6883-4842-A306-3D51BCB4B3DA}" destId="{7A58D09D-E00C-4B90-81C1-8FBEF91D7C74}" srcOrd="2" destOrd="0" presId="urn:microsoft.com/office/officeart/2018/5/layout/IconCircleLabelList"/>
    <dgm:cxn modelId="{1ACCAE48-C2D5-4783-B443-FDBA09498A20}" type="presParOf" srcId="{7A58D09D-E00C-4B90-81C1-8FBEF91D7C74}" destId="{27849D51-6383-42B9-8F0B-D2BD4F7ED4F2}" srcOrd="0" destOrd="0" presId="urn:microsoft.com/office/officeart/2018/5/layout/IconCircleLabelList"/>
    <dgm:cxn modelId="{2BCF1851-4B9E-4924-803C-FFD6E9F93788}" type="presParOf" srcId="{7A58D09D-E00C-4B90-81C1-8FBEF91D7C74}" destId="{C17322B5-0E52-498E-9F74-08D87298C7A0}" srcOrd="1" destOrd="0" presId="urn:microsoft.com/office/officeart/2018/5/layout/IconCircleLabelList"/>
    <dgm:cxn modelId="{2B9615DF-646C-4D90-AC7F-7F4CFE1DABED}" type="presParOf" srcId="{7A58D09D-E00C-4B90-81C1-8FBEF91D7C74}" destId="{E478FC92-3B82-447A-AC48-B9B5B9DB886C}" srcOrd="2" destOrd="0" presId="urn:microsoft.com/office/officeart/2018/5/layout/IconCircleLabelList"/>
    <dgm:cxn modelId="{C3F63A6D-7DA2-4610-9541-28DF254514C1}" type="presParOf" srcId="{7A58D09D-E00C-4B90-81C1-8FBEF91D7C74}" destId="{56438B47-5D90-4D9F-BA75-53997B857A6E}" srcOrd="3" destOrd="0" presId="urn:microsoft.com/office/officeart/2018/5/layout/IconCircleLabelList"/>
    <dgm:cxn modelId="{20D4A992-C398-462C-9405-A768223F2AB1}" type="presParOf" srcId="{9DCDBED4-6883-4842-A306-3D51BCB4B3DA}" destId="{1F444FDE-7D43-4905-B7CA-63CD52D554E6}" srcOrd="3" destOrd="0" presId="urn:microsoft.com/office/officeart/2018/5/layout/IconCircleLabelList"/>
    <dgm:cxn modelId="{ADE992FA-37DB-427A-9494-5D4D089CD1FF}" type="presParOf" srcId="{9DCDBED4-6883-4842-A306-3D51BCB4B3DA}" destId="{A3836631-C86C-4002-BF30-94CC65F0BAD8}" srcOrd="4" destOrd="0" presId="urn:microsoft.com/office/officeart/2018/5/layout/IconCircleLabelList"/>
    <dgm:cxn modelId="{4F24E8E3-7B02-4174-8202-382504149F8A}" type="presParOf" srcId="{A3836631-C86C-4002-BF30-94CC65F0BAD8}" destId="{B0B7511D-798A-400C-9C4D-72E88856ABA2}" srcOrd="0" destOrd="0" presId="urn:microsoft.com/office/officeart/2018/5/layout/IconCircleLabelList"/>
    <dgm:cxn modelId="{D12FAC04-88EB-4613-807E-54EE8DA1AEFC}" type="presParOf" srcId="{A3836631-C86C-4002-BF30-94CC65F0BAD8}" destId="{CB9E58F2-CDCE-4F4F-872C-2274124892D2}" srcOrd="1" destOrd="0" presId="urn:microsoft.com/office/officeart/2018/5/layout/IconCircleLabelList"/>
    <dgm:cxn modelId="{B904D67D-2ACF-4535-AB7E-C189FA93D3FA}" type="presParOf" srcId="{A3836631-C86C-4002-BF30-94CC65F0BAD8}" destId="{EA243851-5969-42B3-91C1-D3F5D95E5DEF}" srcOrd="2" destOrd="0" presId="urn:microsoft.com/office/officeart/2018/5/layout/IconCircleLabelList"/>
    <dgm:cxn modelId="{1874A7F6-CDB0-4A56-A50C-6E4D2E242218}" type="presParOf" srcId="{A3836631-C86C-4002-BF30-94CC65F0BAD8}" destId="{A14732B4-4646-4A4A-B8D3-8730B0C6C4F3}" srcOrd="3" destOrd="0" presId="urn:microsoft.com/office/officeart/2018/5/layout/IconCircleLabelList"/>
    <dgm:cxn modelId="{3C6828C0-9817-44EE-8DBF-4FC9B6B05988}" type="presParOf" srcId="{9DCDBED4-6883-4842-A306-3D51BCB4B3DA}" destId="{7070756E-18AC-4F0E-AAED-540CF9771FBB}" srcOrd="5" destOrd="0" presId="urn:microsoft.com/office/officeart/2018/5/layout/IconCircleLabelList"/>
    <dgm:cxn modelId="{80130469-51B4-42F4-83B7-5FC768314C95}" type="presParOf" srcId="{9DCDBED4-6883-4842-A306-3D51BCB4B3DA}" destId="{0A65A967-CD67-4CC4-BAC4-CB59521A140B}" srcOrd="6" destOrd="0" presId="urn:microsoft.com/office/officeart/2018/5/layout/IconCircleLabelList"/>
    <dgm:cxn modelId="{E9E3CDA2-6B9E-4977-8E93-26FD7BE9208B}" type="presParOf" srcId="{0A65A967-CD67-4CC4-BAC4-CB59521A140B}" destId="{3DD0AED6-39E7-4740-8F7C-B361A634A841}" srcOrd="0" destOrd="0" presId="urn:microsoft.com/office/officeart/2018/5/layout/IconCircleLabelList"/>
    <dgm:cxn modelId="{238B874C-CB19-4445-9AAC-29BA31B9D8E4}" type="presParOf" srcId="{0A65A967-CD67-4CC4-BAC4-CB59521A140B}" destId="{D1FEE1AB-ED0F-4551-85AF-411BEA0FDFED}" srcOrd="1" destOrd="0" presId="urn:microsoft.com/office/officeart/2018/5/layout/IconCircleLabelList"/>
    <dgm:cxn modelId="{DD1320F6-38A3-4CF6-A641-9F9685300DDB}" type="presParOf" srcId="{0A65A967-CD67-4CC4-BAC4-CB59521A140B}" destId="{8A1873B0-E225-4687-9A30-0B30E9D05DBE}" srcOrd="2" destOrd="0" presId="urn:microsoft.com/office/officeart/2018/5/layout/IconCircleLabelList"/>
    <dgm:cxn modelId="{6260D65A-3330-4DD6-BCE9-7069C67AB17C}" type="presParOf" srcId="{0A65A967-CD67-4CC4-BAC4-CB59521A140B}" destId="{806C577A-8969-41F4-AD18-BEFF3A46925A}" srcOrd="3" destOrd="0" presId="urn:microsoft.com/office/officeart/2018/5/layout/IconCircleLabelList"/>
    <dgm:cxn modelId="{C4C620B7-E6DA-42BD-BF63-AAEC2749B82F}" type="presParOf" srcId="{9DCDBED4-6883-4842-A306-3D51BCB4B3DA}" destId="{FAF18373-E356-4388-AE53-3795973778B3}" srcOrd="7" destOrd="0" presId="urn:microsoft.com/office/officeart/2018/5/layout/IconCircleLabelList"/>
    <dgm:cxn modelId="{8FD9567D-45C7-4E04-B484-F43C5E1823CE}" type="presParOf" srcId="{9DCDBED4-6883-4842-A306-3D51BCB4B3DA}" destId="{CB72F674-4B04-4AB5-A0C0-658BE4742E89}" srcOrd="8" destOrd="0" presId="urn:microsoft.com/office/officeart/2018/5/layout/IconCircleLabelList"/>
    <dgm:cxn modelId="{66BA4366-3BBA-4AA8-818A-5C5ADBA3291A}" type="presParOf" srcId="{CB72F674-4B04-4AB5-A0C0-658BE4742E89}" destId="{8B139042-70A9-479E-9F05-75E32FDF3288}" srcOrd="0" destOrd="0" presId="urn:microsoft.com/office/officeart/2018/5/layout/IconCircleLabelList"/>
    <dgm:cxn modelId="{4C66BB45-CB2D-4BA2-B571-132CF383F71A}" type="presParOf" srcId="{CB72F674-4B04-4AB5-A0C0-658BE4742E89}" destId="{82087009-9008-4318-8976-6BED453CF1A8}" srcOrd="1" destOrd="0" presId="urn:microsoft.com/office/officeart/2018/5/layout/IconCircleLabelList"/>
    <dgm:cxn modelId="{E5A8DEBF-0EE5-4009-ABC0-5306B8AEAD48}" type="presParOf" srcId="{CB72F674-4B04-4AB5-A0C0-658BE4742E89}" destId="{86B0A8DC-D97E-4092-9F19-61645D22319C}" srcOrd="2" destOrd="0" presId="urn:microsoft.com/office/officeart/2018/5/layout/IconCircleLabelList"/>
    <dgm:cxn modelId="{4C35E96C-7451-474C-A25A-617D1027F77A}" type="presParOf" srcId="{CB72F674-4B04-4AB5-A0C0-658BE4742E89}" destId="{3CE9C465-D8C7-4471-AC11-AFF3DAD3B9A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EA236C-BA23-44E8-9C25-1800F6AD05B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C44403-735B-4353-8EB5-080D552CBB8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/>
            <a:t>Accurate timestamping of key time points (0.01s)</a:t>
          </a:r>
        </a:p>
      </dgm:t>
    </dgm:pt>
    <dgm:pt modelId="{1774FD84-0B95-49B6-B26E-A8604965B94E}" type="parTrans" cxnId="{6E53D2BD-232C-4FD1-928F-CE05FF64B48B}">
      <dgm:prSet/>
      <dgm:spPr/>
      <dgm:t>
        <a:bodyPr/>
        <a:lstStyle/>
        <a:p>
          <a:endParaRPr lang="en-US"/>
        </a:p>
      </dgm:t>
    </dgm:pt>
    <dgm:pt modelId="{9B1119E1-EF23-43DB-A310-9B0B0C130C84}" type="sibTrans" cxnId="{6E53D2BD-232C-4FD1-928F-CE05FF64B48B}">
      <dgm:prSet/>
      <dgm:spPr/>
      <dgm:t>
        <a:bodyPr/>
        <a:lstStyle/>
        <a:p>
          <a:endParaRPr lang="en-US"/>
        </a:p>
      </dgm:t>
    </dgm:pt>
    <dgm:pt modelId="{AD4E48BD-A47B-4E3F-8D48-B91C9156166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/>
            <a:t>Ability to manually review timestamped race positions</a:t>
          </a:r>
        </a:p>
      </dgm:t>
    </dgm:pt>
    <dgm:pt modelId="{31DFD110-5357-4705-8396-5E069A817691}" type="parTrans" cxnId="{280D6531-DD68-465D-B4DE-2D6C269F545F}">
      <dgm:prSet/>
      <dgm:spPr/>
      <dgm:t>
        <a:bodyPr/>
        <a:lstStyle/>
        <a:p>
          <a:endParaRPr lang="en-US"/>
        </a:p>
      </dgm:t>
    </dgm:pt>
    <dgm:pt modelId="{D21A9D19-6DD0-4B08-AEF5-E961138CB427}" type="sibTrans" cxnId="{280D6531-DD68-465D-B4DE-2D6C269F545F}">
      <dgm:prSet/>
      <dgm:spPr/>
      <dgm:t>
        <a:bodyPr/>
        <a:lstStyle/>
        <a:p>
          <a:endParaRPr lang="en-US"/>
        </a:p>
      </dgm:t>
    </dgm:pt>
    <dgm:pt modelId="{4DA024C3-BF89-4C8A-B059-81EA64E2785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/>
            <a:t>PERFORM A RANGE OF CALCULATIONS TO GENERATE GOLD STANDARD RACE DATA</a:t>
          </a:r>
        </a:p>
      </dgm:t>
    </dgm:pt>
    <dgm:pt modelId="{98449EE0-5577-4642-A81D-FA4A0A7D7246}" type="parTrans" cxnId="{1EC26631-3AEE-473B-98C8-E80F84E38CA9}">
      <dgm:prSet/>
      <dgm:spPr/>
      <dgm:t>
        <a:bodyPr/>
        <a:lstStyle/>
        <a:p>
          <a:endParaRPr lang="en-US"/>
        </a:p>
      </dgm:t>
    </dgm:pt>
    <dgm:pt modelId="{3960CF26-6F04-4B47-BD72-4183AAB7F8FE}" type="sibTrans" cxnId="{1EC26631-3AEE-473B-98C8-E80F84E38CA9}">
      <dgm:prSet/>
      <dgm:spPr/>
      <dgm:t>
        <a:bodyPr/>
        <a:lstStyle/>
        <a:p>
          <a:endParaRPr lang="en-US"/>
        </a:p>
      </dgm:t>
    </dgm:pt>
    <dgm:pt modelId="{4290C9BB-C80D-49BB-96EF-214AECDF90B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/>
            <a:t>TABULATE AND VISUALISE RACE DATA INTO CUSTOMISABLE RACE REPORTS</a:t>
          </a:r>
        </a:p>
      </dgm:t>
    </dgm:pt>
    <dgm:pt modelId="{6AAE78E9-9079-47DD-A435-5062AFBF40FA}" type="parTrans" cxnId="{D632AA49-2797-4F1B-85A7-BD97B6323ABB}">
      <dgm:prSet/>
      <dgm:spPr/>
      <dgm:t>
        <a:bodyPr/>
        <a:lstStyle/>
        <a:p>
          <a:endParaRPr lang="en-US"/>
        </a:p>
      </dgm:t>
    </dgm:pt>
    <dgm:pt modelId="{F30B7916-E5AF-4EA6-A4E6-618A79DB5212}" type="sibTrans" cxnId="{D632AA49-2797-4F1B-85A7-BD97B6323ABB}">
      <dgm:prSet/>
      <dgm:spPr/>
      <dgm:t>
        <a:bodyPr/>
        <a:lstStyle/>
        <a:p>
          <a:endParaRPr lang="en-US"/>
        </a:p>
      </dgm:t>
    </dgm:pt>
    <dgm:pt modelId="{33F3DBCC-EBE2-41A8-8190-28F7D59C4D1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/>
            <a:t>BACKGROUND DATABASE OF RACE DATA TO INCLUDE CONTEXTUAL DATA WHERE AVAILABLE</a:t>
          </a:r>
        </a:p>
      </dgm:t>
    </dgm:pt>
    <dgm:pt modelId="{3F835D14-FB94-49D6-89E1-20ED2D737B68}" type="parTrans" cxnId="{DBA68285-E866-4540-B189-192F320DB429}">
      <dgm:prSet/>
      <dgm:spPr/>
      <dgm:t>
        <a:bodyPr/>
        <a:lstStyle/>
        <a:p>
          <a:endParaRPr lang="en-US"/>
        </a:p>
      </dgm:t>
    </dgm:pt>
    <dgm:pt modelId="{FEE36ECB-1DF8-4836-9441-FC2F60C97DCC}" type="sibTrans" cxnId="{DBA68285-E866-4540-B189-192F320DB429}">
      <dgm:prSet/>
      <dgm:spPr/>
      <dgm:t>
        <a:bodyPr/>
        <a:lstStyle/>
        <a:p>
          <a:endParaRPr lang="en-US"/>
        </a:p>
      </dgm:t>
    </dgm:pt>
    <dgm:pt modelId="{922A68C6-D854-4979-841A-614C68A35611}" type="pres">
      <dgm:prSet presAssocID="{13EA236C-BA23-44E8-9C25-1800F6AD05B7}" presName="outerComposite" presStyleCnt="0">
        <dgm:presLayoutVars>
          <dgm:chMax val="5"/>
          <dgm:dir/>
          <dgm:resizeHandles val="exact"/>
        </dgm:presLayoutVars>
      </dgm:prSet>
      <dgm:spPr/>
    </dgm:pt>
    <dgm:pt modelId="{373FF80A-8E37-4D53-89FE-C6621709CB18}" type="pres">
      <dgm:prSet presAssocID="{13EA236C-BA23-44E8-9C25-1800F6AD05B7}" presName="dummyMaxCanvas" presStyleCnt="0">
        <dgm:presLayoutVars/>
      </dgm:prSet>
      <dgm:spPr/>
    </dgm:pt>
    <dgm:pt modelId="{74304ECA-4E01-481C-93CD-9686511B761F}" type="pres">
      <dgm:prSet presAssocID="{13EA236C-BA23-44E8-9C25-1800F6AD05B7}" presName="FiveNodes_1" presStyleLbl="node1" presStyleIdx="0" presStyleCnt="5">
        <dgm:presLayoutVars>
          <dgm:bulletEnabled val="1"/>
        </dgm:presLayoutVars>
      </dgm:prSet>
      <dgm:spPr/>
    </dgm:pt>
    <dgm:pt modelId="{772A266F-920F-4C1C-8138-A5CA464E4D50}" type="pres">
      <dgm:prSet presAssocID="{13EA236C-BA23-44E8-9C25-1800F6AD05B7}" presName="FiveNodes_2" presStyleLbl="node1" presStyleIdx="1" presStyleCnt="5">
        <dgm:presLayoutVars>
          <dgm:bulletEnabled val="1"/>
        </dgm:presLayoutVars>
      </dgm:prSet>
      <dgm:spPr/>
    </dgm:pt>
    <dgm:pt modelId="{AD064877-7AC8-4953-B9E9-DC9D5EFD46CB}" type="pres">
      <dgm:prSet presAssocID="{13EA236C-BA23-44E8-9C25-1800F6AD05B7}" presName="FiveNodes_3" presStyleLbl="node1" presStyleIdx="2" presStyleCnt="5">
        <dgm:presLayoutVars>
          <dgm:bulletEnabled val="1"/>
        </dgm:presLayoutVars>
      </dgm:prSet>
      <dgm:spPr/>
    </dgm:pt>
    <dgm:pt modelId="{E34880F8-C36D-47A6-989C-C109BBE04878}" type="pres">
      <dgm:prSet presAssocID="{13EA236C-BA23-44E8-9C25-1800F6AD05B7}" presName="FiveNodes_4" presStyleLbl="node1" presStyleIdx="3" presStyleCnt="5">
        <dgm:presLayoutVars>
          <dgm:bulletEnabled val="1"/>
        </dgm:presLayoutVars>
      </dgm:prSet>
      <dgm:spPr/>
    </dgm:pt>
    <dgm:pt modelId="{BBD90C3D-E6D2-44C8-8D65-3D9DA243F2F3}" type="pres">
      <dgm:prSet presAssocID="{13EA236C-BA23-44E8-9C25-1800F6AD05B7}" presName="FiveNodes_5" presStyleLbl="node1" presStyleIdx="4" presStyleCnt="5">
        <dgm:presLayoutVars>
          <dgm:bulletEnabled val="1"/>
        </dgm:presLayoutVars>
      </dgm:prSet>
      <dgm:spPr/>
    </dgm:pt>
    <dgm:pt modelId="{5CB42027-BE6A-4FB3-8A94-DCFCFF4C84FD}" type="pres">
      <dgm:prSet presAssocID="{13EA236C-BA23-44E8-9C25-1800F6AD05B7}" presName="FiveConn_1-2" presStyleLbl="fgAccFollowNode1" presStyleIdx="0" presStyleCnt="4">
        <dgm:presLayoutVars>
          <dgm:bulletEnabled val="1"/>
        </dgm:presLayoutVars>
      </dgm:prSet>
      <dgm:spPr/>
    </dgm:pt>
    <dgm:pt modelId="{CF56DE25-D500-4DE7-9BF5-35D08C45A4A3}" type="pres">
      <dgm:prSet presAssocID="{13EA236C-BA23-44E8-9C25-1800F6AD05B7}" presName="FiveConn_2-3" presStyleLbl="fgAccFollowNode1" presStyleIdx="1" presStyleCnt="4">
        <dgm:presLayoutVars>
          <dgm:bulletEnabled val="1"/>
        </dgm:presLayoutVars>
      </dgm:prSet>
      <dgm:spPr/>
    </dgm:pt>
    <dgm:pt modelId="{9330490C-5EBE-455F-8389-FBEF8753FDF9}" type="pres">
      <dgm:prSet presAssocID="{13EA236C-BA23-44E8-9C25-1800F6AD05B7}" presName="FiveConn_3-4" presStyleLbl="fgAccFollowNode1" presStyleIdx="2" presStyleCnt="4">
        <dgm:presLayoutVars>
          <dgm:bulletEnabled val="1"/>
        </dgm:presLayoutVars>
      </dgm:prSet>
      <dgm:spPr/>
    </dgm:pt>
    <dgm:pt modelId="{117549B2-47D1-47A8-8933-378D44230782}" type="pres">
      <dgm:prSet presAssocID="{13EA236C-BA23-44E8-9C25-1800F6AD05B7}" presName="FiveConn_4-5" presStyleLbl="fgAccFollowNode1" presStyleIdx="3" presStyleCnt="4">
        <dgm:presLayoutVars>
          <dgm:bulletEnabled val="1"/>
        </dgm:presLayoutVars>
      </dgm:prSet>
      <dgm:spPr/>
    </dgm:pt>
    <dgm:pt modelId="{6D8956BD-8C43-479F-B325-F2DE74608DBD}" type="pres">
      <dgm:prSet presAssocID="{13EA236C-BA23-44E8-9C25-1800F6AD05B7}" presName="FiveNodes_1_text" presStyleLbl="node1" presStyleIdx="4" presStyleCnt="5">
        <dgm:presLayoutVars>
          <dgm:bulletEnabled val="1"/>
        </dgm:presLayoutVars>
      </dgm:prSet>
      <dgm:spPr/>
    </dgm:pt>
    <dgm:pt modelId="{3A587A42-9C21-4673-9415-02758A3F36DE}" type="pres">
      <dgm:prSet presAssocID="{13EA236C-BA23-44E8-9C25-1800F6AD05B7}" presName="FiveNodes_2_text" presStyleLbl="node1" presStyleIdx="4" presStyleCnt="5">
        <dgm:presLayoutVars>
          <dgm:bulletEnabled val="1"/>
        </dgm:presLayoutVars>
      </dgm:prSet>
      <dgm:spPr/>
    </dgm:pt>
    <dgm:pt modelId="{C6C33336-F7F3-4B1D-871C-BA0626D2F2F6}" type="pres">
      <dgm:prSet presAssocID="{13EA236C-BA23-44E8-9C25-1800F6AD05B7}" presName="FiveNodes_3_text" presStyleLbl="node1" presStyleIdx="4" presStyleCnt="5">
        <dgm:presLayoutVars>
          <dgm:bulletEnabled val="1"/>
        </dgm:presLayoutVars>
      </dgm:prSet>
      <dgm:spPr/>
    </dgm:pt>
    <dgm:pt modelId="{56922ECF-7151-44DC-B93D-3D90F30BA350}" type="pres">
      <dgm:prSet presAssocID="{13EA236C-BA23-44E8-9C25-1800F6AD05B7}" presName="FiveNodes_4_text" presStyleLbl="node1" presStyleIdx="4" presStyleCnt="5">
        <dgm:presLayoutVars>
          <dgm:bulletEnabled val="1"/>
        </dgm:presLayoutVars>
      </dgm:prSet>
      <dgm:spPr/>
    </dgm:pt>
    <dgm:pt modelId="{1902065A-A292-46EB-9188-92478D69A551}" type="pres">
      <dgm:prSet presAssocID="{13EA236C-BA23-44E8-9C25-1800F6AD05B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EA0B103-CA2D-44CD-A782-3F9B89B47423}" type="presOf" srcId="{D21A9D19-6DD0-4B08-AEF5-E961138CB427}" destId="{CF56DE25-D500-4DE7-9BF5-35D08C45A4A3}" srcOrd="0" destOrd="0" presId="urn:microsoft.com/office/officeart/2005/8/layout/vProcess5"/>
    <dgm:cxn modelId="{4F16DE08-B2FA-4FFE-9F98-8EAE32CE5795}" type="presOf" srcId="{3960CF26-6F04-4B47-BD72-4183AAB7F8FE}" destId="{9330490C-5EBE-455F-8389-FBEF8753FDF9}" srcOrd="0" destOrd="0" presId="urn:microsoft.com/office/officeart/2005/8/layout/vProcess5"/>
    <dgm:cxn modelId="{88D80117-BF7B-47CA-8273-28A5FB29F47B}" type="presOf" srcId="{4DA024C3-BF89-4C8A-B059-81EA64E27853}" destId="{C6C33336-F7F3-4B1D-871C-BA0626D2F2F6}" srcOrd="1" destOrd="0" presId="urn:microsoft.com/office/officeart/2005/8/layout/vProcess5"/>
    <dgm:cxn modelId="{280D6531-DD68-465D-B4DE-2D6C269F545F}" srcId="{13EA236C-BA23-44E8-9C25-1800F6AD05B7}" destId="{AD4E48BD-A47B-4E3F-8D48-B91C91561665}" srcOrd="1" destOrd="0" parTransId="{31DFD110-5357-4705-8396-5E069A817691}" sibTransId="{D21A9D19-6DD0-4B08-AEF5-E961138CB427}"/>
    <dgm:cxn modelId="{1EC26631-3AEE-473B-98C8-E80F84E38CA9}" srcId="{13EA236C-BA23-44E8-9C25-1800F6AD05B7}" destId="{4DA024C3-BF89-4C8A-B059-81EA64E27853}" srcOrd="2" destOrd="0" parTransId="{98449EE0-5577-4642-A81D-FA4A0A7D7246}" sibTransId="{3960CF26-6F04-4B47-BD72-4183AAB7F8FE}"/>
    <dgm:cxn modelId="{B907C03A-36D2-4202-810F-210FF58332EE}" type="presOf" srcId="{AD4E48BD-A47B-4E3F-8D48-B91C91561665}" destId="{772A266F-920F-4C1C-8138-A5CA464E4D50}" srcOrd="0" destOrd="0" presId="urn:microsoft.com/office/officeart/2005/8/layout/vProcess5"/>
    <dgm:cxn modelId="{FA090B5B-F50F-42F7-8D4C-6ABB30B017EF}" type="presOf" srcId="{ADC44403-735B-4353-8EB5-080D552CBB81}" destId="{74304ECA-4E01-481C-93CD-9686511B761F}" srcOrd="0" destOrd="0" presId="urn:microsoft.com/office/officeart/2005/8/layout/vProcess5"/>
    <dgm:cxn modelId="{AAF05942-9562-4D00-9BF8-88D06B2A01D6}" type="presOf" srcId="{4290C9BB-C80D-49BB-96EF-214AECDF90B4}" destId="{E34880F8-C36D-47A6-989C-C109BBE04878}" srcOrd="0" destOrd="0" presId="urn:microsoft.com/office/officeart/2005/8/layout/vProcess5"/>
    <dgm:cxn modelId="{D632AA49-2797-4F1B-85A7-BD97B6323ABB}" srcId="{13EA236C-BA23-44E8-9C25-1800F6AD05B7}" destId="{4290C9BB-C80D-49BB-96EF-214AECDF90B4}" srcOrd="3" destOrd="0" parTransId="{6AAE78E9-9079-47DD-A435-5062AFBF40FA}" sibTransId="{F30B7916-E5AF-4EA6-A4E6-618A79DB5212}"/>
    <dgm:cxn modelId="{39DDBC6F-0FDE-4BC1-AEA8-A038FA5F5043}" type="presOf" srcId="{4DA024C3-BF89-4C8A-B059-81EA64E27853}" destId="{AD064877-7AC8-4953-B9E9-DC9D5EFD46CB}" srcOrd="0" destOrd="0" presId="urn:microsoft.com/office/officeart/2005/8/layout/vProcess5"/>
    <dgm:cxn modelId="{303E667A-B033-4942-8544-9EF1F6F0A125}" type="presOf" srcId="{33F3DBCC-EBE2-41A8-8190-28F7D59C4D16}" destId="{BBD90C3D-E6D2-44C8-8D65-3D9DA243F2F3}" srcOrd="0" destOrd="0" presId="urn:microsoft.com/office/officeart/2005/8/layout/vProcess5"/>
    <dgm:cxn modelId="{71EA3A7D-96E2-41FD-A7DF-0DC4575C03A3}" type="presOf" srcId="{AD4E48BD-A47B-4E3F-8D48-B91C91561665}" destId="{3A587A42-9C21-4673-9415-02758A3F36DE}" srcOrd="1" destOrd="0" presId="urn:microsoft.com/office/officeart/2005/8/layout/vProcess5"/>
    <dgm:cxn modelId="{C7DC8582-67EC-4593-A7EA-51C251353C82}" type="presOf" srcId="{33F3DBCC-EBE2-41A8-8190-28F7D59C4D16}" destId="{1902065A-A292-46EB-9188-92478D69A551}" srcOrd="1" destOrd="0" presId="urn:microsoft.com/office/officeart/2005/8/layout/vProcess5"/>
    <dgm:cxn modelId="{DBA68285-E866-4540-B189-192F320DB429}" srcId="{13EA236C-BA23-44E8-9C25-1800F6AD05B7}" destId="{33F3DBCC-EBE2-41A8-8190-28F7D59C4D16}" srcOrd="4" destOrd="0" parTransId="{3F835D14-FB94-49D6-89E1-20ED2D737B68}" sibTransId="{FEE36ECB-1DF8-4836-9441-FC2F60C97DCC}"/>
    <dgm:cxn modelId="{07476E9B-0DB6-4853-866A-F0EBFDE65E3F}" type="presOf" srcId="{4290C9BB-C80D-49BB-96EF-214AECDF90B4}" destId="{56922ECF-7151-44DC-B93D-3D90F30BA350}" srcOrd="1" destOrd="0" presId="urn:microsoft.com/office/officeart/2005/8/layout/vProcess5"/>
    <dgm:cxn modelId="{9255ECA4-9452-4539-A842-AF04909D2F02}" type="presOf" srcId="{ADC44403-735B-4353-8EB5-080D552CBB81}" destId="{6D8956BD-8C43-479F-B325-F2DE74608DBD}" srcOrd="1" destOrd="0" presId="urn:microsoft.com/office/officeart/2005/8/layout/vProcess5"/>
    <dgm:cxn modelId="{6E53D2BD-232C-4FD1-928F-CE05FF64B48B}" srcId="{13EA236C-BA23-44E8-9C25-1800F6AD05B7}" destId="{ADC44403-735B-4353-8EB5-080D552CBB81}" srcOrd="0" destOrd="0" parTransId="{1774FD84-0B95-49B6-B26E-A8604965B94E}" sibTransId="{9B1119E1-EF23-43DB-A310-9B0B0C130C84}"/>
    <dgm:cxn modelId="{EBF88EE5-9810-4DBA-B0DE-9DD25E3994C3}" type="presOf" srcId="{9B1119E1-EF23-43DB-A310-9B0B0C130C84}" destId="{5CB42027-BE6A-4FB3-8A94-DCFCFF4C84FD}" srcOrd="0" destOrd="0" presId="urn:microsoft.com/office/officeart/2005/8/layout/vProcess5"/>
    <dgm:cxn modelId="{513257F5-A34B-4371-8055-BDAE3611EEC0}" type="presOf" srcId="{13EA236C-BA23-44E8-9C25-1800F6AD05B7}" destId="{922A68C6-D854-4979-841A-614C68A35611}" srcOrd="0" destOrd="0" presId="urn:microsoft.com/office/officeart/2005/8/layout/vProcess5"/>
    <dgm:cxn modelId="{708216F8-AE19-4336-A8F8-370B6CC746B2}" type="presOf" srcId="{F30B7916-E5AF-4EA6-A4E6-618A79DB5212}" destId="{117549B2-47D1-47A8-8933-378D44230782}" srcOrd="0" destOrd="0" presId="urn:microsoft.com/office/officeart/2005/8/layout/vProcess5"/>
    <dgm:cxn modelId="{53A15A8E-3DF5-417D-A487-C921AF740155}" type="presParOf" srcId="{922A68C6-D854-4979-841A-614C68A35611}" destId="{373FF80A-8E37-4D53-89FE-C6621709CB18}" srcOrd="0" destOrd="0" presId="urn:microsoft.com/office/officeart/2005/8/layout/vProcess5"/>
    <dgm:cxn modelId="{B3BC3A5E-C4F9-4FE7-9C0C-CD5BE9A0EC3F}" type="presParOf" srcId="{922A68C6-D854-4979-841A-614C68A35611}" destId="{74304ECA-4E01-481C-93CD-9686511B761F}" srcOrd="1" destOrd="0" presId="urn:microsoft.com/office/officeart/2005/8/layout/vProcess5"/>
    <dgm:cxn modelId="{496F47F8-316B-428E-BC8C-0D503A3AE936}" type="presParOf" srcId="{922A68C6-D854-4979-841A-614C68A35611}" destId="{772A266F-920F-4C1C-8138-A5CA464E4D50}" srcOrd="2" destOrd="0" presId="urn:microsoft.com/office/officeart/2005/8/layout/vProcess5"/>
    <dgm:cxn modelId="{E69FA090-F9E6-4148-B9EE-8239C754B3AC}" type="presParOf" srcId="{922A68C6-D854-4979-841A-614C68A35611}" destId="{AD064877-7AC8-4953-B9E9-DC9D5EFD46CB}" srcOrd="3" destOrd="0" presId="urn:microsoft.com/office/officeart/2005/8/layout/vProcess5"/>
    <dgm:cxn modelId="{A3D6C538-755F-4A2E-A73E-5CADCE599F7A}" type="presParOf" srcId="{922A68C6-D854-4979-841A-614C68A35611}" destId="{E34880F8-C36D-47A6-989C-C109BBE04878}" srcOrd="4" destOrd="0" presId="urn:microsoft.com/office/officeart/2005/8/layout/vProcess5"/>
    <dgm:cxn modelId="{04528327-605B-4F3D-897A-3F934EB92912}" type="presParOf" srcId="{922A68C6-D854-4979-841A-614C68A35611}" destId="{BBD90C3D-E6D2-44C8-8D65-3D9DA243F2F3}" srcOrd="5" destOrd="0" presId="urn:microsoft.com/office/officeart/2005/8/layout/vProcess5"/>
    <dgm:cxn modelId="{FAE8D16F-B4EC-4AC4-9B9C-A5CF3A05FE20}" type="presParOf" srcId="{922A68C6-D854-4979-841A-614C68A35611}" destId="{5CB42027-BE6A-4FB3-8A94-DCFCFF4C84FD}" srcOrd="6" destOrd="0" presId="urn:microsoft.com/office/officeart/2005/8/layout/vProcess5"/>
    <dgm:cxn modelId="{D8067E9B-8379-486A-BAF4-3DB98DEFFA16}" type="presParOf" srcId="{922A68C6-D854-4979-841A-614C68A35611}" destId="{CF56DE25-D500-4DE7-9BF5-35D08C45A4A3}" srcOrd="7" destOrd="0" presId="urn:microsoft.com/office/officeart/2005/8/layout/vProcess5"/>
    <dgm:cxn modelId="{241CCA14-3383-43C2-816A-8A0C315C5B2E}" type="presParOf" srcId="{922A68C6-D854-4979-841A-614C68A35611}" destId="{9330490C-5EBE-455F-8389-FBEF8753FDF9}" srcOrd="8" destOrd="0" presId="urn:microsoft.com/office/officeart/2005/8/layout/vProcess5"/>
    <dgm:cxn modelId="{7A53E214-91DA-4521-AECC-D72FB37BA361}" type="presParOf" srcId="{922A68C6-D854-4979-841A-614C68A35611}" destId="{117549B2-47D1-47A8-8933-378D44230782}" srcOrd="9" destOrd="0" presId="urn:microsoft.com/office/officeart/2005/8/layout/vProcess5"/>
    <dgm:cxn modelId="{FE919B58-5630-442B-8116-E482EA3BAC0E}" type="presParOf" srcId="{922A68C6-D854-4979-841A-614C68A35611}" destId="{6D8956BD-8C43-479F-B325-F2DE74608DBD}" srcOrd="10" destOrd="0" presId="urn:microsoft.com/office/officeart/2005/8/layout/vProcess5"/>
    <dgm:cxn modelId="{B48F8C4A-8F66-441F-A33B-CAF95A7B07CD}" type="presParOf" srcId="{922A68C6-D854-4979-841A-614C68A35611}" destId="{3A587A42-9C21-4673-9415-02758A3F36DE}" srcOrd="11" destOrd="0" presId="urn:microsoft.com/office/officeart/2005/8/layout/vProcess5"/>
    <dgm:cxn modelId="{A0C77AD9-4450-4F3E-8DD6-770AAFBC68A2}" type="presParOf" srcId="{922A68C6-D854-4979-841A-614C68A35611}" destId="{C6C33336-F7F3-4B1D-871C-BA0626D2F2F6}" srcOrd="12" destOrd="0" presId="urn:microsoft.com/office/officeart/2005/8/layout/vProcess5"/>
    <dgm:cxn modelId="{E76990E4-0A85-4F68-BB18-DFF3333D732C}" type="presParOf" srcId="{922A68C6-D854-4979-841A-614C68A35611}" destId="{56922ECF-7151-44DC-B93D-3D90F30BA350}" srcOrd="13" destOrd="0" presId="urn:microsoft.com/office/officeart/2005/8/layout/vProcess5"/>
    <dgm:cxn modelId="{77C7777A-B1F3-40C7-92B6-440948877F2A}" type="presParOf" srcId="{922A68C6-D854-4979-841A-614C68A35611}" destId="{1902065A-A292-46EB-9188-92478D69A55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EA236C-BA23-44E8-9C25-1800F6AD05B7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C44403-735B-4353-8EB5-080D552CBB8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/>
            <a:t>At major international meets each nation has an onsite analyst to capture footage and generate race data</a:t>
          </a:r>
        </a:p>
      </dgm:t>
    </dgm:pt>
    <dgm:pt modelId="{1774FD84-0B95-49B6-B26E-A8604965B94E}" type="parTrans" cxnId="{6E53D2BD-232C-4FD1-928F-CE05FF64B48B}">
      <dgm:prSet/>
      <dgm:spPr/>
      <dgm:t>
        <a:bodyPr/>
        <a:lstStyle/>
        <a:p>
          <a:endParaRPr lang="en-US"/>
        </a:p>
      </dgm:t>
    </dgm:pt>
    <dgm:pt modelId="{9B1119E1-EF23-43DB-A310-9B0B0C130C84}" type="sibTrans" cxnId="{6E53D2BD-232C-4FD1-928F-CE05FF64B48B}">
      <dgm:prSet/>
      <dgm:spPr/>
      <dgm:t>
        <a:bodyPr/>
        <a:lstStyle/>
        <a:p>
          <a:endParaRPr lang="en-US"/>
        </a:p>
      </dgm:t>
    </dgm:pt>
    <dgm:pt modelId="{AD4E48BD-A47B-4E3F-8D48-B91C9156166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/>
            <a:t>Space is at a premium &amp; capture and analysis processes are time consuming</a:t>
          </a:r>
        </a:p>
      </dgm:t>
    </dgm:pt>
    <dgm:pt modelId="{31DFD110-5357-4705-8396-5E069A817691}" type="parTrans" cxnId="{280D6531-DD68-465D-B4DE-2D6C269F545F}">
      <dgm:prSet/>
      <dgm:spPr/>
      <dgm:t>
        <a:bodyPr/>
        <a:lstStyle/>
        <a:p>
          <a:endParaRPr lang="en-US"/>
        </a:p>
      </dgm:t>
    </dgm:pt>
    <dgm:pt modelId="{D21A9D19-6DD0-4B08-AEF5-E961138CB427}" type="sibTrans" cxnId="{280D6531-DD68-465D-B4DE-2D6C269F545F}">
      <dgm:prSet/>
      <dgm:spPr/>
      <dgm:t>
        <a:bodyPr/>
        <a:lstStyle/>
        <a:p>
          <a:endParaRPr lang="en-US"/>
        </a:p>
      </dgm:t>
    </dgm:pt>
    <dgm:pt modelId="{4DA024C3-BF89-4C8A-B059-81EA64E2785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/>
            <a:t>In many cases analysts compromise volume of data captured / generated due to limited capacity</a:t>
          </a:r>
        </a:p>
      </dgm:t>
    </dgm:pt>
    <dgm:pt modelId="{98449EE0-5577-4642-A81D-FA4A0A7D7246}" type="parTrans" cxnId="{1EC26631-3AEE-473B-98C8-E80F84E38CA9}">
      <dgm:prSet/>
      <dgm:spPr/>
      <dgm:t>
        <a:bodyPr/>
        <a:lstStyle/>
        <a:p>
          <a:endParaRPr lang="en-US"/>
        </a:p>
      </dgm:t>
    </dgm:pt>
    <dgm:pt modelId="{3960CF26-6F04-4B47-BD72-4183AAB7F8FE}" type="sibTrans" cxnId="{1EC26631-3AEE-473B-98C8-E80F84E38CA9}">
      <dgm:prSet/>
      <dgm:spPr/>
      <dgm:t>
        <a:bodyPr/>
        <a:lstStyle/>
        <a:p>
          <a:endParaRPr lang="en-US"/>
        </a:p>
      </dgm:t>
    </dgm:pt>
    <dgm:pt modelId="{4290C9BB-C80D-49BB-96EF-214AECDF90B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/>
            <a:t>This system could potentially auto generate race data for all lanes of every race instantly</a:t>
          </a:r>
        </a:p>
      </dgm:t>
    </dgm:pt>
    <dgm:pt modelId="{6AAE78E9-9079-47DD-A435-5062AFBF40FA}" type="parTrans" cxnId="{D632AA49-2797-4F1B-85A7-BD97B6323ABB}">
      <dgm:prSet/>
      <dgm:spPr/>
      <dgm:t>
        <a:bodyPr/>
        <a:lstStyle/>
        <a:p>
          <a:endParaRPr lang="en-US"/>
        </a:p>
      </dgm:t>
    </dgm:pt>
    <dgm:pt modelId="{F30B7916-E5AF-4EA6-A4E6-618A79DB5212}" type="sibTrans" cxnId="{D632AA49-2797-4F1B-85A7-BD97B6323ABB}">
      <dgm:prSet/>
      <dgm:spPr/>
      <dgm:t>
        <a:bodyPr/>
        <a:lstStyle/>
        <a:p>
          <a:endParaRPr lang="en-US"/>
        </a:p>
      </dgm:t>
    </dgm:pt>
    <dgm:pt modelId="{33F3DBCC-EBE2-41A8-8190-28F7D59C4D1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/>
            <a:t>The solution becomes marketable to any facility that hosts major swim meets globally</a:t>
          </a:r>
        </a:p>
      </dgm:t>
    </dgm:pt>
    <dgm:pt modelId="{3F835D14-FB94-49D6-89E1-20ED2D737B68}" type="parTrans" cxnId="{DBA68285-E866-4540-B189-192F320DB429}">
      <dgm:prSet/>
      <dgm:spPr/>
      <dgm:t>
        <a:bodyPr/>
        <a:lstStyle/>
        <a:p>
          <a:endParaRPr lang="en-US"/>
        </a:p>
      </dgm:t>
    </dgm:pt>
    <dgm:pt modelId="{FEE36ECB-1DF8-4836-9441-FC2F60C97DCC}" type="sibTrans" cxnId="{DBA68285-E866-4540-B189-192F320DB429}">
      <dgm:prSet/>
      <dgm:spPr/>
      <dgm:t>
        <a:bodyPr/>
        <a:lstStyle/>
        <a:p>
          <a:endParaRPr lang="en-US"/>
        </a:p>
      </dgm:t>
    </dgm:pt>
    <dgm:pt modelId="{4ADBB4D7-7DF5-4AC6-B0E5-5111994DED1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/>
            <a:t>The system is perfect for the data hungry market of </a:t>
          </a:r>
          <a:r>
            <a:rPr lang="en-US" sz="1800"/>
            <a:t>performance sport and media coverage</a:t>
          </a:r>
          <a:endParaRPr lang="en-US" sz="1800" dirty="0"/>
        </a:p>
      </dgm:t>
    </dgm:pt>
    <dgm:pt modelId="{6AB934FD-97D6-4B48-A3FC-E0794EA471DE}" type="parTrans" cxnId="{670D7CCE-9EAE-4845-9202-9F0D5F78F853}">
      <dgm:prSet/>
      <dgm:spPr/>
      <dgm:t>
        <a:bodyPr/>
        <a:lstStyle/>
        <a:p>
          <a:endParaRPr lang="en-IE"/>
        </a:p>
      </dgm:t>
    </dgm:pt>
    <dgm:pt modelId="{FDE9AA9A-C826-4326-8020-646572BCCD7E}" type="sibTrans" cxnId="{670D7CCE-9EAE-4845-9202-9F0D5F78F853}">
      <dgm:prSet/>
      <dgm:spPr/>
      <dgm:t>
        <a:bodyPr/>
        <a:lstStyle/>
        <a:p>
          <a:endParaRPr lang="en-IE"/>
        </a:p>
      </dgm:t>
    </dgm:pt>
    <dgm:pt modelId="{669BE8B9-F8B2-4393-8F23-3AB6A46B251C}" type="pres">
      <dgm:prSet presAssocID="{13EA236C-BA23-44E8-9C25-1800F6AD05B7}" presName="diagram" presStyleCnt="0">
        <dgm:presLayoutVars>
          <dgm:dir/>
          <dgm:resizeHandles val="exact"/>
        </dgm:presLayoutVars>
      </dgm:prSet>
      <dgm:spPr/>
    </dgm:pt>
    <dgm:pt modelId="{1638D824-6CAC-4DAA-B3EA-9B4F4505C239}" type="pres">
      <dgm:prSet presAssocID="{ADC44403-735B-4353-8EB5-080D552CBB81}" presName="node" presStyleLbl="node1" presStyleIdx="0" presStyleCnt="6">
        <dgm:presLayoutVars>
          <dgm:bulletEnabled val="1"/>
        </dgm:presLayoutVars>
      </dgm:prSet>
      <dgm:spPr/>
    </dgm:pt>
    <dgm:pt modelId="{EA16E5F0-C0E0-4695-B4E9-0B36CD0F1087}" type="pres">
      <dgm:prSet presAssocID="{9B1119E1-EF23-43DB-A310-9B0B0C130C84}" presName="sibTrans" presStyleLbl="sibTrans2D1" presStyleIdx="0" presStyleCnt="5"/>
      <dgm:spPr/>
    </dgm:pt>
    <dgm:pt modelId="{AA1FEFFE-8B99-4715-80F6-1D72D023CC14}" type="pres">
      <dgm:prSet presAssocID="{9B1119E1-EF23-43DB-A310-9B0B0C130C84}" presName="connectorText" presStyleLbl="sibTrans2D1" presStyleIdx="0" presStyleCnt="5"/>
      <dgm:spPr/>
    </dgm:pt>
    <dgm:pt modelId="{6AE10DC3-5D92-4B5F-95B3-7A2CB3C29F37}" type="pres">
      <dgm:prSet presAssocID="{AD4E48BD-A47B-4E3F-8D48-B91C91561665}" presName="node" presStyleLbl="node1" presStyleIdx="1" presStyleCnt="6">
        <dgm:presLayoutVars>
          <dgm:bulletEnabled val="1"/>
        </dgm:presLayoutVars>
      </dgm:prSet>
      <dgm:spPr/>
    </dgm:pt>
    <dgm:pt modelId="{833A4ADC-9EEB-45F8-8969-58184046ACF3}" type="pres">
      <dgm:prSet presAssocID="{D21A9D19-6DD0-4B08-AEF5-E961138CB427}" presName="sibTrans" presStyleLbl="sibTrans2D1" presStyleIdx="1" presStyleCnt="5"/>
      <dgm:spPr/>
    </dgm:pt>
    <dgm:pt modelId="{2A8E1C12-13B4-4442-AE1B-DFB5F81F83D6}" type="pres">
      <dgm:prSet presAssocID="{D21A9D19-6DD0-4B08-AEF5-E961138CB427}" presName="connectorText" presStyleLbl="sibTrans2D1" presStyleIdx="1" presStyleCnt="5"/>
      <dgm:spPr/>
    </dgm:pt>
    <dgm:pt modelId="{9626C1BA-846C-4945-8823-5A2A8166CCF3}" type="pres">
      <dgm:prSet presAssocID="{4DA024C3-BF89-4C8A-B059-81EA64E27853}" presName="node" presStyleLbl="node1" presStyleIdx="2" presStyleCnt="6">
        <dgm:presLayoutVars>
          <dgm:bulletEnabled val="1"/>
        </dgm:presLayoutVars>
      </dgm:prSet>
      <dgm:spPr/>
    </dgm:pt>
    <dgm:pt modelId="{41519742-F192-4DB0-9C54-E666E9B30B61}" type="pres">
      <dgm:prSet presAssocID="{3960CF26-6F04-4B47-BD72-4183AAB7F8FE}" presName="sibTrans" presStyleLbl="sibTrans2D1" presStyleIdx="2" presStyleCnt="5"/>
      <dgm:spPr/>
    </dgm:pt>
    <dgm:pt modelId="{EC7ADC8A-82DA-40EA-A061-0F60451063A9}" type="pres">
      <dgm:prSet presAssocID="{3960CF26-6F04-4B47-BD72-4183AAB7F8FE}" presName="connectorText" presStyleLbl="sibTrans2D1" presStyleIdx="2" presStyleCnt="5"/>
      <dgm:spPr/>
    </dgm:pt>
    <dgm:pt modelId="{EB3AABFE-F57C-4A31-90D5-E5A377D17BC7}" type="pres">
      <dgm:prSet presAssocID="{4290C9BB-C80D-49BB-96EF-214AECDF90B4}" presName="node" presStyleLbl="node1" presStyleIdx="3" presStyleCnt="6">
        <dgm:presLayoutVars>
          <dgm:bulletEnabled val="1"/>
        </dgm:presLayoutVars>
      </dgm:prSet>
      <dgm:spPr/>
    </dgm:pt>
    <dgm:pt modelId="{FF5C2677-889A-436D-A71D-1F2DCDF66767}" type="pres">
      <dgm:prSet presAssocID="{F30B7916-E5AF-4EA6-A4E6-618A79DB5212}" presName="sibTrans" presStyleLbl="sibTrans2D1" presStyleIdx="3" presStyleCnt="5"/>
      <dgm:spPr/>
    </dgm:pt>
    <dgm:pt modelId="{53E9EFFE-E89A-4EA0-8224-3E7C0B0DA68A}" type="pres">
      <dgm:prSet presAssocID="{F30B7916-E5AF-4EA6-A4E6-618A79DB5212}" presName="connectorText" presStyleLbl="sibTrans2D1" presStyleIdx="3" presStyleCnt="5"/>
      <dgm:spPr/>
    </dgm:pt>
    <dgm:pt modelId="{736B99F7-56CD-4A95-96E8-278A76AAC033}" type="pres">
      <dgm:prSet presAssocID="{33F3DBCC-EBE2-41A8-8190-28F7D59C4D16}" presName="node" presStyleLbl="node1" presStyleIdx="4" presStyleCnt="6">
        <dgm:presLayoutVars>
          <dgm:bulletEnabled val="1"/>
        </dgm:presLayoutVars>
      </dgm:prSet>
      <dgm:spPr/>
    </dgm:pt>
    <dgm:pt modelId="{A76FB843-B8FD-4D00-9436-DA765DBD4761}" type="pres">
      <dgm:prSet presAssocID="{FEE36ECB-1DF8-4836-9441-FC2F60C97DCC}" presName="sibTrans" presStyleLbl="sibTrans2D1" presStyleIdx="4" presStyleCnt="5"/>
      <dgm:spPr/>
    </dgm:pt>
    <dgm:pt modelId="{3264FD61-3A31-4E6C-A82C-07330A18E71B}" type="pres">
      <dgm:prSet presAssocID="{FEE36ECB-1DF8-4836-9441-FC2F60C97DCC}" presName="connectorText" presStyleLbl="sibTrans2D1" presStyleIdx="4" presStyleCnt="5"/>
      <dgm:spPr/>
    </dgm:pt>
    <dgm:pt modelId="{11713EB3-10EA-4017-8377-EAD0AA333663}" type="pres">
      <dgm:prSet presAssocID="{4ADBB4D7-7DF5-4AC6-B0E5-5111994DED14}" presName="node" presStyleLbl="node1" presStyleIdx="5" presStyleCnt="6">
        <dgm:presLayoutVars>
          <dgm:bulletEnabled val="1"/>
        </dgm:presLayoutVars>
      </dgm:prSet>
      <dgm:spPr/>
    </dgm:pt>
  </dgm:ptLst>
  <dgm:cxnLst>
    <dgm:cxn modelId="{835DE80C-00DD-4B37-B5EE-9E2A4696C232}" type="presOf" srcId="{FEE36ECB-1DF8-4836-9441-FC2F60C97DCC}" destId="{3264FD61-3A31-4E6C-A82C-07330A18E71B}" srcOrd="1" destOrd="0" presId="urn:microsoft.com/office/officeart/2005/8/layout/process5"/>
    <dgm:cxn modelId="{500CB919-10C0-49B1-A166-922E7C1E53AC}" type="presOf" srcId="{13EA236C-BA23-44E8-9C25-1800F6AD05B7}" destId="{669BE8B9-F8B2-4393-8F23-3AB6A46B251C}" srcOrd="0" destOrd="0" presId="urn:microsoft.com/office/officeart/2005/8/layout/process5"/>
    <dgm:cxn modelId="{280D6531-DD68-465D-B4DE-2D6C269F545F}" srcId="{13EA236C-BA23-44E8-9C25-1800F6AD05B7}" destId="{AD4E48BD-A47B-4E3F-8D48-B91C91561665}" srcOrd="1" destOrd="0" parTransId="{31DFD110-5357-4705-8396-5E069A817691}" sibTransId="{D21A9D19-6DD0-4B08-AEF5-E961138CB427}"/>
    <dgm:cxn modelId="{1EC26631-3AEE-473B-98C8-E80F84E38CA9}" srcId="{13EA236C-BA23-44E8-9C25-1800F6AD05B7}" destId="{4DA024C3-BF89-4C8A-B059-81EA64E27853}" srcOrd="2" destOrd="0" parTransId="{98449EE0-5577-4642-A81D-FA4A0A7D7246}" sibTransId="{3960CF26-6F04-4B47-BD72-4183AAB7F8FE}"/>
    <dgm:cxn modelId="{F0F8E931-2E6A-4AA7-945B-86D76FDF50AB}" type="presOf" srcId="{9B1119E1-EF23-43DB-A310-9B0B0C130C84}" destId="{AA1FEFFE-8B99-4715-80F6-1D72D023CC14}" srcOrd="1" destOrd="0" presId="urn:microsoft.com/office/officeart/2005/8/layout/process5"/>
    <dgm:cxn modelId="{8FED5F39-F8F9-4BCF-9584-508B06338271}" type="presOf" srcId="{AD4E48BD-A47B-4E3F-8D48-B91C91561665}" destId="{6AE10DC3-5D92-4B5F-95B3-7A2CB3C29F37}" srcOrd="0" destOrd="0" presId="urn:microsoft.com/office/officeart/2005/8/layout/process5"/>
    <dgm:cxn modelId="{92F8C43B-5FD6-4E36-9405-701C0C1C5CCB}" type="presOf" srcId="{33F3DBCC-EBE2-41A8-8190-28F7D59C4D16}" destId="{736B99F7-56CD-4A95-96E8-278A76AAC033}" srcOrd="0" destOrd="0" presId="urn:microsoft.com/office/officeart/2005/8/layout/process5"/>
    <dgm:cxn modelId="{D632AA49-2797-4F1B-85A7-BD97B6323ABB}" srcId="{13EA236C-BA23-44E8-9C25-1800F6AD05B7}" destId="{4290C9BB-C80D-49BB-96EF-214AECDF90B4}" srcOrd="3" destOrd="0" parTransId="{6AAE78E9-9079-47DD-A435-5062AFBF40FA}" sibTransId="{F30B7916-E5AF-4EA6-A4E6-618A79DB5212}"/>
    <dgm:cxn modelId="{2D5DD14D-CB31-46B2-8B52-B900008837F6}" type="presOf" srcId="{F30B7916-E5AF-4EA6-A4E6-618A79DB5212}" destId="{FF5C2677-889A-436D-A71D-1F2DCDF66767}" srcOrd="0" destOrd="0" presId="urn:microsoft.com/office/officeart/2005/8/layout/process5"/>
    <dgm:cxn modelId="{7D132B70-9058-4572-A2BC-886F4A69579C}" type="presOf" srcId="{D21A9D19-6DD0-4B08-AEF5-E961138CB427}" destId="{2A8E1C12-13B4-4442-AE1B-DFB5F81F83D6}" srcOrd="1" destOrd="0" presId="urn:microsoft.com/office/officeart/2005/8/layout/process5"/>
    <dgm:cxn modelId="{41916770-CBED-451A-BAB3-4082F80C537F}" type="presOf" srcId="{3960CF26-6F04-4B47-BD72-4183AAB7F8FE}" destId="{41519742-F192-4DB0-9C54-E666E9B30B61}" srcOrd="0" destOrd="0" presId="urn:microsoft.com/office/officeart/2005/8/layout/process5"/>
    <dgm:cxn modelId="{DC359477-D55B-4054-90B1-DAF28C6E3916}" type="presOf" srcId="{D21A9D19-6DD0-4B08-AEF5-E961138CB427}" destId="{833A4ADC-9EEB-45F8-8969-58184046ACF3}" srcOrd="0" destOrd="0" presId="urn:microsoft.com/office/officeart/2005/8/layout/process5"/>
    <dgm:cxn modelId="{DBA68285-E866-4540-B189-192F320DB429}" srcId="{13EA236C-BA23-44E8-9C25-1800F6AD05B7}" destId="{33F3DBCC-EBE2-41A8-8190-28F7D59C4D16}" srcOrd="4" destOrd="0" parTransId="{3F835D14-FB94-49D6-89E1-20ED2D737B68}" sibTransId="{FEE36ECB-1DF8-4836-9441-FC2F60C97DCC}"/>
    <dgm:cxn modelId="{968EAB92-F808-4A0F-8299-C3C32EA3DA38}" type="presOf" srcId="{F30B7916-E5AF-4EA6-A4E6-618A79DB5212}" destId="{53E9EFFE-E89A-4EA0-8224-3E7C0B0DA68A}" srcOrd="1" destOrd="0" presId="urn:microsoft.com/office/officeart/2005/8/layout/process5"/>
    <dgm:cxn modelId="{CB9AB292-7F12-4FC3-866F-751DD9DF5C0D}" type="presOf" srcId="{3960CF26-6F04-4B47-BD72-4183AAB7F8FE}" destId="{EC7ADC8A-82DA-40EA-A061-0F60451063A9}" srcOrd="1" destOrd="0" presId="urn:microsoft.com/office/officeart/2005/8/layout/process5"/>
    <dgm:cxn modelId="{6AFBE195-FED5-4B62-8E9C-843FFCA83F1D}" type="presOf" srcId="{FEE36ECB-1DF8-4836-9441-FC2F60C97DCC}" destId="{A76FB843-B8FD-4D00-9436-DA765DBD4761}" srcOrd="0" destOrd="0" presId="urn:microsoft.com/office/officeart/2005/8/layout/process5"/>
    <dgm:cxn modelId="{E921179D-2426-4746-9867-45DABAB5BCEF}" type="presOf" srcId="{4290C9BB-C80D-49BB-96EF-214AECDF90B4}" destId="{EB3AABFE-F57C-4A31-90D5-E5A377D17BC7}" srcOrd="0" destOrd="0" presId="urn:microsoft.com/office/officeart/2005/8/layout/process5"/>
    <dgm:cxn modelId="{6E53D2BD-232C-4FD1-928F-CE05FF64B48B}" srcId="{13EA236C-BA23-44E8-9C25-1800F6AD05B7}" destId="{ADC44403-735B-4353-8EB5-080D552CBB81}" srcOrd="0" destOrd="0" parTransId="{1774FD84-0B95-49B6-B26E-A8604965B94E}" sibTransId="{9B1119E1-EF23-43DB-A310-9B0B0C130C84}"/>
    <dgm:cxn modelId="{E9B860CC-0083-436B-B0E9-EAAE2CB3DBC4}" type="presOf" srcId="{4ADBB4D7-7DF5-4AC6-B0E5-5111994DED14}" destId="{11713EB3-10EA-4017-8377-EAD0AA333663}" srcOrd="0" destOrd="0" presId="urn:microsoft.com/office/officeart/2005/8/layout/process5"/>
    <dgm:cxn modelId="{670D7CCE-9EAE-4845-9202-9F0D5F78F853}" srcId="{13EA236C-BA23-44E8-9C25-1800F6AD05B7}" destId="{4ADBB4D7-7DF5-4AC6-B0E5-5111994DED14}" srcOrd="5" destOrd="0" parTransId="{6AB934FD-97D6-4B48-A3FC-E0794EA471DE}" sibTransId="{FDE9AA9A-C826-4326-8020-646572BCCD7E}"/>
    <dgm:cxn modelId="{A6678CD8-23EF-4B63-B3AB-384F16C7C3A0}" type="presOf" srcId="{ADC44403-735B-4353-8EB5-080D552CBB81}" destId="{1638D824-6CAC-4DAA-B3EA-9B4F4505C239}" srcOrd="0" destOrd="0" presId="urn:microsoft.com/office/officeart/2005/8/layout/process5"/>
    <dgm:cxn modelId="{B73838DB-BE62-4B55-B69F-FD8111A8B187}" type="presOf" srcId="{9B1119E1-EF23-43DB-A310-9B0B0C130C84}" destId="{EA16E5F0-C0E0-4695-B4E9-0B36CD0F1087}" srcOrd="0" destOrd="0" presId="urn:microsoft.com/office/officeart/2005/8/layout/process5"/>
    <dgm:cxn modelId="{8369DFE2-D7EE-4336-8C95-139D74E685E1}" type="presOf" srcId="{4DA024C3-BF89-4C8A-B059-81EA64E27853}" destId="{9626C1BA-846C-4945-8823-5A2A8166CCF3}" srcOrd="0" destOrd="0" presId="urn:microsoft.com/office/officeart/2005/8/layout/process5"/>
    <dgm:cxn modelId="{4FCE48EC-B1E1-48A1-B351-5A8051594F18}" type="presParOf" srcId="{669BE8B9-F8B2-4393-8F23-3AB6A46B251C}" destId="{1638D824-6CAC-4DAA-B3EA-9B4F4505C239}" srcOrd="0" destOrd="0" presId="urn:microsoft.com/office/officeart/2005/8/layout/process5"/>
    <dgm:cxn modelId="{F2FD2F5F-1FEF-4B57-8F85-4A19C4A4EB85}" type="presParOf" srcId="{669BE8B9-F8B2-4393-8F23-3AB6A46B251C}" destId="{EA16E5F0-C0E0-4695-B4E9-0B36CD0F1087}" srcOrd="1" destOrd="0" presId="urn:microsoft.com/office/officeart/2005/8/layout/process5"/>
    <dgm:cxn modelId="{811172AE-1C09-4C27-A65F-95FE0D29BED5}" type="presParOf" srcId="{EA16E5F0-C0E0-4695-B4E9-0B36CD0F1087}" destId="{AA1FEFFE-8B99-4715-80F6-1D72D023CC14}" srcOrd="0" destOrd="0" presId="urn:microsoft.com/office/officeart/2005/8/layout/process5"/>
    <dgm:cxn modelId="{59FAC236-CEEB-4D29-BF04-913E796936ED}" type="presParOf" srcId="{669BE8B9-F8B2-4393-8F23-3AB6A46B251C}" destId="{6AE10DC3-5D92-4B5F-95B3-7A2CB3C29F37}" srcOrd="2" destOrd="0" presId="urn:microsoft.com/office/officeart/2005/8/layout/process5"/>
    <dgm:cxn modelId="{29536FC6-09D5-4281-B984-2E6909D97D92}" type="presParOf" srcId="{669BE8B9-F8B2-4393-8F23-3AB6A46B251C}" destId="{833A4ADC-9EEB-45F8-8969-58184046ACF3}" srcOrd="3" destOrd="0" presId="urn:microsoft.com/office/officeart/2005/8/layout/process5"/>
    <dgm:cxn modelId="{C978267F-DE18-4FDB-AAB4-769533209C79}" type="presParOf" srcId="{833A4ADC-9EEB-45F8-8969-58184046ACF3}" destId="{2A8E1C12-13B4-4442-AE1B-DFB5F81F83D6}" srcOrd="0" destOrd="0" presId="urn:microsoft.com/office/officeart/2005/8/layout/process5"/>
    <dgm:cxn modelId="{1D36C38B-CAED-408A-A095-E749652FBDB5}" type="presParOf" srcId="{669BE8B9-F8B2-4393-8F23-3AB6A46B251C}" destId="{9626C1BA-846C-4945-8823-5A2A8166CCF3}" srcOrd="4" destOrd="0" presId="urn:microsoft.com/office/officeart/2005/8/layout/process5"/>
    <dgm:cxn modelId="{73A50EA9-B306-4AE1-89E5-893F6AE036E3}" type="presParOf" srcId="{669BE8B9-F8B2-4393-8F23-3AB6A46B251C}" destId="{41519742-F192-4DB0-9C54-E666E9B30B61}" srcOrd="5" destOrd="0" presId="urn:microsoft.com/office/officeart/2005/8/layout/process5"/>
    <dgm:cxn modelId="{3207ACC1-69E5-4F61-8CF3-3E12216E461A}" type="presParOf" srcId="{41519742-F192-4DB0-9C54-E666E9B30B61}" destId="{EC7ADC8A-82DA-40EA-A061-0F60451063A9}" srcOrd="0" destOrd="0" presId="urn:microsoft.com/office/officeart/2005/8/layout/process5"/>
    <dgm:cxn modelId="{97E6BB92-C685-4D3B-BEE7-1429B02822DB}" type="presParOf" srcId="{669BE8B9-F8B2-4393-8F23-3AB6A46B251C}" destId="{EB3AABFE-F57C-4A31-90D5-E5A377D17BC7}" srcOrd="6" destOrd="0" presId="urn:microsoft.com/office/officeart/2005/8/layout/process5"/>
    <dgm:cxn modelId="{11C74738-2BCF-4E07-80C5-021C65456A65}" type="presParOf" srcId="{669BE8B9-F8B2-4393-8F23-3AB6A46B251C}" destId="{FF5C2677-889A-436D-A71D-1F2DCDF66767}" srcOrd="7" destOrd="0" presId="urn:microsoft.com/office/officeart/2005/8/layout/process5"/>
    <dgm:cxn modelId="{5B3A060D-ECB2-4685-9104-DC90FEAD9304}" type="presParOf" srcId="{FF5C2677-889A-436D-A71D-1F2DCDF66767}" destId="{53E9EFFE-E89A-4EA0-8224-3E7C0B0DA68A}" srcOrd="0" destOrd="0" presId="urn:microsoft.com/office/officeart/2005/8/layout/process5"/>
    <dgm:cxn modelId="{846B9B69-4ADC-49A9-9FE8-62CFD0D2B25A}" type="presParOf" srcId="{669BE8B9-F8B2-4393-8F23-3AB6A46B251C}" destId="{736B99F7-56CD-4A95-96E8-278A76AAC033}" srcOrd="8" destOrd="0" presId="urn:microsoft.com/office/officeart/2005/8/layout/process5"/>
    <dgm:cxn modelId="{2A5241FA-6E10-482F-A746-9A5BE63FB074}" type="presParOf" srcId="{669BE8B9-F8B2-4393-8F23-3AB6A46B251C}" destId="{A76FB843-B8FD-4D00-9436-DA765DBD4761}" srcOrd="9" destOrd="0" presId="urn:microsoft.com/office/officeart/2005/8/layout/process5"/>
    <dgm:cxn modelId="{59F0BE2E-894C-4745-9905-61D4D475CE0D}" type="presParOf" srcId="{A76FB843-B8FD-4D00-9436-DA765DBD4761}" destId="{3264FD61-3A31-4E6C-A82C-07330A18E71B}" srcOrd="0" destOrd="0" presId="urn:microsoft.com/office/officeart/2005/8/layout/process5"/>
    <dgm:cxn modelId="{2385815D-C87F-40B0-A807-25E0C7BD817F}" type="presParOf" srcId="{669BE8B9-F8B2-4393-8F23-3AB6A46B251C}" destId="{11713EB3-10EA-4017-8377-EAD0AA333663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3D4D2-5F36-4A36-886D-AF2C23D13013}">
      <dsp:nvSpPr>
        <dsp:cNvPr id="0" name=""/>
        <dsp:cNvSpPr/>
      </dsp:nvSpPr>
      <dsp:spPr>
        <a:xfrm>
          <a:off x="9125194" y="4871669"/>
          <a:ext cx="356420" cy="1532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8210" y="0"/>
              </a:lnTo>
              <a:lnTo>
                <a:pt x="178210" y="1532610"/>
              </a:lnTo>
              <a:lnTo>
                <a:pt x="356420" y="153261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CF995-C7C4-4B6A-9264-4E1A6EEE127B}">
      <dsp:nvSpPr>
        <dsp:cNvPr id="0" name=""/>
        <dsp:cNvSpPr/>
      </dsp:nvSpPr>
      <dsp:spPr>
        <a:xfrm>
          <a:off x="9125194" y="4871669"/>
          <a:ext cx="356420" cy="766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8210" y="0"/>
              </a:lnTo>
              <a:lnTo>
                <a:pt x="178210" y="766305"/>
              </a:lnTo>
              <a:lnTo>
                <a:pt x="356420" y="76630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4AF9A-D18C-44C9-B972-C0067F31CBE4}">
      <dsp:nvSpPr>
        <dsp:cNvPr id="0" name=""/>
        <dsp:cNvSpPr/>
      </dsp:nvSpPr>
      <dsp:spPr>
        <a:xfrm>
          <a:off x="9125194" y="4825949"/>
          <a:ext cx="3564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6420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3DEDE0-7CC0-4617-A7CD-0CB2561EAAEA}">
      <dsp:nvSpPr>
        <dsp:cNvPr id="0" name=""/>
        <dsp:cNvSpPr/>
      </dsp:nvSpPr>
      <dsp:spPr>
        <a:xfrm>
          <a:off x="9125194" y="4105364"/>
          <a:ext cx="356420" cy="766305"/>
        </a:xfrm>
        <a:custGeom>
          <a:avLst/>
          <a:gdLst/>
          <a:ahLst/>
          <a:cxnLst/>
          <a:rect l="0" t="0" r="0" b="0"/>
          <a:pathLst>
            <a:path>
              <a:moveTo>
                <a:pt x="0" y="766305"/>
              </a:moveTo>
              <a:lnTo>
                <a:pt x="178210" y="766305"/>
              </a:lnTo>
              <a:lnTo>
                <a:pt x="178210" y="0"/>
              </a:lnTo>
              <a:lnTo>
                <a:pt x="356420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4C6497-AD7B-487D-B082-495534F0E7F5}">
      <dsp:nvSpPr>
        <dsp:cNvPr id="0" name=""/>
        <dsp:cNvSpPr/>
      </dsp:nvSpPr>
      <dsp:spPr>
        <a:xfrm>
          <a:off x="9125194" y="3339059"/>
          <a:ext cx="356420" cy="1532610"/>
        </a:xfrm>
        <a:custGeom>
          <a:avLst/>
          <a:gdLst/>
          <a:ahLst/>
          <a:cxnLst/>
          <a:rect l="0" t="0" r="0" b="0"/>
          <a:pathLst>
            <a:path>
              <a:moveTo>
                <a:pt x="0" y="1532610"/>
              </a:moveTo>
              <a:lnTo>
                <a:pt x="178210" y="1532610"/>
              </a:lnTo>
              <a:lnTo>
                <a:pt x="178210" y="0"/>
              </a:lnTo>
              <a:lnTo>
                <a:pt x="356420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E7853-93A9-4F77-9A0A-EE7A83B45280}">
      <dsp:nvSpPr>
        <dsp:cNvPr id="0" name=""/>
        <dsp:cNvSpPr/>
      </dsp:nvSpPr>
      <dsp:spPr>
        <a:xfrm>
          <a:off x="6986668" y="3147482"/>
          <a:ext cx="356420" cy="1724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8210" y="0"/>
              </a:lnTo>
              <a:lnTo>
                <a:pt x="178210" y="1724186"/>
              </a:lnTo>
              <a:lnTo>
                <a:pt x="356420" y="172418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32CD4-0141-485F-AA3E-874635DC1804}">
      <dsp:nvSpPr>
        <dsp:cNvPr id="0" name=""/>
        <dsp:cNvSpPr/>
      </dsp:nvSpPr>
      <dsp:spPr>
        <a:xfrm>
          <a:off x="9125194" y="1423296"/>
          <a:ext cx="356420" cy="1149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8210" y="0"/>
              </a:lnTo>
              <a:lnTo>
                <a:pt x="178210" y="1149457"/>
              </a:lnTo>
              <a:lnTo>
                <a:pt x="356420" y="114945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8660E-C3AF-4263-98D8-BF8233652487}">
      <dsp:nvSpPr>
        <dsp:cNvPr id="0" name=""/>
        <dsp:cNvSpPr/>
      </dsp:nvSpPr>
      <dsp:spPr>
        <a:xfrm>
          <a:off x="9125194" y="1423296"/>
          <a:ext cx="356420" cy="383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8210" y="0"/>
              </a:lnTo>
              <a:lnTo>
                <a:pt x="178210" y="383152"/>
              </a:lnTo>
              <a:lnTo>
                <a:pt x="356420" y="38315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3853C-CEC9-4E5B-8349-D3566400F263}">
      <dsp:nvSpPr>
        <dsp:cNvPr id="0" name=""/>
        <dsp:cNvSpPr/>
      </dsp:nvSpPr>
      <dsp:spPr>
        <a:xfrm>
          <a:off x="9125194" y="1040143"/>
          <a:ext cx="356420" cy="383152"/>
        </a:xfrm>
        <a:custGeom>
          <a:avLst/>
          <a:gdLst/>
          <a:ahLst/>
          <a:cxnLst/>
          <a:rect l="0" t="0" r="0" b="0"/>
          <a:pathLst>
            <a:path>
              <a:moveTo>
                <a:pt x="0" y="383152"/>
              </a:moveTo>
              <a:lnTo>
                <a:pt x="178210" y="383152"/>
              </a:lnTo>
              <a:lnTo>
                <a:pt x="178210" y="0"/>
              </a:lnTo>
              <a:lnTo>
                <a:pt x="356420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A4D09A-4F0E-4BB8-A3E1-E83F05BB7A2E}">
      <dsp:nvSpPr>
        <dsp:cNvPr id="0" name=""/>
        <dsp:cNvSpPr/>
      </dsp:nvSpPr>
      <dsp:spPr>
        <a:xfrm>
          <a:off x="9125194" y="273838"/>
          <a:ext cx="356420" cy="1149457"/>
        </a:xfrm>
        <a:custGeom>
          <a:avLst/>
          <a:gdLst/>
          <a:ahLst/>
          <a:cxnLst/>
          <a:rect l="0" t="0" r="0" b="0"/>
          <a:pathLst>
            <a:path>
              <a:moveTo>
                <a:pt x="0" y="1149457"/>
              </a:moveTo>
              <a:lnTo>
                <a:pt x="178210" y="1149457"/>
              </a:lnTo>
              <a:lnTo>
                <a:pt x="178210" y="0"/>
              </a:lnTo>
              <a:lnTo>
                <a:pt x="356420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32716-3B93-4763-86ED-0725A942D82E}">
      <dsp:nvSpPr>
        <dsp:cNvPr id="0" name=""/>
        <dsp:cNvSpPr/>
      </dsp:nvSpPr>
      <dsp:spPr>
        <a:xfrm>
          <a:off x="6986668" y="1423296"/>
          <a:ext cx="356420" cy="1724186"/>
        </a:xfrm>
        <a:custGeom>
          <a:avLst/>
          <a:gdLst/>
          <a:ahLst/>
          <a:cxnLst/>
          <a:rect l="0" t="0" r="0" b="0"/>
          <a:pathLst>
            <a:path>
              <a:moveTo>
                <a:pt x="0" y="1724186"/>
              </a:moveTo>
              <a:lnTo>
                <a:pt x="178210" y="1724186"/>
              </a:lnTo>
              <a:lnTo>
                <a:pt x="178210" y="0"/>
              </a:lnTo>
              <a:lnTo>
                <a:pt x="356420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AE973-5FBB-48CD-AF6F-B5AB6B6A6ADC}">
      <dsp:nvSpPr>
        <dsp:cNvPr id="0" name=""/>
        <dsp:cNvSpPr/>
      </dsp:nvSpPr>
      <dsp:spPr>
        <a:xfrm>
          <a:off x="4848143" y="3101762"/>
          <a:ext cx="3564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6420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7FA71-4401-44A1-8D72-613F2BA43A33}">
      <dsp:nvSpPr>
        <dsp:cNvPr id="0" name=""/>
        <dsp:cNvSpPr/>
      </dsp:nvSpPr>
      <dsp:spPr>
        <a:xfrm>
          <a:off x="2709617" y="2381177"/>
          <a:ext cx="356420" cy="766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8210" y="0"/>
              </a:lnTo>
              <a:lnTo>
                <a:pt x="178210" y="766305"/>
              </a:lnTo>
              <a:lnTo>
                <a:pt x="356420" y="76630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309C1-5309-4859-98C1-1136D48CCA40}">
      <dsp:nvSpPr>
        <dsp:cNvPr id="0" name=""/>
        <dsp:cNvSpPr/>
      </dsp:nvSpPr>
      <dsp:spPr>
        <a:xfrm>
          <a:off x="4848143" y="1614872"/>
          <a:ext cx="356420" cy="766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8210" y="0"/>
              </a:lnTo>
              <a:lnTo>
                <a:pt x="178210" y="766305"/>
              </a:lnTo>
              <a:lnTo>
                <a:pt x="356420" y="76630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6D0C0-558D-4459-8507-064BB36B5D0F}">
      <dsp:nvSpPr>
        <dsp:cNvPr id="0" name=""/>
        <dsp:cNvSpPr/>
      </dsp:nvSpPr>
      <dsp:spPr>
        <a:xfrm>
          <a:off x="4848143" y="1569152"/>
          <a:ext cx="3564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6420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91FF5-BFC5-42C8-83B2-959BA9B33070}">
      <dsp:nvSpPr>
        <dsp:cNvPr id="0" name=""/>
        <dsp:cNvSpPr/>
      </dsp:nvSpPr>
      <dsp:spPr>
        <a:xfrm>
          <a:off x="4848143" y="848567"/>
          <a:ext cx="356420" cy="766305"/>
        </a:xfrm>
        <a:custGeom>
          <a:avLst/>
          <a:gdLst/>
          <a:ahLst/>
          <a:cxnLst/>
          <a:rect l="0" t="0" r="0" b="0"/>
          <a:pathLst>
            <a:path>
              <a:moveTo>
                <a:pt x="0" y="766305"/>
              </a:moveTo>
              <a:lnTo>
                <a:pt x="178210" y="766305"/>
              </a:lnTo>
              <a:lnTo>
                <a:pt x="178210" y="0"/>
              </a:lnTo>
              <a:lnTo>
                <a:pt x="356420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97809-ADD5-4797-921E-B9D6924F7ED7}">
      <dsp:nvSpPr>
        <dsp:cNvPr id="0" name=""/>
        <dsp:cNvSpPr/>
      </dsp:nvSpPr>
      <dsp:spPr>
        <a:xfrm>
          <a:off x="2709617" y="1614872"/>
          <a:ext cx="356420" cy="766305"/>
        </a:xfrm>
        <a:custGeom>
          <a:avLst/>
          <a:gdLst/>
          <a:ahLst/>
          <a:cxnLst/>
          <a:rect l="0" t="0" r="0" b="0"/>
          <a:pathLst>
            <a:path>
              <a:moveTo>
                <a:pt x="0" y="766305"/>
              </a:moveTo>
              <a:lnTo>
                <a:pt x="178210" y="766305"/>
              </a:lnTo>
              <a:lnTo>
                <a:pt x="178210" y="0"/>
              </a:lnTo>
              <a:lnTo>
                <a:pt x="356420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BB7F52-C4D7-4D3F-85F5-AF1E9ABE8C46}">
      <dsp:nvSpPr>
        <dsp:cNvPr id="0" name=""/>
        <dsp:cNvSpPr/>
      </dsp:nvSpPr>
      <dsp:spPr>
        <a:xfrm>
          <a:off x="927512" y="1709599"/>
          <a:ext cx="1782104" cy="13431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There are currently 2 elements where manual input is important</a:t>
          </a:r>
          <a:endParaRPr lang="en-US" sz="1400" kern="1200" dirty="0"/>
        </a:p>
      </dsp:txBody>
      <dsp:txXfrm>
        <a:off x="927512" y="1709599"/>
        <a:ext cx="1782104" cy="1343157"/>
      </dsp:txXfrm>
    </dsp:sp>
    <dsp:sp modelId="{9AFF1F11-45A6-4DE5-B873-EEBB9000EB36}">
      <dsp:nvSpPr>
        <dsp:cNvPr id="0" name=""/>
        <dsp:cNvSpPr/>
      </dsp:nvSpPr>
      <dsp:spPr>
        <a:xfrm>
          <a:off x="3066038" y="1343101"/>
          <a:ext cx="1782104" cy="54354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/>
            <a:t>Video capture</a:t>
          </a:r>
          <a:endParaRPr lang="en-US" sz="1400" kern="1200"/>
        </a:p>
      </dsp:txBody>
      <dsp:txXfrm>
        <a:off x="3066038" y="1343101"/>
        <a:ext cx="1782104" cy="543541"/>
      </dsp:txXfrm>
    </dsp:sp>
    <dsp:sp modelId="{83D2A5C1-EAF2-41AA-8B28-27C2019E2F63}">
      <dsp:nvSpPr>
        <dsp:cNvPr id="0" name=""/>
        <dsp:cNvSpPr/>
      </dsp:nvSpPr>
      <dsp:spPr>
        <a:xfrm>
          <a:off x="5204564" y="576796"/>
          <a:ext cx="1782104" cy="54354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/>
            <a:t>Elevated position</a:t>
          </a:r>
          <a:endParaRPr lang="en-US" sz="1400" kern="1200"/>
        </a:p>
      </dsp:txBody>
      <dsp:txXfrm>
        <a:off x="5204564" y="576796"/>
        <a:ext cx="1782104" cy="543541"/>
      </dsp:txXfrm>
    </dsp:sp>
    <dsp:sp modelId="{B19E989E-5784-4682-B0E0-C13B4C591470}">
      <dsp:nvSpPr>
        <dsp:cNvPr id="0" name=""/>
        <dsp:cNvSpPr/>
      </dsp:nvSpPr>
      <dsp:spPr>
        <a:xfrm>
          <a:off x="5204564" y="1343101"/>
          <a:ext cx="1782104" cy="54354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/>
            <a:t>Mid way point of the pool</a:t>
          </a:r>
          <a:endParaRPr lang="en-US" sz="1400" kern="1200"/>
        </a:p>
      </dsp:txBody>
      <dsp:txXfrm>
        <a:off x="5204564" y="1343101"/>
        <a:ext cx="1782104" cy="543541"/>
      </dsp:txXfrm>
    </dsp:sp>
    <dsp:sp modelId="{94D2D88E-11D8-4171-B8BF-0DC111155C65}">
      <dsp:nvSpPr>
        <dsp:cNvPr id="0" name=""/>
        <dsp:cNvSpPr/>
      </dsp:nvSpPr>
      <dsp:spPr>
        <a:xfrm>
          <a:off x="5204564" y="2109406"/>
          <a:ext cx="1782104" cy="54354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Focus on a single lanes / multiple lanes </a:t>
          </a:r>
          <a:endParaRPr lang="en-US" sz="1400" kern="1200" dirty="0"/>
        </a:p>
      </dsp:txBody>
      <dsp:txXfrm>
        <a:off x="5204564" y="2109406"/>
        <a:ext cx="1782104" cy="543541"/>
      </dsp:txXfrm>
    </dsp:sp>
    <dsp:sp modelId="{C2AD0889-2F6D-48EB-AB03-F8D5A4F4BA5B}">
      <dsp:nvSpPr>
        <dsp:cNvPr id="0" name=""/>
        <dsp:cNvSpPr/>
      </dsp:nvSpPr>
      <dsp:spPr>
        <a:xfrm>
          <a:off x="3066038" y="2875711"/>
          <a:ext cx="1782104" cy="54354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/>
            <a:t>Manual Time Stamping</a:t>
          </a:r>
          <a:endParaRPr lang="en-US" sz="1400" kern="1200"/>
        </a:p>
      </dsp:txBody>
      <dsp:txXfrm>
        <a:off x="3066038" y="2875711"/>
        <a:ext cx="1782104" cy="543541"/>
      </dsp:txXfrm>
    </dsp:sp>
    <dsp:sp modelId="{F8FCADF0-B8C0-4279-B860-ECEEF18165E8}">
      <dsp:nvSpPr>
        <dsp:cNvPr id="0" name=""/>
        <dsp:cNvSpPr/>
      </dsp:nvSpPr>
      <dsp:spPr>
        <a:xfrm>
          <a:off x="5204564" y="2875711"/>
          <a:ext cx="1782104" cy="54354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Key time points</a:t>
          </a:r>
          <a:endParaRPr lang="en-US" sz="1400" kern="1200" dirty="0"/>
        </a:p>
      </dsp:txBody>
      <dsp:txXfrm>
        <a:off x="5204564" y="2875711"/>
        <a:ext cx="1782104" cy="543541"/>
      </dsp:txXfrm>
    </dsp:sp>
    <dsp:sp modelId="{F961497F-99B6-4ADC-A321-8C072A33D2EB}">
      <dsp:nvSpPr>
        <dsp:cNvPr id="0" name=""/>
        <dsp:cNvSpPr/>
      </dsp:nvSpPr>
      <dsp:spPr>
        <a:xfrm>
          <a:off x="7343089" y="1151525"/>
          <a:ext cx="1782104" cy="5435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/>
            <a:t>Start</a:t>
          </a:r>
          <a:endParaRPr lang="en-US" sz="1400" kern="1200"/>
        </a:p>
      </dsp:txBody>
      <dsp:txXfrm>
        <a:off x="7343089" y="1151525"/>
        <a:ext cx="1782104" cy="543541"/>
      </dsp:txXfrm>
    </dsp:sp>
    <dsp:sp modelId="{02A411B0-C7D6-449D-B859-84FD64D4113C}">
      <dsp:nvSpPr>
        <dsp:cNvPr id="0" name=""/>
        <dsp:cNvSpPr/>
      </dsp:nvSpPr>
      <dsp:spPr>
        <a:xfrm>
          <a:off x="9481615" y="2067"/>
          <a:ext cx="1782104" cy="5435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Start light</a:t>
          </a:r>
          <a:endParaRPr lang="en-US" sz="1400" kern="1200" dirty="0"/>
        </a:p>
      </dsp:txBody>
      <dsp:txXfrm>
        <a:off x="9481615" y="2067"/>
        <a:ext cx="1782104" cy="543541"/>
      </dsp:txXfrm>
    </dsp:sp>
    <dsp:sp modelId="{BA102DC7-DAA5-4C1B-93E0-D9D9D767F37F}">
      <dsp:nvSpPr>
        <dsp:cNvPr id="0" name=""/>
        <dsp:cNvSpPr/>
      </dsp:nvSpPr>
      <dsp:spPr>
        <a:xfrm>
          <a:off x="9481615" y="768373"/>
          <a:ext cx="1782104" cy="5435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/>
            <a:t>Leaving blocks</a:t>
          </a:r>
          <a:endParaRPr lang="en-US" sz="1400" kern="1200"/>
        </a:p>
      </dsp:txBody>
      <dsp:txXfrm>
        <a:off x="9481615" y="768373"/>
        <a:ext cx="1782104" cy="543541"/>
      </dsp:txXfrm>
    </dsp:sp>
    <dsp:sp modelId="{C51B7B89-2028-4B40-9F0E-012A8E712E81}">
      <dsp:nvSpPr>
        <dsp:cNvPr id="0" name=""/>
        <dsp:cNvSpPr/>
      </dsp:nvSpPr>
      <dsp:spPr>
        <a:xfrm>
          <a:off x="9481615" y="1534678"/>
          <a:ext cx="1782104" cy="5435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/>
            <a:t>Hand Entry</a:t>
          </a:r>
          <a:endParaRPr lang="en-US" sz="1400" kern="1200"/>
        </a:p>
      </dsp:txBody>
      <dsp:txXfrm>
        <a:off x="9481615" y="1534678"/>
        <a:ext cx="1782104" cy="543541"/>
      </dsp:txXfrm>
    </dsp:sp>
    <dsp:sp modelId="{406F986B-7E8B-4112-B197-54230D568A3F}">
      <dsp:nvSpPr>
        <dsp:cNvPr id="0" name=""/>
        <dsp:cNvSpPr/>
      </dsp:nvSpPr>
      <dsp:spPr>
        <a:xfrm>
          <a:off x="9481615" y="2300983"/>
          <a:ext cx="1782104" cy="5435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/>
            <a:t>Breakout</a:t>
          </a:r>
          <a:endParaRPr lang="en-US" sz="1400" kern="1200"/>
        </a:p>
      </dsp:txBody>
      <dsp:txXfrm>
        <a:off x="9481615" y="2300983"/>
        <a:ext cx="1782104" cy="543541"/>
      </dsp:txXfrm>
    </dsp:sp>
    <dsp:sp modelId="{CE701B57-763E-4465-8BA3-AA5C2DF0D80B}">
      <dsp:nvSpPr>
        <dsp:cNvPr id="0" name=""/>
        <dsp:cNvSpPr/>
      </dsp:nvSpPr>
      <dsp:spPr>
        <a:xfrm>
          <a:off x="7343089" y="4599898"/>
          <a:ext cx="1782104" cy="5435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/>
            <a:t>Swim</a:t>
          </a:r>
          <a:endParaRPr lang="en-US" sz="1400" kern="1200"/>
        </a:p>
      </dsp:txBody>
      <dsp:txXfrm>
        <a:off x="7343089" y="4599898"/>
        <a:ext cx="1782104" cy="543541"/>
      </dsp:txXfrm>
    </dsp:sp>
    <dsp:sp modelId="{1312C3A6-DC23-4B0A-AB6F-9E9BCE05D319}">
      <dsp:nvSpPr>
        <dsp:cNvPr id="0" name=""/>
        <dsp:cNvSpPr/>
      </dsp:nvSpPr>
      <dsp:spPr>
        <a:xfrm>
          <a:off x="9481615" y="3067288"/>
          <a:ext cx="1782104" cy="5435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/>
            <a:t>15m Mark</a:t>
          </a:r>
          <a:endParaRPr lang="en-US" sz="1400" kern="1200"/>
        </a:p>
      </dsp:txBody>
      <dsp:txXfrm>
        <a:off x="9481615" y="3067288"/>
        <a:ext cx="1782104" cy="543541"/>
      </dsp:txXfrm>
    </dsp:sp>
    <dsp:sp modelId="{2BFF52BE-465E-4C9D-8DD7-B50204BAA6FF}">
      <dsp:nvSpPr>
        <dsp:cNvPr id="0" name=""/>
        <dsp:cNvSpPr/>
      </dsp:nvSpPr>
      <dsp:spPr>
        <a:xfrm>
          <a:off x="9481615" y="3833593"/>
          <a:ext cx="1782104" cy="5435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/>
            <a:t>25m Mark</a:t>
          </a:r>
          <a:endParaRPr lang="en-US" sz="1400" kern="1200"/>
        </a:p>
      </dsp:txBody>
      <dsp:txXfrm>
        <a:off x="9481615" y="3833593"/>
        <a:ext cx="1782104" cy="543541"/>
      </dsp:txXfrm>
    </dsp:sp>
    <dsp:sp modelId="{83CB8FEB-DD73-4B38-8D4B-DB6BBC1BBF81}">
      <dsp:nvSpPr>
        <dsp:cNvPr id="0" name=""/>
        <dsp:cNvSpPr/>
      </dsp:nvSpPr>
      <dsp:spPr>
        <a:xfrm>
          <a:off x="9481615" y="4599898"/>
          <a:ext cx="1782104" cy="5435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/>
            <a:t>35m Mark</a:t>
          </a:r>
          <a:endParaRPr lang="en-US" sz="1400" kern="1200"/>
        </a:p>
      </dsp:txBody>
      <dsp:txXfrm>
        <a:off x="9481615" y="4599898"/>
        <a:ext cx="1782104" cy="543541"/>
      </dsp:txXfrm>
    </dsp:sp>
    <dsp:sp modelId="{AFE8900A-8305-4CAD-AB91-06891D4C445B}">
      <dsp:nvSpPr>
        <dsp:cNvPr id="0" name=""/>
        <dsp:cNvSpPr/>
      </dsp:nvSpPr>
      <dsp:spPr>
        <a:xfrm>
          <a:off x="9481615" y="5366203"/>
          <a:ext cx="1782104" cy="5435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/>
            <a:t>45m Mark</a:t>
          </a:r>
          <a:endParaRPr lang="en-US" sz="1400" kern="1200"/>
        </a:p>
      </dsp:txBody>
      <dsp:txXfrm>
        <a:off x="9481615" y="5366203"/>
        <a:ext cx="1782104" cy="543541"/>
      </dsp:txXfrm>
    </dsp:sp>
    <dsp:sp modelId="{1337C0E4-A948-477D-92B6-41D8194CEB22}">
      <dsp:nvSpPr>
        <dsp:cNvPr id="0" name=""/>
        <dsp:cNvSpPr/>
      </dsp:nvSpPr>
      <dsp:spPr>
        <a:xfrm>
          <a:off x="9481615" y="6132508"/>
          <a:ext cx="1782104" cy="5435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/>
            <a:t>Wall Contact</a:t>
          </a:r>
          <a:endParaRPr lang="en-US" sz="1400" kern="1200"/>
        </a:p>
      </dsp:txBody>
      <dsp:txXfrm>
        <a:off x="9481615" y="6132508"/>
        <a:ext cx="1782104" cy="543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D8EEB-E03D-4CD5-BC35-DBECABCA9E82}">
      <dsp:nvSpPr>
        <dsp:cNvPr id="0" name=""/>
        <dsp:cNvSpPr/>
      </dsp:nvSpPr>
      <dsp:spPr>
        <a:xfrm>
          <a:off x="0" y="99300"/>
          <a:ext cx="10927829" cy="34908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4200" kern="1200" dirty="0"/>
            <a:t>There are two objectives</a:t>
          </a:r>
          <a:endParaRPr lang="en-US" sz="42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IE" sz="3300" kern="1200" dirty="0"/>
            <a:t>Fixed position camera system capable of capturing overhead view of the whole pool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IE" sz="3300" kern="1200" dirty="0"/>
            <a:t>Software / AI tool capable of generating key time points from the footage captured to generate race reports</a:t>
          </a:r>
          <a:endParaRPr lang="en-US" sz="3300" kern="1200" dirty="0"/>
        </a:p>
      </dsp:txBody>
      <dsp:txXfrm>
        <a:off x="102242" y="201542"/>
        <a:ext cx="10723345" cy="3286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6715D-62E3-41F2-B5D4-87C94B872F11}">
      <dsp:nvSpPr>
        <dsp:cNvPr id="0" name=""/>
        <dsp:cNvSpPr/>
      </dsp:nvSpPr>
      <dsp:spPr>
        <a:xfrm>
          <a:off x="978062" y="244267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FB58B-490F-4883-A707-9BC3C27D6F8A}">
      <dsp:nvSpPr>
        <dsp:cNvPr id="0" name=""/>
        <dsp:cNvSpPr/>
      </dsp:nvSpPr>
      <dsp:spPr>
        <a:xfrm>
          <a:off x="1212062" y="478267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3C9DF-787F-45B9-B6F1-D19FE68FB52B}">
      <dsp:nvSpPr>
        <dsp:cNvPr id="0" name=""/>
        <dsp:cNvSpPr/>
      </dsp:nvSpPr>
      <dsp:spPr>
        <a:xfrm>
          <a:off x="627062" y="1684267"/>
          <a:ext cx="1800000" cy="28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Integrated overhead camera angles that capture 50m length &amp; up to 10 lanes (2.5m – 3m Wide)</a:t>
          </a:r>
        </a:p>
      </dsp:txBody>
      <dsp:txXfrm>
        <a:off x="627062" y="1684267"/>
        <a:ext cx="1800000" cy="2835000"/>
      </dsp:txXfrm>
    </dsp:sp>
    <dsp:sp modelId="{27849D51-6383-42B9-8F0B-D2BD4F7ED4F2}">
      <dsp:nvSpPr>
        <dsp:cNvPr id="0" name=""/>
        <dsp:cNvSpPr/>
      </dsp:nvSpPr>
      <dsp:spPr>
        <a:xfrm>
          <a:off x="3093062" y="244267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7322B5-0E52-498E-9F74-08D87298C7A0}">
      <dsp:nvSpPr>
        <dsp:cNvPr id="0" name=""/>
        <dsp:cNvSpPr/>
      </dsp:nvSpPr>
      <dsp:spPr>
        <a:xfrm>
          <a:off x="3327062" y="478267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38B47-5D90-4D9F-BA75-53997B857A6E}">
      <dsp:nvSpPr>
        <dsp:cNvPr id="0" name=""/>
        <dsp:cNvSpPr/>
      </dsp:nvSpPr>
      <dsp:spPr>
        <a:xfrm>
          <a:off x="2742062" y="1684267"/>
          <a:ext cx="1800000" cy="28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Accurate sight of key distance markers in the pool (Start, 5m, 15m, 25m, 35m, 45m, 50m)</a:t>
          </a:r>
        </a:p>
      </dsp:txBody>
      <dsp:txXfrm>
        <a:off x="2742062" y="1684267"/>
        <a:ext cx="1800000" cy="2835000"/>
      </dsp:txXfrm>
    </dsp:sp>
    <dsp:sp modelId="{B0B7511D-798A-400C-9C4D-72E88856ABA2}">
      <dsp:nvSpPr>
        <dsp:cNvPr id="0" name=""/>
        <dsp:cNvSpPr/>
      </dsp:nvSpPr>
      <dsp:spPr>
        <a:xfrm>
          <a:off x="5208062" y="244267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E58F2-CDCE-4F4F-872C-2274124892D2}">
      <dsp:nvSpPr>
        <dsp:cNvPr id="0" name=""/>
        <dsp:cNvSpPr/>
      </dsp:nvSpPr>
      <dsp:spPr>
        <a:xfrm>
          <a:off x="5442062" y="478267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732B4-4646-4A4A-B8D3-8730B0C6C4F3}">
      <dsp:nvSpPr>
        <dsp:cNvPr id="0" name=""/>
        <dsp:cNvSpPr/>
      </dsp:nvSpPr>
      <dsp:spPr>
        <a:xfrm>
          <a:off x="4857062" y="1684267"/>
          <a:ext cx="1800000" cy="28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Remote control ability for capture</a:t>
          </a:r>
        </a:p>
      </dsp:txBody>
      <dsp:txXfrm>
        <a:off x="4857062" y="1684267"/>
        <a:ext cx="1800000" cy="2835000"/>
      </dsp:txXfrm>
    </dsp:sp>
    <dsp:sp modelId="{3DD0AED6-39E7-4740-8F7C-B361A634A841}">
      <dsp:nvSpPr>
        <dsp:cNvPr id="0" name=""/>
        <dsp:cNvSpPr/>
      </dsp:nvSpPr>
      <dsp:spPr>
        <a:xfrm>
          <a:off x="7323062" y="244267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EE1AB-ED0F-4551-85AF-411BEA0FDFED}">
      <dsp:nvSpPr>
        <dsp:cNvPr id="0" name=""/>
        <dsp:cNvSpPr/>
      </dsp:nvSpPr>
      <dsp:spPr>
        <a:xfrm>
          <a:off x="7557062" y="478267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C577A-8969-41F4-AD18-BEFF3A46925A}">
      <dsp:nvSpPr>
        <dsp:cNvPr id="0" name=""/>
        <dsp:cNvSpPr/>
      </dsp:nvSpPr>
      <dsp:spPr>
        <a:xfrm>
          <a:off x="6972062" y="1684267"/>
          <a:ext cx="1800000" cy="28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Ease of access to captured footage (cloud-based storage, accessible remotely)</a:t>
          </a:r>
        </a:p>
      </dsp:txBody>
      <dsp:txXfrm>
        <a:off x="6972062" y="1684267"/>
        <a:ext cx="1800000" cy="2835000"/>
      </dsp:txXfrm>
    </dsp:sp>
    <dsp:sp modelId="{8B139042-70A9-479E-9F05-75E32FDF3288}">
      <dsp:nvSpPr>
        <dsp:cNvPr id="0" name=""/>
        <dsp:cNvSpPr/>
      </dsp:nvSpPr>
      <dsp:spPr>
        <a:xfrm>
          <a:off x="9438062" y="244267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87009-9008-4318-8976-6BED453CF1A8}">
      <dsp:nvSpPr>
        <dsp:cNvPr id="0" name=""/>
        <dsp:cNvSpPr/>
      </dsp:nvSpPr>
      <dsp:spPr>
        <a:xfrm>
          <a:off x="9672062" y="478267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9C465-D8C7-4471-AC11-AFF3DAD3B9A7}">
      <dsp:nvSpPr>
        <dsp:cNvPr id="0" name=""/>
        <dsp:cNvSpPr/>
      </dsp:nvSpPr>
      <dsp:spPr>
        <a:xfrm>
          <a:off x="9087062" y="1684267"/>
          <a:ext cx="1800000" cy="28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Secure storage of captured footage</a:t>
          </a:r>
        </a:p>
      </dsp:txBody>
      <dsp:txXfrm>
        <a:off x="9087062" y="1684267"/>
        <a:ext cx="1800000" cy="2835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04ECA-4E01-481C-93CD-9686511B761F}">
      <dsp:nvSpPr>
        <dsp:cNvPr id="0" name=""/>
        <dsp:cNvSpPr/>
      </dsp:nvSpPr>
      <dsp:spPr>
        <a:xfrm>
          <a:off x="0" y="0"/>
          <a:ext cx="8865876" cy="857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Accurate timestamping of key time points (0.01s)</a:t>
          </a:r>
        </a:p>
      </dsp:txBody>
      <dsp:txXfrm>
        <a:off x="25113" y="25113"/>
        <a:ext cx="7840316" cy="807210"/>
      </dsp:txXfrm>
    </dsp:sp>
    <dsp:sp modelId="{772A266F-920F-4C1C-8138-A5CA464E4D50}">
      <dsp:nvSpPr>
        <dsp:cNvPr id="0" name=""/>
        <dsp:cNvSpPr/>
      </dsp:nvSpPr>
      <dsp:spPr>
        <a:xfrm>
          <a:off x="662062" y="976524"/>
          <a:ext cx="8865876" cy="857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Ability to manually review timestamped race positions</a:t>
          </a:r>
        </a:p>
      </dsp:txBody>
      <dsp:txXfrm>
        <a:off x="687175" y="1001637"/>
        <a:ext cx="7596254" cy="807210"/>
      </dsp:txXfrm>
    </dsp:sp>
    <dsp:sp modelId="{AD064877-7AC8-4953-B9E9-DC9D5EFD46CB}">
      <dsp:nvSpPr>
        <dsp:cNvPr id="0" name=""/>
        <dsp:cNvSpPr/>
      </dsp:nvSpPr>
      <dsp:spPr>
        <a:xfrm>
          <a:off x="1324124" y="1953049"/>
          <a:ext cx="8865876" cy="857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PERFORM A RANGE OF CALCULATIONS TO GENERATE GOLD STANDARD RACE DATA</a:t>
          </a:r>
        </a:p>
      </dsp:txBody>
      <dsp:txXfrm>
        <a:off x="1349237" y="1978162"/>
        <a:ext cx="7596254" cy="807210"/>
      </dsp:txXfrm>
    </dsp:sp>
    <dsp:sp modelId="{E34880F8-C36D-47A6-989C-C109BBE04878}">
      <dsp:nvSpPr>
        <dsp:cNvPr id="0" name=""/>
        <dsp:cNvSpPr/>
      </dsp:nvSpPr>
      <dsp:spPr>
        <a:xfrm>
          <a:off x="1986186" y="2929574"/>
          <a:ext cx="8865876" cy="857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TABULATE AND VISUALISE RACE DATA INTO CUSTOMISABLE RACE REPORTS</a:t>
          </a:r>
        </a:p>
      </dsp:txBody>
      <dsp:txXfrm>
        <a:off x="2011299" y="2954687"/>
        <a:ext cx="7596254" cy="807210"/>
      </dsp:txXfrm>
    </dsp:sp>
    <dsp:sp modelId="{BBD90C3D-E6D2-44C8-8D65-3D9DA243F2F3}">
      <dsp:nvSpPr>
        <dsp:cNvPr id="0" name=""/>
        <dsp:cNvSpPr/>
      </dsp:nvSpPr>
      <dsp:spPr>
        <a:xfrm>
          <a:off x="2648248" y="3906098"/>
          <a:ext cx="8865876" cy="857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BACKGROUND DATABASE OF RACE DATA TO INCLUDE CONTEXTUAL DATA WHERE AVAILABLE</a:t>
          </a:r>
        </a:p>
      </dsp:txBody>
      <dsp:txXfrm>
        <a:off x="2673361" y="3931211"/>
        <a:ext cx="7596254" cy="807210"/>
      </dsp:txXfrm>
    </dsp:sp>
    <dsp:sp modelId="{5CB42027-BE6A-4FB3-8A94-DCFCFF4C84FD}">
      <dsp:nvSpPr>
        <dsp:cNvPr id="0" name=""/>
        <dsp:cNvSpPr/>
      </dsp:nvSpPr>
      <dsp:spPr>
        <a:xfrm>
          <a:off x="8308542" y="626404"/>
          <a:ext cx="557333" cy="5573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8433942" y="626404"/>
        <a:ext cx="306533" cy="419393"/>
      </dsp:txXfrm>
    </dsp:sp>
    <dsp:sp modelId="{CF56DE25-D500-4DE7-9BF5-35D08C45A4A3}">
      <dsp:nvSpPr>
        <dsp:cNvPr id="0" name=""/>
        <dsp:cNvSpPr/>
      </dsp:nvSpPr>
      <dsp:spPr>
        <a:xfrm>
          <a:off x="8970604" y="1602929"/>
          <a:ext cx="557333" cy="5573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9096004" y="1602929"/>
        <a:ext cx="306533" cy="419393"/>
      </dsp:txXfrm>
    </dsp:sp>
    <dsp:sp modelId="{9330490C-5EBE-455F-8389-FBEF8753FDF9}">
      <dsp:nvSpPr>
        <dsp:cNvPr id="0" name=""/>
        <dsp:cNvSpPr/>
      </dsp:nvSpPr>
      <dsp:spPr>
        <a:xfrm>
          <a:off x="9632667" y="2565163"/>
          <a:ext cx="557333" cy="5573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9758067" y="2565163"/>
        <a:ext cx="306533" cy="419393"/>
      </dsp:txXfrm>
    </dsp:sp>
    <dsp:sp modelId="{117549B2-47D1-47A8-8933-378D44230782}">
      <dsp:nvSpPr>
        <dsp:cNvPr id="0" name=""/>
        <dsp:cNvSpPr/>
      </dsp:nvSpPr>
      <dsp:spPr>
        <a:xfrm>
          <a:off x="10294729" y="3551215"/>
          <a:ext cx="557333" cy="5573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10420129" y="3551215"/>
        <a:ext cx="306533" cy="4193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8D824-6CAC-4DAA-B3EA-9B4F4505C239}">
      <dsp:nvSpPr>
        <dsp:cNvPr id="0" name=""/>
        <dsp:cNvSpPr/>
      </dsp:nvSpPr>
      <dsp:spPr>
        <a:xfrm>
          <a:off x="106258" y="2481"/>
          <a:ext cx="2974107" cy="1784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At major international meets each nation has an onsite analyst to capture footage and generate race data</a:t>
          </a:r>
        </a:p>
      </dsp:txBody>
      <dsp:txXfrm>
        <a:off x="158523" y="54746"/>
        <a:ext cx="2869577" cy="1679934"/>
      </dsp:txXfrm>
    </dsp:sp>
    <dsp:sp modelId="{EA16E5F0-C0E0-4695-B4E9-0B36CD0F1087}">
      <dsp:nvSpPr>
        <dsp:cNvPr id="0" name=""/>
        <dsp:cNvSpPr/>
      </dsp:nvSpPr>
      <dsp:spPr>
        <a:xfrm>
          <a:off x="3342087" y="525924"/>
          <a:ext cx="630510" cy="7375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3342087" y="673440"/>
        <a:ext cx="441357" cy="442546"/>
      </dsp:txXfrm>
    </dsp:sp>
    <dsp:sp modelId="{6AE10DC3-5D92-4B5F-95B3-7A2CB3C29F37}">
      <dsp:nvSpPr>
        <dsp:cNvPr id="0" name=""/>
        <dsp:cNvSpPr/>
      </dsp:nvSpPr>
      <dsp:spPr>
        <a:xfrm>
          <a:off x="4270008" y="2481"/>
          <a:ext cx="2974107" cy="1784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Space is at a premium &amp; capture and analysis processes are time consuming</a:t>
          </a:r>
        </a:p>
      </dsp:txBody>
      <dsp:txXfrm>
        <a:off x="4322273" y="54746"/>
        <a:ext cx="2869577" cy="1679934"/>
      </dsp:txXfrm>
    </dsp:sp>
    <dsp:sp modelId="{833A4ADC-9EEB-45F8-8969-58184046ACF3}">
      <dsp:nvSpPr>
        <dsp:cNvPr id="0" name=""/>
        <dsp:cNvSpPr/>
      </dsp:nvSpPr>
      <dsp:spPr>
        <a:xfrm>
          <a:off x="7505837" y="525924"/>
          <a:ext cx="630510" cy="7375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7505837" y="673440"/>
        <a:ext cx="441357" cy="442546"/>
      </dsp:txXfrm>
    </dsp:sp>
    <dsp:sp modelId="{9626C1BA-846C-4945-8823-5A2A8166CCF3}">
      <dsp:nvSpPr>
        <dsp:cNvPr id="0" name=""/>
        <dsp:cNvSpPr/>
      </dsp:nvSpPr>
      <dsp:spPr>
        <a:xfrm>
          <a:off x="8433759" y="2481"/>
          <a:ext cx="2974107" cy="1784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In many cases analysts compromise volume of data captured / generated due to limited capacity</a:t>
          </a:r>
        </a:p>
      </dsp:txBody>
      <dsp:txXfrm>
        <a:off x="8486024" y="54746"/>
        <a:ext cx="2869577" cy="1679934"/>
      </dsp:txXfrm>
    </dsp:sp>
    <dsp:sp modelId="{41519742-F192-4DB0-9C54-E666E9B30B61}">
      <dsp:nvSpPr>
        <dsp:cNvPr id="0" name=""/>
        <dsp:cNvSpPr/>
      </dsp:nvSpPr>
      <dsp:spPr>
        <a:xfrm rot="5400000">
          <a:off x="9605557" y="1995133"/>
          <a:ext cx="630510" cy="7375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 rot="-5400000">
        <a:off x="9699540" y="2048667"/>
        <a:ext cx="442546" cy="441357"/>
      </dsp:txXfrm>
    </dsp:sp>
    <dsp:sp modelId="{EB3AABFE-F57C-4A31-90D5-E5A377D17BC7}">
      <dsp:nvSpPr>
        <dsp:cNvPr id="0" name=""/>
        <dsp:cNvSpPr/>
      </dsp:nvSpPr>
      <dsp:spPr>
        <a:xfrm>
          <a:off x="8433759" y="2976588"/>
          <a:ext cx="2974107" cy="1784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This system could potentially auto generate race data for all lanes of every race instantly</a:t>
          </a:r>
        </a:p>
      </dsp:txBody>
      <dsp:txXfrm>
        <a:off x="8486024" y="3028853"/>
        <a:ext cx="2869577" cy="1679934"/>
      </dsp:txXfrm>
    </dsp:sp>
    <dsp:sp modelId="{FF5C2677-889A-436D-A71D-1F2DCDF66767}">
      <dsp:nvSpPr>
        <dsp:cNvPr id="0" name=""/>
        <dsp:cNvSpPr/>
      </dsp:nvSpPr>
      <dsp:spPr>
        <a:xfrm rot="10800000">
          <a:off x="7541526" y="3500031"/>
          <a:ext cx="630510" cy="7375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 rot="10800000">
        <a:off x="7730679" y="3647547"/>
        <a:ext cx="441357" cy="442546"/>
      </dsp:txXfrm>
    </dsp:sp>
    <dsp:sp modelId="{736B99F7-56CD-4A95-96E8-278A76AAC033}">
      <dsp:nvSpPr>
        <dsp:cNvPr id="0" name=""/>
        <dsp:cNvSpPr/>
      </dsp:nvSpPr>
      <dsp:spPr>
        <a:xfrm>
          <a:off x="4270008" y="2976588"/>
          <a:ext cx="2974107" cy="1784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The solution becomes marketable to any facility that hosts major swim meets globally</a:t>
          </a:r>
        </a:p>
      </dsp:txBody>
      <dsp:txXfrm>
        <a:off x="4322273" y="3028853"/>
        <a:ext cx="2869577" cy="1679934"/>
      </dsp:txXfrm>
    </dsp:sp>
    <dsp:sp modelId="{A76FB843-B8FD-4D00-9436-DA765DBD4761}">
      <dsp:nvSpPr>
        <dsp:cNvPr id="0" name=""/>
        <dsp:cNvSpPr/>
      </dsp:nvSpPr>
      <dsp:spPr>
        <a:xfrm rot="10800000">
          <a:off x="3377776" y="3500031"/>
          <a:ext cx="630510" cy="7375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 rot="10800000">
        <a:off x="3566929" y="3647547"/>
        <a:ext cx="441357" cy="442546"/>
      </dsp:txXfrm>
    </dsp:sp>
    <dsp:sp modelId="{11713EB3-10EA-4017-8377-EAD0AA333663}">
      <dsp:nvSpPr>
        <dsp:cNvPr id="0" name=""/>
        <dsp:cNvSpPr/>
      </dsp:nvSpPr>
      <dsp:spPr>
        <a:xfrm>
          <a:off x="106258" y="2976588"/>
          <a:ext cx="2974107" cy="1784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The system is perfect for the data hungry market of </a:t>
          </a:r>
          <a:r>
            <a:rPr lang="en-US" sz="1800" kern="1200"/>
            <a:t>performance sport and media coverage</a:t>
          </a:r>
          <a:endParaRPr lang="en-US" sz="1800" kern="1200" dirty="0"/>
        </a:p>
      </dsp:txBody>
      <dsp:txXfrm>
        <a:off x="158523" y="3028853"/>
        <a:ext cx="2869577" cy="1679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CB6D5-0A31-A361-20F1-EB842DE08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E56C4-97A8-D420-3526-0760B353A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B9DF5-B614-A752-DF63-C6DA79A45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8CD2-7FEE-453B-84D1-FEA126DEB5CE}" type="datetimeFigureOut">
              <a:rPr lang="en-IE" smtClean="0"/>
              <a:t>12/12/2025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E1553-22AF-B7BC-F6E1-28C928F8D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87CE0-C6F7-989C-C65B-BEDA807B8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9E1-760B-48A7-B378-B3F3ABAC96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43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8C413-69C7-2490-916A-D80E2D7CF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99C688-AF82-CE23-097C-4ADF57F44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2212A-4334-AA4D-3155-537B325AD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8CD2-7FEE-453B-84D1-FEA126DEB5CE}" type="datetimeFigureOut">
              <a:rPr lang="en-IE" smtClean="0"/>
              <a:t>12/12/2025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4FB8B-9300-C321-69A0-CB020868A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84E51-6732-FD3C-E8C1-34ED3E410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9E1-760B-48A7-B378-B3F3ABAC96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322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18DA75-A0F6-E865-BB09-E27BF38C7E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A04D8-1872-32BB-A1DA-4F2195B23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E4C0C-D381-8AE1-AE75-1E0955501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8CD2-7FEE-453B-84D1-FEA126DEB5CE}" type="datetimeFigureOut">
              <a:rPr lang="en-IE" smtClean="0"/>
              <a:t>12/12/2025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B6EE9-F33D-79A2-7061-8017B215B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6C1B9-ED03-37AF-F6E3-BDF55F81C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9E1-760B-48A7-B378-B3F3ABAC96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380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005B3-7BBC-A085-A0F8-98243875D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70CF8-36F6-5A08-8FFF-E361E2C7B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67F-83FA-6FD6-A5E0-48331809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8CD2-7FEE-453B-84D1-FEA126DEB5CE}" type="datetimeFigureOut">
              <a:rPr lang="en-IE" smtClean="0"/>
              <a:t>12/12/2025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07215-E882-4225-3E9D-87FD796D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D1335-E66E-A2CE-6CA6-90E11F724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9E1-760B-48A7-B378-B3F3ABAC96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6256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A7BDB-8943-8CF9-6A77-F7A38492B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075E9-16D0-2EF1-EA87-218569087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B8008-F4BB-E910-A333-FA407FF95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8CD2-7FEE-453B-84D1-FEA126DEB5CE}" type="datetimeFigureOut">
              <a:rPr lang="en-IE" smtClean="0"/>
              <a:t>12/12/2025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225EF-63F0-C6E8-8FEB-8FA9A9D4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F42AD-DBFF-27A7-331C-D0F64B4B2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9E1-760B-48A7-B378-B3F3ABAC96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070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38720-AEBA-6342-4FCB-1605EF6E7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EB53B-E57F-0A5F-DD80-B71FBC834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238EE3-562C-72A0-2C52-BD5EFECE7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09E3A-1F4D-BC0D-F03D-96DFDE408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8CD2-7FEE-453B-84D1-FEA126DEB5CE}" type="datetimeFigureOut">
              <a:rPr lang="en-IE" smtClean="0"/>
              <a:t>12/12/2025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EE5C7-677F-A609-1B13-C810A8BC3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57C631-970A-906C-4613-C1E434C0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9E1-760B-48A7-B378-B3F3ABAC96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9974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639B2-E85E-6255-0C7F-15B45F073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97B5D-8751-4235-AEB8-09B6C67A8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EDF83A-18A7-58B8-D2FF-B936A0CA7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ED95B6-AB42-060C-BB7C-E29F45D26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47F1E7-A16D-3C5A-8769-E0572C9321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90FBB7-B354-5706-DA94-DEB9CC2E1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8CD2-7FEE-453B-84D1-FEA126DEB5CE}" type="datetimeFigureOut">
              <a:rPr lang="en-IE" smtClean="0"/>
              <a:t>12/12/2025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6F066D-2889-ED6B-2635-5094B35F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C04D89-9847-D360-BCC1-97FE9B8B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9E1-760B-48A7-B378-B3F3ABAC96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978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CD806-396E-8436-FBA6-2849591D5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CDEDE7-C368-93EB-85CB-AA8DDF787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8CD2-7FEE-453B-84D1-FEA126DEB5CE}" type="datetimeFigureOut">
              <a:rPr lang="en-IE" smtClean="0"/>
              <a:t>12/12/2025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A3EA46-8C2D-9D39-8DF6-A24EBB01D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DF98E-009E-74FA-36E3-A914577B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9E1-760B-48A7-B378-B3F3ABAC96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84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1194FD-DFCF-67DF-0F40-417F6E4C1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8CD2-7FEE-453B-84D1-FEA126DEB5CE}" type="datetimeFigureOut">
              <a:rPr lang="en-IE" smtClean="0"/>
              <a:t>12/12/2025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5505C7-FDF3-B788-3D91-7B4169D2B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25B82-4FCE-BB16-2BD1-90891FA55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9E1-760B-48A7-B378-B3F3ABAC96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7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1140A-EA98-0882-5861-C3ABCB84E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EB6FD-741E-66AB-3F21-3F6A8A291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592007-B8AE-68DF-ACC5-1DCED372F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4D6F0E-ED17-567A-B5CB-CF7E37387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8CD2-7FEE-453B-84D1-FEA126DEB5CE}" type="datetimeFigureOut">
              <a:rPr lang="en-IE" smtClean="0"/>
              <a:t>12/12/2025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26051-9830-A7CD-AD02-3B6896314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742BED-09D7-85EA-1A6A-1EB4273F6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9E1-760B-48A7-B378-B3F3ABAC96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728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877EA-9E68-890F-F428-A8093615C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3F8094-034E-B02E-3EE5-1058716A5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E0F2C9-6420-989F-12AE-93834982A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DB246-3B09-EE32-3DD5-50C4E2C8A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8CD2-7FEE-453B-84D1-FEA126DEB5CE}" type="datetimeFigureOut">
              <a:rPr lang="en-IE" smtClean="0"/>
              <a:t>12/12/2025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D9449-1AA2-4F02-359F-56A107D84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EF282-552D-4CD9-33EF-1C91B92BC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9E1-760B-48A7-B378-B3F3ABAC96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690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47E65-B5A5-BF61-D66C-652DB3D30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10D49-91E4-2C96-9185-B9731F0A7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CC09A-595E-B5FE-785D-B8819DEE6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4E8CD2-7FEE-453B-84D1-FEA126DEB5CE}" type="datetimeFigureOut">
              <a:rPr lang="en-IE" smtClean="0"/>
              <a:t>12/12/2025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5391D-BAA3-F8B3-0F6E-A5E5A0A29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6A0AD-D604-470E-D18D-91F624BAA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3D99E1-760B-48A7-B378-B3F3ABAC96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795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B28F3A-17C9-546F-195A-E539FA1B78E4}"/>
              </a:ext>
            </a:extLst>
          </p:cNvPr>
          <p:cNvSpPr txBox="1"/>
          <p:nvPr/>
        </p:nvSpPr>
        <p:spPr>
          <a:xfrm>
            <a:off x="699714" y="353160"/>
            <a:ext cx="7091300" cy="898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3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Swim Ireland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3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Skill Net Challenge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3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8</a:t>
            </a:r>
            <a:r>
              <a:rPr lang="en-US" sz="1300" baseline="30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13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January 2026</a:t>
            </a:r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2D78971-3F32-E215-D372-AA81AE95A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48" y="2881438"/>
            <a:ext cx="5131088" cy="2597613"/>
          </a:xfrm>
          <a:prstGeom prst="rect">
            <a:avLst/>
          </a:prstGeom>
        </p:spPr>
      </p:pic>
      <p:pic>
        <p:nvPicPr>
          <p:cNvPr id="5" name="Picture 4" descr="A colorful letters on a black background&#10;&#10;AI-generated content may be incorrect.">
            <a:extLst>
              <a:ext uri="{FF2B5EF4-FFF2-40B4-BE49-F238E27FC236}">
                <a16:creationId xmlns:a16="http://schemas.microsoft.com/office/drawing/2014/main" id="{379BE829-C985-1ACE-72FC-3B1DB0D9D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65" y="2217815"/>
            <a:ext cx="2498643" cy="399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85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2383B5-199B-CF54-319B-F76B477EC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9B653C-798C-4333-8452-3DF3AE3C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E50278-E2EC-42B2-A1F1-921DD3990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305994" y="-5310547"/>
            <a:ext cx="1580014" cy="12192002"/>
          </a:xfrm>
          <a:prstGeom prst="rect">
            <a:avLst/>
          </a:prstGeom>
          <a:gradFill>
            <a:gsLst>
              <a:gs pos="19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36153F-0DB4-40DD-87C6-B40C1B7E2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0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72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A2C97E-E5AE-5FA2-DE76-92E112604973}"/>
              </a:ext>
            </a:extLst>
          </p:cNvPr>
          <p:cNvSpPr txBox="1"/>
          <p:nvPr/>
        </p:nvSpPr>
        <p:spPr>
          <a:xfrm>
            <a:off x="699715" y="288404"/>
            <a:ext cx="7170656" cy="977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the current race analysis process?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54CFC8-A7B4-B65E-3F29-CDC660653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31" y="2449281"/>
            <a:ext cx="2645229" cy="3526972"/>
          </a:xfrm>
          <a:prstGeom prst="rect">
            <a:avLst/>
          </a:prstGeom>
        </p:spPr>
      </p:pic>
      <p:pic>
        <p:nvPicPr>
          <p:cNvPr id="3" name="Picture 2" descr="A screenshot of a graph&#10;&#10;AI-generated content may be incorrect.">
            <a:extLst>
              <a:ext uri="{FF2B5EF4-FFF2-40B4-BE49-F238E27FC236}">
                <a16:creationId xmlns:a16="http://schemas.microsoft.com/office/drawing/2014/main" id="{E433161F-7AA2-09EA-0DF2-B3DD8C0FB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41" y="2449281"/>
            <a:ext cx="2689316" cy="3526972"/>
          </a:xfrm>
          <a:prstGeom prst="rect">
            <a:avLst/>
          </a:prstGeom>
        </p:spPr>
      </p:pic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04A63CD-85B6-6B59-AA03-7784CD9AE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40" y="3392969"/>
            <a:ext cx="3238707" cy="163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0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F189CAC7-4DCC-AD26-10AF-EA382DBEBB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5491139"/>
              </p:ext>
            </p:extLst>
          </p:nvPr>
        </p:nvGraphicFramePr>
        <p:xfrm>
          <a:off x="-1" y="89942"/>
          <a:ext cx="12191233" cy="6678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889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E6283C-9571-C47A-366E-313B5919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this project?</a:t>
            </a:r>
          </a:p>
        </p:txBody>
      </p:sp>
      <p:graphicFrame>
        <p:nvGraphicFramePr>
          <p:cNvPr id="63" name="TextBox 2">
            <a:extLst>
              <a:ext uri="{FF2B5EF4-FFF2-40B4-BE49-F238E27FC236}">
                <a16:creationId xmlns:a16="http://schemas.microsoft.com/office/drawing/2014/main" id="{EB99ADC3-8891-C3E4-29BB-F478FAB53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3035439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865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BE5EE5-91A9-283B-14C0-3F7A2129B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9CFD21F4-CD02-C72D-52E1-E662C05EAAA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279" b="45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4656F9-929C-66F6-550A-11AD26AB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Stage 1: Fixed Camera System – Requirements &amp; Considerations</a:t>
            </a:r>
          </a:p>
        </p:txBody>
      </p:sp>
      <p:graphicFrame>
        <p:nvGraphicFramePr>
          <p:cNvPr id="70" name="TextBox 2">
            <a:extLst>
              <a:ext uri="{FF2B5EF4-FFF2-40B4-BE49-F238E27FC236}">
                <a16:creationId xmlns:a16="http://schemas.microsoft.com/office/drawing/2014/main" id="{E13C70E2-EDD6-F46C-2885-9A148DCEB6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8522826"/>
              </p:ext>
            </p:extLst>
          </p:nvPr>
        </p:nvGraphicFramePr>
        <p:xfrm>
          <a:off x="270662" y="1856720"/>
          <a:ext cx="11514125" cy="4763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642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345D68-97E1-FA0A-6B23-060C3196E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4891CDDD-EEDA-43C8-1D91-DC51A8CF790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279" b="45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DF0FB0EF-A3EF-B67F-F110-3346F70DC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17E79F-462B-F33F-4B8E-251A72D58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Stage 2: Software Design – Requirements &amp; Considerations</a:t>
            </a:r>
          </a:p>
        </p:txBody>
      </p:sp>
      <p:graphicFrame>
        <p:nvGraphicFramePr>
          <p:cNvPr id="70" name="TextBox 2">
            <a:extLst>
              <a:ext uri="{FF2B5EF4-FFF2-40B4-BE49-F238E27FC236}">
                <a16:creationId xmlns:a16="http://schemas.microsoft.com/office/drawing/2014/main" id="{DCFAC814-A751-046C-2037-72DE98CA4A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214479"/>
              </p:ext>
            </p:extLst>
          </p:nvPr>
        </p:nvGraphicFramePr>
        <p:xfrm>
          <a:off x="270662" y="1856720"/>
          <a:ext cx="11514125" cy="4763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6698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A0747F-2731-F07E-64B5-01BCFB98E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7E311B02-A707-753D-1438-8694983D58F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279" b="45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6D455CAD-924F-E204-9325-37E8ACC2E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F86991-56C4-235E-F99E-B38EBE05A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Potential Market</a:t>
            </a:r>
            <a:endParaRPr lang="en-US" dirty="0"/>
          </a:p>
        </p:txBody>
      </p:sp>
      <p:graphicFrame>
        <p:nvGraphicFramePr>
          <p:cNvPr id="70" name="TextBox 2">
            <a:extLst>
              <a:ext uri="{FF2B5EF4-FFF2-40B4-BE49-F238E27FC236}">
                <a16:creationId xmlns:a16="http://schemas.microsoft.com/office/drawing/2014/main" id="{1886A81B-9F23-3EF0-35A1-8AE0725B2F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6433443"/>
              </p:ext>
            </p:extLst>
          </p:nvPr>
        </p:nvGraphicFramePr>
        <p:xfrm>
          <a:off x="270662" y="1856720"/>
          <a:ext cx="11514125" cy="4763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218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331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What is this project?</vt:lpstr>
      <vt:lpstr>Stage 1: Fixed Camera System – Requirements &amp; Considerations</vt:lpstr>
      <vt:lpstr>Stage 2: Software Design – Requirements &amp; Considerations</vt:lpstr>
      <vt:lpstr>Potential Market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Kevin Mcguigan</dc:creator>
  <cp:lastModifiedBy>Kevin Mcguigan</cp:lastModifiedBy>
  <cp:revision>1</cp:revision>
  <dcterms:created xsi:type="dcterms:W3CDTF">2025-12-02T09:34:37Z</dcterms:created>
  <dcterms:modified xsi:type="dcterms:W3CDTF">2025-12-12T09:08:18Z</dcterms:modified>
</cp:coreProperties>
</file>